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52BB1-B1C5-44D9-BD77-2B545ABFAA66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CB32B-829D-4273-A0C2-8FFA651E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9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B32B-829D-4273-A0C2-8FFA651E74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7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ashDnDiag">
          <a:fgClr>
            <a:schemeClr val="accent1"/>
          </a:fgClr>
          <a:bgClr>
            <a:schemeClr val="accent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61156"/>
            <a:ext cx="906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99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00B05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5862" y="1143000"/>
            <a:ext cx="9149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গড় বলতে কী বুঝ?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গড়ের সূত্রটি বল।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দুটি সংখ্যার  গড় করতে হলে প্রথমে কি করতে হবে?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0855" y="320942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কোন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সমস্যায় যতগুলো রাশি থাকে সে রাশি গুলোর যোগফল বা সমষ্টিকে মোট রাশি সংখ্যা দ্বারা ভাগ করলে যে ভাগফল  পাওয়া যায় তাকে গড় বলে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-5863" y="2563090"/>
            <a:ext cx="8974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0782" y="4779081"/>
            <a:ext cx="907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(২) গড় = রাশিগুলোর যোগফল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রাশি সংখ্যা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053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(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 প্রথমে যোগফল বের করতে হয়।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636" y="990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" y="3657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 পৃষ্ঠায় ২ ও ৩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4419600"/>
            <a:ext cx="891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6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নুরেজ্জমান</a:t>
            </a:r>
          </a:p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 সহকারি শিক্ষক</a:t>
            </a:r>
          </a:p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শান্তিরহাট সরকারি প্রাথমিক বিদ্যালয়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মোবাইলঃ০১৮১৫৪৫০২৪৮ </a:t>
            </a:r>
          </a:p>
        </p:txBody>
      </p:sp>
    </p:spTree>
    <p:extLst>
      <p:ext uri="{BB962C8B-B14F-4D97-AF65-F5344CB8AC3E}">
        <p14:creationId xmlns:p14="http://schemas.microsoft.com/office/powerpoint/2010/main" val="42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33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1" y="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 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91" y="2057400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কী তা বলতে পারবে।</a:t>
            </a:r>
          </a:p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করতে পারবে। 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গড় সম্পর্কীয় সাধারণ সমস্যার সমাধান করতে পারবে।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22789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4964" y="31077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4964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6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    	বিষয়ঃ প্রাথমিক গণিত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গড় 	পাঠ্যাংশঃ গড় হতে গড় পর্যন্ত</a:t>
            </a:r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(৮৯ও৯০)</a:t>
            </a:r>
            <a:endParaRPr lang="bn-BD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	তারিখঃ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41218" y="1143000"/>
            <a:ext cx="1371600" cy="2743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886200" y="1143000"/>
            <a:ext cx="1371600" cy="2743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6781800" y="1143000"/>
            <a:ext cx="1371600" cy="2743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741218" y="2286000"/>
            <a:ext cx="1371600" cy="16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886200" y="2438400"/>
            <a:ext cx="1371600" cy="1447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6781800" y="1905000"/>
            <a:ext cx="1371600" cy="198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3227" y="4191000"/>
            <a:ext cx="1087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886200" y="2438400"/>
            <a:ext cx="1371600" cy="1447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33850" y="4191000"/>
            <a:ext cx="87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4700" y="417021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218" y="2883932"/>
            <a:ext cx="137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১০০মিলি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2977634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৯০মিলি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2872264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১৪০মিলি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4636" y="5086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তিনটি চবিতে কি দেখা যাচ্ছে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36" y="502199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আমরা এই জুস গুলো কম বেশি না নিয়ে সমান অংশ নিতে হয় তাহলে কি করতে হবে?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পাত্রের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জুস এক পাত্রে নিয়ে সমান ৩ ভাগে ভাগ করে নিতে হবে।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7710" y="9268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 করলে হবেঃ ১০০মিলি+৯০মিলি+১৪০মিলি=৩৩০মিলি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0" y="1590389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তিন অংশে ভাগ করলে হবেঃ ৩৩০ মিলি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= ১১০মিলি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-27710" y="2175164"/>
            <a:ext cx="9144000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1956" y="3219081"/>
            <a:ext cx="915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কাকে বলে?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79664" y="3174170"/>
            <a:ext cx="838200" cy="8309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854" y="4267200"/>
            <a:ext cx="91578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সমস্যায় যতগুলো রাশি থাকে, সে রাশি গুলোর যোগফল বা সমষ্টিকে মোট রাশি সংখ্যা দ্বারা ভাগ করলে যে ভাগফল  পাওয়া যায় তাকে গড় বলে।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" y="30479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Callout 2"/>
          <p:cNvSpPr/>
          <p:nvPr/>
        </p:nvSpPr>
        <p:spPr>
          <a:xfrm>
            <a:off x="228600" y="419099"/>
            <a:ext cx="1295400" cy="602396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3855" y="1603920"/>
            <a:ext cx="9109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গড়= রাশিগুলোর যোগফল বা সমষ্টি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রাশি সংখ্যা।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3855" y="2590800"/>
            <a:ext cx="9157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৪,৩,৭,৫,৩    			(২) ৩,৫,৮,৪,২,৫,২,৪,৩,৭            (৩) ৮,৯,১২,১১,৭,১০               (৪) ১৭,১৬,২০,১৯,১৫,২১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648200"/>
            <a:ext cx="9095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৪.৪  (২) ৪.৩  (৩)  ৯.৫  (৪)  ১৮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3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60">
          <a:fgClr>
            <a:schemeClr val="accent1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রেজা গত সপ্তাহে শনিবার থেকে বৃহস্পতিবার পর্যন্ত প্রতিদিন কত ঘন্টা করে বাড়িতে পড়ালেখা করে তার একটি তালিকা তৈরি করা করেছে। সে প্রতিদিন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কত ঘন্টা করে বাড়িতে পড়ালেখা করেছে?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47832"/>
              </p:ext>
            </p:extLst>
          </p:nvPr>
        </p:nvGraphicFramePr>
        <p:xfrm>
          <a:off x="-2" y="4191000"/>
          <a:ext cx="9144002" cy="1158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বার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শনি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রবি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সোম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মঙ্গল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বুধ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বৃহস্পতি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ঘণ্টা</a:t>
                      </a:r>
                      <a:r>
                        <a:rPr lang="bn-BD" sz="4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8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1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34636" y="533400"/>
            <a:ext cx="9109364" cy="1143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6" y="21336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রেজা ৬ দিনে মোট পড়ালেখা করে ( ২+১.৫+১+১.৫+২+১)ঘন্টা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= ৯.০ ঘন্টা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636" y="3733800"/>
                <a:ext cx="910936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রেজা ৬ দিনে গড়ে পড়ালেখা করে (৯.০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÷</m:t>
                    </m:r>
                    <m:r>
                      <a:rPr lang="bn-BD" sz="32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৬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 ঘন্টা </a:t>
                </a:r>
              </a:p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= ১.৫ ঘন্টা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" y="3733800"/>
                <a:ext cx="9109364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740" t="-6818" b="-1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4636" y="5105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অর্থ্যাৎ রেজা প্রতিদিন গড়ে ১.৫ ঘন্টা পড়ালেখা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1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340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33</cp:revision>
  <dcterms:created xsi:type="dcterms:W3CDTF">2006-08-16T00:00:00Z</dcterms:created>
  <dcterms:modified xsi:type="dcterms:W3CDTF">2020-08-27T19:18:56Z</dcterms:modified>
</cp:coreProperties>
</file>