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57" r:id="rId5"/>
    <p:sldId id="258" r:id="rId6"/>
    <p:sldId id="259" r:id="rId7"/>
    <p:sldId id="271" r:id="rId8"/>
    <p:sldId id="280" r:id="rId9"/>
    <p:sldId id="273" r:id="rId10"/>
    <p:sldId id="274" r:id="rId11"/>
    <p:sldId id="281" r:id="rId12"/>
    <p:sldId id="275" r:id="rId13"/>
    <p:sldId id="276" r:id="rId14"/>
    <p:sldId id="270" r:id="rId15"/>
    <p:sldId id="278" r:id="rId16"/>
    <p:sldId id="264" r:id="rId17"/>
    <p:sldId id="287" r:id="rId18"/>
    <p:sldId id="266" r:id="rId19"/>
    <p:sldId id="265" r:id="rId20"/>
    <p:sldId id="268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53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3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4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3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228EF-65A6-4866-81E0-E43C0D6452F0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80F2-0A5A-44C2-98CA-C329C106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6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s7Ty380LAA?start=31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080639-4146-4283-B76E-FB830E10B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9" y="86776"/>
            <a:ext cx="11764861" cy="6318986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F2224AE0-6280-4A24-8109-C8D8A0CC60EE}"/>
              </a:ext>
            </a:extLst>
          </p:cNvPr>
          <p:cNvSpPr txBox="1"/>
          <p:nvPr/>
        </p:nvSpPr>
        <p:spPr>
          <a:xfrm>
            <a:off x="219812" y="97876"/>
            <a:ext cx="3435928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/>
              <a:t>আজকের</a:t>
            </a:r>
            <a:endParaRPr lang="en-US" sz="6000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2FA3E95-6F85-4986-9D42-F7D05FB4C313}"/>
              </a:ext>
            </a:extLst>
          </p:cNvPr>
          <p:cNvSpPr txBox="1"/>
          <p:nvPr/>
        </p:nvSpPr>
        <p:spPr>
          <a:xfrm>
            <a:off x="4431268" y="97876"/>
            <a:ext cx="1958359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/>
              <a:t>পাঠে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DE8AB-F8EF-44A0-8665-7AAFAC481CE4}"/>
              </a:ext>
            </a:extLst>
          </p:cNvPr>
          <p:cNvSpPr txBox="1"/>
          <p:nvPr/>
        </p:nvSpPr>
        <p:spPr>
          <a:xfrm>
            <a:off x="10243389" y="97876"/>
            <a:ext cx="1717966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/>
              <a:t> </a:t>
            </a:r>
            <a:r>
              <a:rPr lang="bn-BD" sz="8800" dirty="0"/>
              <a:t>স্বা</a:t>
            </a:r>
            <a:endParaRPr lang="en-US" sz="8800" dirty="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B9367CC4-2685-4BBB-8867-BBD9085AE2C7}"/>
              </a:ext>
            </a:extLst>
          </p:cNvPr>
          <p:cNvSpPr txBox="1"/>
          <p:nvPr/>
        </p:nvSpPr>
        <p:spPr>
          <a:xfrm>
            <a:off x="6793353" y="86776"/>
            <a:ext cx="3131125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/>
              <a:t> সবাইকে</a:t>
            </a:r>
            <a:endParaRPr lang="en-US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43128-B6BD-49E9-98D1-E624B8E3DC7B}"/>
              </a:ext>
            </a:extLst>
          </p:cNvPr>
          <p:cNvSpPr txBox="1"/>
          <p:nvPr/>
        </p:nvSpPr>
        <p:spPr>
          <a:xfrm>
            <a:off x="10339446" y="1698564"/>
            <a:ext cx="1662537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/>
              <a:t> গ</a:t>
            </a:r>
            <a:endParaRPr lang="en-US" sz="8800" dirty="0"/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D7DADFD9-C55B-4531-AA5A-DA3E0B1C0FF2}"/>
              </a:ext>
            </a:extLst>
          </p:cNvPr>
          <p:cNvSpPr txBox="1"/>
          <p:nvPr/>
        </p:nvSpPr>
        <p:spPr>
          <a:xfrm>
            <a:off x="10362999" y="3246269"/>
            <a:ext cx="1662537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/>
              <a:t> ত</a:t>
            </a:r>
            <a:endParaRPr lang="en-US" sz="8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E9650B-8BEC-49B8-8E21-342F64B49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743" flipH="1">
            <a:off x="6244745" y="1626693"/>
            <a:ext cx="3920208" cy="24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7E18CB-7866-4CD6-8D08-0A4BD545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739"/>
            <a:ext cx="11993731" cy="1837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1ACA80-F568-424C-A1BB-CCF613B0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39"/>
            <a:ext cx="4296791" cy="45565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9E64AE-4C1E-45B0-A81C-1B75CD6DB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36" y="148640"/>
            <a:ext cx="3959442" cy="4556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716E22-5CF0-466F-8418-405D737D5A84}"/>
              </a:ext>
            </a:extLst>
          </p:cNvPr>
          <p:cNvSpPr/>
          <p:nvPr/>
        </p:nvSpPr>
        <p:spPr>
          <a:xfrm>
            <a:off x="88778" y="5024761"/>
            <a:ext cx="7466120" cy="417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bowl-of-rice1">
            <a:extLst>
              <a:ext uri="{FF2B5EF4-FFF2-40B4-BE49-F238E27FC236}">
                <a16:creationId xmlns:a16="http://schemas.microsoft.com/office/drawing/2014/main" id="{F2BB267A-E79B-46B4-82EA-F0E7EC13D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42" y="135834"/>
            <a:ext cx="3652492" cy="45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B0C15E-4A17-40B5-A023-3A5C5750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" y="4527612"/>
            <a:ext cx="11929060" cy="2254188"/>
          </a:xfrm>
          <a:prstGeom prst="rect">
            <a:avLst/>
          </a:prstGeom>
        </p:spPr>
      </p:pic>
      <p:pic>
        <p:nvPicPr>
          <p:cNvPr id="6" name="Picture 5" descr="chakmacoupl.jpg">
            <a:extLst>
              <a:ext uri="{FF2B5EF4-FFF2-40B4-BE49-F238E27FC236}">
                <a16:creationId xmlns:a16="http://schemas.microsoft.com/office/drawing/2014/main" id="{C8A7E963-3192-49C9-B5FA-6CA23C9DA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4" y="164176"/>
            <a:ext cx="6039808" cy="425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131C7-24BC-4776-BB3C-10384D75A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79" y="164176"/>
            <a:ext cx="5797117" cy="42569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695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18DEE2-C99B-459E-8451-0D245D8A1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" y="4935984"/>
            <a:ext cx="11931589" cy="1802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C4234-C5F5-49E8-95ED-65F6CF249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0" y="245615"/>
            <a:ext cx="5867030" cy="4406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62EF6-C80A-4AFB-A723-E718A3253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11" y="245614"/>
            <a:ext cx="5665798" cy="44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F130ACE-DA2C-4990-8C4E-35453434395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55433" y="5611091"/>
            <a:ext cx="8087557" cy="1002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altLang="en-US" sz="5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ঐতিহ্যবাহী নাচ</a:t>
            </a:r>
            <a:r>
              <a:rPr lang="bn-BD" altLang="en-US" sz="5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5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 descr="pbg-pb101414">
            <a:extLst>
              <a:ext uri="{FF2B5EF4-FFF2-40B4-BE49-F238E27FC236}">
                <a16:creationId xmlns:a16="http://schemas.microsoft.com/office/drawing/2014/main" id="{6496250E-ACFF-4A96-BB5A-7DFD13AB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0" y="544235"/>
            <a:ext cx="11135638" cy="49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5B384A-BFD7-426D-ACD8-AB9CB3A19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" y="443883"/>
            <a:ext cx="6062051" cy="44094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32509-C26C-4B97-AE66-E3D79AA4A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2"/>
          <a:stretch/>
        </p:blipFill>
        <p:spPr>
          <a:xfrm>
            <a:off x="6474007" y="443883"/>
            <a:ext cx="5575951" cy="4338449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D21597-4103-4922-B156-E3A44FA7E618}"/>
              </a:ext>
            </a:extLst>
          </p:cNvPr>
          <p:cNvSpPr/>
          <p:nvPr/>
        </p:nvSpPr>
        <p:spPr>
          <a:xfrm>
            <a:off x="387658" y="5003799"/>
            <a:ext cx="11416683" cy="16544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64E07A0-9E5D-4388-ABF4-CEBD2BB8929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029216" y="4997885"/>
            <a:ext cx="6768555" cy="184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bn-BD" altLang="en-US" dirty="0"/>
          </a:p>
          <a:p>
            <a:pPr algn="ctr">
              <a:buFont typeface="Arial" panose="020B0604020202020204" pitchFamily="34" charset="0"/>
              <a:buNone/>
            </a:pPr>
            <a:r>
              <a:rPr lang="bn-BD" alt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উৎসব- বিজু</a:t>
            </a:r>
            <a:r>
              <a:rPr lang="bn-BD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 descr="Full-Moon-Over-Berlin">
            <a:extLst>
              <a:ext uri="{FF2B5EF4-FFF2-40B4-BE49-F238E27FC236}">
                <a16:creationId xmlns:a16="http://schemas.microsoft.com/office/drawing/2014/main" id="{404E5257-FE86-4187-BBA9-B97B17A66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7" y="310626"/>
            <a:ext cx="5511319" cy="43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images">
            <a:extLst>
              <a:ext uri="{FF2B5EF4-FFF2-40B4-BE49-F238E27FC236}">
                <a16:creationId xmlns:a16="http://schemas.microsoft.com/office/drawing/2014/main" id="{479A8380-B7E8-4522-A8E4-0B77C5B2F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63" y="310625"/>
            <a:ext cx="5160723" cy="49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E5DBC83-8B8C-47B9-AB65-D656348D9153}"/>
              </a:ext>
            </a:extLst>
          </p:cNvPr>
          <p:cNvSpPr/>
          <p:nvPr/>
        </p:nvSpPr>
        <p:spPr>
          <a:xfrm>
            <a:off x="4240039" y="2574336"/>
            <a:ext cx="3771900" cy="1972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2F0D6-85C4-4F8D-B2A3-3362D124F2A4}"/>
              </a:ext>
            </a:extLst>
          </p:cNvPr>
          <p:cNvSpPr/>
          <p:nvPr/>
        </p:nvSpPr>
        <p:spPr>
          <a:xfrm>
            <a:off x="625035" y="580095"/>
            <a:ext cx="3629465" cy="2798105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/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নারীদের পোষাকের  নাম পিনোন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85B3FD-C8F4-4925-9D67-04C861360B39}"/>
              </a:ext>
            </a:extLst>
          </p:cNvPr>
          <p:cNvSpPr/>
          <p:nvPr/>
        </p:nvSpPr>
        <p:spPr>
          <a:xfrm>
            <a:off x="4425463" y="144379"/>
            <a:ext cx="3183598" cy="2328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খাবার ভাত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93B60C-0931-44A6-8F08-B6F41BC8FA40}"/>
              </a:ext>
            </a:extLst>
          </p:cNvPr>
          <p:cNvSpPr/>
          <p:nvPr/>
        </p:nvSpPr>
        <p:spPr>
          <a:xfrm>
            <a:off x="8182902" y="622301"/>
            <a:ext cx="3183598" cy="286648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চাকমাদেব গ্রাম প্রধানের নাম কারবারি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EB108A-2220-4FBE-BDBD-8243839A3B7F}"/>
              </a:ext>
            </a:extLst>
          </p:cNvPr>
          <p:cNvSpPr/>
          <p:nvPr/>
        </p:nvSpPr>
        <p:spPr>
          <a:xfrm>
            <a:off x="8182902" y="3597907"/>
            <a:ext cx="3012635" cy="267286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অধিকাংশের বসবাস রাঙ্গামাটি ও খাগড়াছিড়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DCD47C-F7AF-4642-89D6-D3DC0B08DF18}"/>
              </a:ext>
            </a:extLst>
          </p:cNvPr>
          <p:cNvSpPr/>
          <p:nvPr/>
        </p:nvSpPr>
        <p:spPr>
          <a:xfrm>
            <a:off x="801858" y="3488786"/>
            <a:ext cx="3452642" cy="278198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উৎসবের বিজু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7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895D51-DD6D-43EA-80E9-9850605B6046}"/>
              </a:ext>
            </a:extLst>
          </p:cNvPr>
          <p:cNvSpPr/>
          <p:nvPr/>
        </p:nvSpPr>
        <p:spPr>
          <a:xfrm>
            <a:off x="764672" y="1964158"/>
            <a:ext cx="1045190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এখন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ভিডিও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উপভোগ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করব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5169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53ADCA-3D86-4701-8FD1-B1F981E9AA0C}"/>
              </a:ext>
            </a:extLst>
          </p:cNvPr>
          <p:cNvSpPr/>
          <p:nvPr/>
        </p:nvSpPr>
        <p:spPr>
          <a:xfrm>
            <a:off x="3130550" y="800100"/>
            <a:ext cx="5486400" cy="13081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একক</a:t>
            </a:r>
            <a:r>
              <a:rPr lang="en-US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কাজ</a:t>
            </a:r>
            <a:r>
              <a:rPr lang="en-US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CD669-C11E-421B-84A4-6A7FABABF863}"/>
              </a:ext>
            </a:extLst>
          </p:cNvPr>
          <p:cNvSpPr/>
          <p:nvPr/>
        </p:nvSpPr>
        <p:spPr>
          <a:xfrm>
            <a:off x="240074" y="2641600"/>
            <a:ext cx="117118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১.চাকমা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নারীদের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পুরুষদেরপোশেকের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8908FE-6D3C-4A8E-B87F-87B63A379B16}"/>
              </a:ext>
            </a:extLst>
          </p:cNvPr>
          <p:cNvSpPr/>
          <p:nvPr/>
        </p:nvSpPr>
        <p:spPr>
          <a:xfrm>
            <a:off x="321026" y="4565315"/>
            <a:ext cx="11763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২.চাকমারা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এসেছে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3232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F3DD89-7F25-4CCE-91B1-A8FD1319C400}"/>
              </a:ext>
            </a:extLst>
          </p:cNvPr>
          <p:cNvSpPr/>
          <p:nvPr/>
        </p:nvSpPr>
        <p:spPr>
          <a:xfrm>
            <a:off x="2409825" y="609600"/>
            <a:ext cx="6369050" cy="101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075CB-087E-4228-9D74-FDA8FBEB5EB2}"/>
              </a:ext>
            </a:extLst>
          </p:cNvPr>
          <p:cNvSpPr/>
          <p:nvPr/>
        </p:nvSpPr>
        <p:spPr>
          <a:xfrm>
            <a:off x="1143000" y="1955800"/>
            <a:ext cx="10096500" cy="1092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র্স্পকে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85A3D-36BB-4115-9681-C3A4CCE04F4E}"/>
              </a:ext>
            </a:extLst>
          </p:cNvPr>
          <p:cNvSpPr/>
          <p:nvPr/>
        </p:nvSpPr>
        <p:spPr>
          <a:xfrm>
            <a:off x="1143000" y="3302000"/>
            <a:ext cx="10096500" cy="1041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বণনা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34FDF8-D41A-48E1-9F6D-B0C8B33A1B7C}"/>
              </a:ext>
            </a:extLst>
          </p:cNvPr>
          <p:cNvSpPr/>
          <p:nvPr/>
        </p:nvSpPr>
        <p:spPr>
          <a:xfrm>
            <a:off x="1155700" y="4597400"/>
            <a:ext cx="10083800" cy="1638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র্ম্পকে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6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0C51CF-57B1-4E05-9D16-6AFC5FAB71D9}"/>
              </a:ext>
            </a:extLst>
          </p:cNvPr>
          <p:cNvSpPr/>
          <p:nvPr/>
        </p:nvSpPr>
        <p:spPr>
          <a:xfrm>
            <a:off x="5645015" y="1520197"/>
            <a:ext cx="654698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 নাসির উদ্দীন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 শিক্ষক</a:t>
            </a:r>
          </a:p>
          <a:p>
            <a:pPr algn="ctr"/>
            <a:r>
              <a:rPr lang="bn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চিরিরবন্দর ম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ডেল সরকারি প্রাথমিক বিদ্যালয়</a:t>
            </a:r>
          </a:p>
          <a:p>
            <a:pPr algn="ctr"/>
            <a:r>
              <a:rPr lang="bn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চিরিরবন্দর, দিনাজপুর। 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B8E53-DC51-450F-895B-052EEA7C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9" y="214685"/>
            <a:ext cx="4869820" cy="55500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892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6091CB-C9A2-4087-9C06-83B1E1F8BF5B}"/>
              </a:ext>
            </a:extLst>
          </p:cNvPr>
          <p:cNvSpPr/>
          <p:nvPr/>
        </p:nvSpPr>
        <p:spPr>
          <a:xfrm>
            <a:off x="284086" y="458927"/>
            <a:ext cx="5326602" cy="10541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6DB26-C1FC-470E-B7A1-0053DEAD4617}"/>
              </a:ext>
            </a:extLst>
          </p:cNvPr>
          <p:cNvSpPr/>
          <p:nvPr/>
        </p:nvSpPr>
        <p:spPr>
          <a:xfrm>
            <a:off x="143338" y="3501254"/>
            <a:ext cx="10934700" cy="31369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র্ম্পকে ৫ টি বাক্য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B7380-833B-48EB-B692-57653C711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15" y="308007"/>
            <a:ext cx="4915268" cy="26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1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AB6C62-6730-427D-B436-62A5BA7E5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" y="0"/>
            <a:ext cx="12055874" cy="67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4" title="এক দুই তিন চার Learn Numbers with Vehicles | Bengali Rhymes for Children | Infobells">
            <a:hlinkClick r:id="" action="ppaction://media"/>
            <a:extLst>
              <a:ext uri="{FF2B5EF4-FFF2-40B4-BE49-F238E27FC236}">
                <a16:creationId xmlns:a16="http://schemas.microsoft.com/office/drawing/2014/main" id="{FB2B59A1-06BB-45A9-AED1-B1C8AF9FBC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267E522F-D99F-45EE-BF32-82700C204D3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আবেগ সৃষ্টি </a:t>
            </a:r>
            <a:endParaRPr lang="en-US" sz="8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5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DC72BB-5B77-4AEC-982B-DD6BB091FB9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269293" y="564757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alt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 ?</a:t>
            </a:r>
            <a:r>
              <a:rPr lang="bn-BD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 descr="014">
            <a:extLst>
              <a:ext uri="{FF2B5EF4-FFF2-40B4-BE49-F238E27FC236}">
                <a16:creationId xmlns:a16="http://schemas.microsoft.com/office/drawing/2014/main" id="{4939B336-2CD5-4052-B4D5-1C14C90D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93" y="718458"/>
            <a:ext cx="2605414" cy="46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4592211728_0f6f1ee7c1_m">
            <a:extLst>
              <a:ext uri="{FF2B5EF4-FFF2-40B4-BE49-F238E27FC236}">
                <a16:creationId xmlns:a16="http://schemas.microsoft.com/office/drawing/2014/main" id="{EE31A00E-1906-49E8-829A-0DDE49A2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01" y="653143"/>
            <a:ext cx="3035475" cy="426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hakma-women">
            <a:extLst>
              <a:ext uri="{FF2B5EF4-FFF2-40B4-BE49-F238E27FC236}">
                <a16:creationId xmlns:a16="http://schemas.microsoft.com/office/drawing/2014/main" id="{972B572F-5C9A-4F42-A663-CE626B0C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24" y="718458"/>
            <a:ext cx="2680091" cy="41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YooniqImages_100730749">
            <a:extLst>
              <a:ext uri="{FF2B5EF4-FFF2-40B4-BE49-F238E27FC236}">
                <a16:creationId xmlns:a16="http://schemas.microsoft.com/office/drawing/2014/main" id="{E180C2B5-86F1-4BBC-8774-B8BA4858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4" y="718458"/>
            <a:ext cx="2805831" cy="46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6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FDF4AC-F7B9-4B2A-9D7C-560BE12E8FBF}"/>
              </a:ext>
            </a:extLst>
          </p:cNvPr>
          <p:cNvSpPr/>
          <p:nvPr/>
        </p:nvSpPr>
        <p:spPr>
          <a:xfrm>
            <a:off x="1193800" y="177800"/>
            <a:ext cx="9347200" cy="114714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EBB90-68FF-4CD7-AA0C-E40F65F5B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205"/>
            <a:ext cx="4669934" cy="55933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A71F568-98BA-4498-81B9-89396BF857D6}"/>
              </a:ext>
            </a:extLst>
          </p:cNvPr>
          <p:cNvSpPr/>
          <p:nvPr/>
        </p:nvSpPr>
        <p:spPr>
          <a:xfrm>
            <a:off x="5719664" y="1996751"/>
            <a:ext cx="5803641" cy="40209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বিষয়ঃ বাংলাদেশ ও বিশ্ব পরিচয় পাঠঃ বাংলাদেশের ক্ষুদ্র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গোষ্ঠি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চাকমা</a:t>
            </a:r>
          </a:p>
          <a:p>
            <a:pPr algn="ctr"/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04C783-D678-452E-90E0-F2886A9AA769}"/>
              </a:ext>
            </a:extLst>
          </p:cNvPr>
          <p:cNvSpPr/>
          <p:nvPr/>
        </p:nvSpPr>
        <p:spPr>
          <a:xfrm>
            <a:off x="1332411" y="640080"/>
            <a:ext cx="8830492" cy="9666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129E9E5-C7E9-4666-A806-FF1F9AE41138}"/>
              </a:ext>
            </a:extLst>
          </p:cNvPr>
          <p:cNvSpPr/>
          <p:nvPr/>
        </p:nvSpPr>
        <p:spPr>
          <a:xfrm>
            <a:off x="4892040" y="1606732"/>
            <a:ext cx="1711234" cy="1776548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18534-3D52-4701-A5CA-FCB9BBB135FF}"/>
              </a:ext>
            </a:extLst>
          </p:cNvPr>
          <p:cNvSpPr/>
          <p:nvPr/>
        </p:nvSpPr>
        <p:spPr>
          <a:xfrm>
            <a:off x="3056708" y="3383280"/>
            <a:ext cx="5721531" cy="12932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/>
              <a:t> 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7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9E132-03A8-4781-8C85-9156A8C95E25}"/>
              </a:ext>
            </a:extLst>
          </p:cNvPr>
          <p:cNvSpPr txBox="1"/>
          <p:nvPr/>
        </p:nvSpPr>
        <p:spPr>
          <a:xfrm>
            <a:off x="4090741" y="641686"/>
            <a:ext cx="7748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8AEE0-2712-4868-A348-DDABAE0CFF85}"/>
              </a:ext>
            </a:extLst>
          </p:cNvPr>
          <p:cNvSpPr/>
          <p:nvPr/>
        </p:nvSpPr>
        <p:spPr>
          <a:xfrm>
            <a:off x="1155700" y="1724561"/>
            <a:ext cx="10096500" cy="13234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র্স্পকে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DED92-296C-4BC2-8926-50B13936F615}"/>
              </a:ext>
            </a:extLst>
          </p:cNvPr>
          <p:cNvSpPr/>
          <p:nvPr/>
        </p:nvSpPr>
        <p:spPr>
          <a:xfrm>
            <a:off x="1143000" y="3302000"/>
            <a:ext cx="10096500" cy="1041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বণনা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68DDF5-3207-48D8-8194-D1CD24A79D7D}"/>
              </a:ext>
            </a:extLst>
          </p:cNvPr>
          <p:cNvSpPr/>
          <p:nvPr/>
        </p:nvSpPr>
        <p:spPr>
          <a:xfrm>
            <a:off x="1581828" y="4597400"/>
            <a:ext cx="10083800" cy="163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র্ম্পকে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9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35B03-0216-499C-B92F-E0BE4BECE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9" y="3670918"/>
            <a:ext cx="11788163" cy="3067232"/>
          </a:xfrm>
          <a:prstGeom prst="rect">
            <a:avLst/>
          </a:prstGeom>
        </p:spPr>
      </p:pic>
      <p:pic>
        <p:nvPicPr>
          <p:cNvPr id="4" name="Picture 6" descr="Chittagong-Division-map">
            <a:extLst>
              <a:ext uri="{FF2B5EF4-FFF2-40B4-BE49-F238E27FC236}">
                <a16:creationId xmlns:a16="http://schemas.microsoft.com/office/drawing/2014/main" id="{7B11A2DF-05AB-4FDE-A7B8-8824372B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9" y="119850"/>
            <a:ext cx="5893389" cy="340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537218143fd8b-Buddha-Purnima-celebrated">
            <a:extLst>
              <a:ext uri="{FF2B5EF4-FFF2-40B4-BE49-F238E27FC236}">
                <a16:creationId xmlns:a16="http://schemas.microsoft.com/office/drawing/2014/main" id="{0D76B241-63EE-4CE6-A17B-B1D6BBD7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3" y="119850"/>
            <a:ext cx="5764769" cy="340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9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D9D22CB-79BD-4EF2-9CCD-EC0147069B1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altLang="en-US" sz="3600">
                <a:solidFill>
                  <a:srgbClr val="FF0000"/>
                </a:solidFill>
              </a:rPr>
              <a:t> </a:t>
            </a:r>
            <a:endParaRPr lang="en-US" altLang="en-US" sz="3600">
              <a:solidFill>
                <a:srgbClr val="FF0000"/>
              </a:solidFill>
              <a:cs typeface="Vrind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96EB4-6483-40F2-AE62-55DD55F11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" y="5157926"/>
            <a:ext cx="12020365" cy="1674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3CD50-3E04-4913-A47D-BDD7F2A6D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>
          <a:xfrm>
            <a:off x="97654" y="138753"/>
            <a:ext cx="3524435" cy="464631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5" descr="pbg-pb101414">
            <a:extLst>
              <a:ext uri="{FF2B5EF4-FFF2-40B4-BE49-F238E27FC236}">
                <a16:creationId xmlns:a16="http://schemas.microsoft.com/office/drawing/2014/main" id="{46D87B89-5658-467D-88E3-2690BB61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14" y="138753"/>
            <a:ext cx="3900146" cy="464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omepage">
            <a:extLst>
              <a:ext uri="{FF2B5EF4-FFF2-40B4-BE49-F238E27FC236}">
                <a16:creationId xmlns:a16="http://schemas.microsoft.com/office/drawing/2014/main" id="{93D2CB39-C8AB-4C3C-8DEF-EA49E633B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16" y="138753"/>
            <a:ext cx="4228729" cy="464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BC2712-230F-41FE-904B-4C99340C9E7A}"/>
              </a:ext>
            </a:extLst>
          </p:cNvPr>
          <p:cNvSpPr/>
          <p:nvPr/>
        </p:nvSpPr>
        <p:spPr>
          <a:xfrm>
            <a:off x="186431" y="6205491"/>
            <a:ext cx="11833934" cy="513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3A69D6-B99C-417B-9EAB-3D2E4886B3FD}"/>
              </a:ext>
            </a:extLst>
          </p:cNvPr>
          <p:cNvSpPr/>
          <p:nvPr/>
        </p:nvSpPr>
        <p:spPr>
          <a:xfrm>
            <a:off x="7767960" y="5974672"/>
            <a:ext cx="4237609" cy="230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221</Words>
  <Application>Microsoft Office PowerPoint</Application>
  <PresentationFormat>Widescreen</PresentationFormat>
  <Paragraphs>47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Mamun</dc:creator>
  <cp:lastModifiedBy>Mamun</cp:lastModifiedBy>
  <cp:revision>17</cp:revision>
  <dcterms:created xsi:type="dcterms:W3CDTF">2020-11-22T16:44:00Z</dcterms:created>
  <dcterms:modified xsi:type="dcterms:W3CDTF">2020-11-28T18:20:00Z</dcterms:modified>
</cp:coreProperties>
</file>