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77" r:id="rId4"/>
    <p:sldId id="278" r:id="rId5"/>
    <p:sldId id="272" r:id="rId6"/>
    <p:sldId id="266" r:id="rId7"/>
    <p:sldId id="282" r:id="rId8"/>
    <p:sldId id="275" r:id="rId9"/>
    <p:sldId id="284" r:id="rId10"/>
    <p:sldId id="270" r:id="rId11"/>
    <p:sldId id="276" r:id="rId12"/>
    <p:sldId id="259" r:id="rId13"/>
    <p:sldId id="261" r:id="rId14"/>
    <p:sldId id="265" r:id="rId15"/>
    <p:sldId id="264" r:id="rId16"/>
    <p:sldId id="285" r:id="rId17"/>
    <p:sldId id="286" r:id="rId18"/>
    <p:sldId id="267" r:id="rId19"/>
    <p:sldId id="269" r:id="rId20"/>
    <p:sldId id="258" r:id="rId21"/>
    <p:sldId id="26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0763" y="1401480"/>
            <a:ext cx="6659237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8763000" cy="6477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3346991B-D13F-9C44-9265-DF5EBC12C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182" y="2680874"/>
            <a:ext cx="5412006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8382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20190320_124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905000"/>
            <a:ext cx="3352800" cy="3829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:\DIGITAL CONTENT RELATED\MODEL CONTENT FINAL\DSC061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905000"/>
            <a:ext cx="3466214" cy="3771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943600" y="8382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নীরব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6542" y="5329196"/>
            <a:ext cx="6050915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পঞ্চবর্গীয় শিষ্য নামে কারা পরিচিত।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D5CD486-6786-5447-A1DD-3955C9C48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13" y="2065460"/>
            <a:ext cx="4645159" cy="2447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E780D5-F3FC-9847-BED4-9384FB399769}"/>
              </a:ext>
            </a:extLst>
          </p:cNvPr>
          <p:cNvSpPr txBox="1"/>
          <p:nvPr/>
        </p:nvSpPr>
        <p:spPr>
          <a:xfrm>
            <a:off x="2007444" y="687460"/>
            <a:ext cx="6050915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পঞ্চবর্গীয় শিষ্যদের দেশনা প্রদান।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3684" y="722776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C04A3C-4F68-9948-94EF-B422E71AA4C5}"/>
              </a:ext>
            </a:extLst>
          </p:cNvPr>
          <p:cNvSpPr txBox="1"/>
          <p:nvPr/>
        </p:nvSpPr>
        <p:spPr>
          <a:xfrm>
            <a:off x="145568" y="5573222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পঞ্চবর্গীয় শিষ্যদের নাম লিখ।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028446D-A0A1-8E4F-A414-6F682AD2D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42" y="1701168"/>
            <a:ext cx="4876388" cy="2917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9321" y="4730829"/>
            <a:ext cx="7785357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6000" b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 বুদ্ধ প্রথম কোন সূত্রটি দেশনা করেন?</a:t>
            </a:r>
            <a:endParaRPr lang="en-US" sz="6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90874"/>
            <a:ext cx="8686801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b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বুদ্ধত্ব লাভের পর প্রথম ধর্ম দেশনা প্রদান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52400"/>
            <a:ext cx="8763000" cy="6477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913BEA8-FC3F-7F49-B123-450ECCC54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80" y="1754326"/>
            <a:ext cx="4988707" cy="3190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699" y="4760487"/>
            <a:ext cx="601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ধর্মচক্র প্রবর্তনের স্মারক হিসেবে অশোক স্তম্ভ।স্তূপটি পাথরের তৈরী।এর উচ্চতা ছিল ১৪৫ফুট এবং প্রস্ত ছিল ৯৪ ফুট।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0527D8F-3541-CB49-BB59-CD9003032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117" y="969578"/>
            <a:ext cx="2721539" cy="300569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2C13A03-101D-704D-B4BF-16D1ACA68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77" y="969579"/>
            <a:ext cx="2995401" cy="3172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763000" cy="6477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A7B746-6FB8-724F-BF67-1D78968A5077}"/>
              </a:ext>
            </a:extLst>
          </p:cNvPr>
          <p:cNvSpPr txBox="1"/>
          <p:nvPr/>
        </p:nvSpPr>
        <p:spPr>
          <a:xfrm>
            <a:off x="2972638" y="625419"/>
            <a:ext cx="4570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সারনাথের  ধ্বংসাবশেষ</a:t>
            </a:r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46E4856-9726-894A-A904-47323ED2F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98" y="1483903"/>
            <a:ext cx="6096000" cy="396639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7A1ED6-3FB5-6D4A-BB05-11B69167F673}"/>
              </a:ext>
            </a:extLst>
          </p:cNvPr>
          <p:cNvSpPr txBox="1"/>
          <p:nvPr/>
        </p:nvSpPr>
        <p:spPr>
          <a:xfrm>
            <a:off x="2196975" y="696768"/>
            <a:ext cx="57183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তীর্থ যাত্রীদের ধর্মশালা ও সরকারি অতিথিশালা</a:t>
            </a:r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38397CE-0ED0-CE43-85B8-313331411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11" y="1903898"/>
            <a:ext cx="5544222" cy="334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70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C7746D-02E1-5E4D-B866-9B2E2A82E5A7}"/>
              </a:ext>
            </a:extLst>
          </p:cNvPr>
          <p:cNvSpPr txBox="1"/>
          <p:nvPr/>
        </p:nvSpPr>
        <p:spPr>
          <a:xfrm>
            <a:off x="1489625" y="608191"/>
            <a:ext cx="6478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বোধি বৃক্ষের নিচে পঞ্চবর্গীয় শিষ্যদের উপদেশরত বুদ্ধের মূর্তি।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8E97CC5-F419-6F47-A3AC-EDD7CEB8C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6" y="1837453"/>
            <a:ext cx="3764176" cy="351804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27AE659-A8C7-934C-A63D-361278B40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896" y="1793381"/>
            <a:ext cx="4263496" cy="351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8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5334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1115" y="498978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** </a:t>
            </a:r>
            <a:r>
              <a:rPr lang="en-GB" sz="4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সারনাথে কি কি বৌদ্ধ নিদর্শন রয়েছে তার একটি তালিকা তৈরী কর।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6D24109E-A327-704C-94B2-9227AAB78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289" y="1868220"/>
            <a:ext cx="4997733" cy="2538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2286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0687" y="1987194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প্রাচীনকালে  সারনাথের নাম কী ছিল?</a:t>
            </a:r>
          </a:p>
          <a:p>
            <a:r>
              <a:rPr lang="en-GB" sz="3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২।সারনাথ কেন মহাতীর্থ স্থানের মর্যাদা লাভ করেছে?</a:t>
            </a:r>
          </a:p>
          <a:p>
            <a:r>
              <a:rPr lang="en-GB" sz="3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৩।পঞ্চবর্গীয় শিষ্য নামে কারা পরিচিত?</a:t>
            </a:r>
          </a:p>
          <a:p>
            <a:r>
              <a:rPr lang="en-GB" sz="3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৪।এখানে বুদ্ধ প্রথম কোন সূত্রটি দেশনা করেন?</a:t>
            </a:r>
          </a:p>
          <a:p>
            <a:r>
              <a:rPr lang="en-GB" sz="3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৫।সারনাথে কয়টি স্তুপ আছে?</a:t>
            </a:r>
          </a:p>
          <a:p>
            <a:r>
              <a:rPr lang="en-GB" sz="3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৬।ধর্মচক্র কিসের প্রতীক?</a:t>
            </a:r>
            <a:endParaRPr lang="bn-IN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3773" y="3806074"/>
            <a:ext cx="3657601" cy="2677656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b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তন্দ্রা চাকমা</a:t>
            </a:r>
            <a:endParaRPr lang="bn-IN" sz="28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IN" sz="2800" b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GB" sz="2800" b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(শারীরিক)</a:t>
            </a:r>
            <a:endParaRPr lang="bn-IN" sz="28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b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রাণী দয়াময়ী</a:t>
            </a:r>
            <a:r>
              <a:rPr lang="bn-IN" sz="2800" b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 বিদ্যালয়</a:t>
            </a:r>
          </a:p>
          <a:p>
            <a:pPr>
              <a:buFont typeface="Arial" pitchFamily="34" charset="0"/>
              <a:buChar char="•"/>
            </a:pPr>
            <a:r>
              <a:rPr lang="en-GB" sz="2800" b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রাংগামাটি</a:t>
            </a:r>
            <a:endParaRPr lang="bn-IN" sz="28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28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28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4572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5893" y="3520857"/>
            <a:ext cx="313410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GB" sz="2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৮ম</a:t>
            </a:r>
            <a:endParaRPr lang="bn-BD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GB" sz="2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ৌদ্ধ ধর্ম ও নৈতিক শিক্ষা</a:t>
            </a:r>
          </a:p>
          <a:p>
            <a:r>
              <a:rPr lang="en-GB" sz="2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অধ্যায়-১০ম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GB" sz="2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৪(সারনাথ)</a:t>
            </a:r>
            <a:endParaRPr lang="bn-BD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তাং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 </a:t>
            </a:r>
            <a:endParaRPr lang="bn-BD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010694" y="4229100"/>
            <a:ext cx="4495006" cy="794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391694" y="4228306"/>
            <a:ext cx="4038600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3086894" y="4228306"/>
            <a:ext cx="4038600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Callout 16"/>
          <p:cNvSpPr/>
          <p:nvPr/>
        </p:nvSpPr>
        <p:spPr>
          <a:xfrm>
            <a:off x="3733800" y="457200"/>
            <a:ext cx="1828800" cy="106680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8600" y="152400"/>
            <a:ext cx="8763000" cy="6477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9C40D5BB-7F78-C44E-9EFC-A1D3F7C04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298" y="990599"/>
            <a:ext cx="2903293" cy="2530257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E83BF71F-E3ED-DB43-AE0B-2CEA2762F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38" y="266594"/>
            <a:ext cx="2510311" cy="2785333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609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3018" y="5147027"/>
            <a:ext cx="7597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**</a:t>
            </a:r>
            <a:r>
              <a:rPr lang="en-GB" sz="4000" b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বুদ্ধ কেন সর্বপ্রাণির হিতের জন্য তাঁর ধর্মবাণী প্রচার করেছিলেন?</a:t>
            </a:r>
            <a:endParaRPr lang="en-US" sz="40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0C6643A-E991-C344-9794-008B1493A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582147"/>
            <a:ext cx="6096000" cy="3423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1219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“সকলকে </a:t>
            </a:r>
            <a:r>
              <a:rPr lang="en-US" sz="48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  <a:r>
              <a:rPr lang="en-US" sz="7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68B3E05-B237-8441-968C-03D2A5310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2412551"/>
            <a:ext cx="6096000" cy="3966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84216" y="347455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716" y="4786996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</a:t>
            </a:r>
            <a:r>
              <a:rPr lang="en-GB" sz="3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 কী এই ছবিগুলো চিনতে পারছ?</a:t>
            </a:r>
          </a:p>
          <a:p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D5BDE1C-1D3E-D54B-B13C-1111A466C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06977" y="1981200"/>
            <a:ext cx="3161412" cy="2371059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9B5CF91C-CCEA-3F46-8641-65774CF36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833" y="1824570"/>
            <a:ext cx="3419965" cy="24503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E93124-A240-8541-A43B-5ED7D221A4E9}"/>
              </a:ext>
            </a:extLst>
          </p:cNvPr>
          <p:cNvSpPr txBox="1"/>
          <p:nvPr/>
        </p:nvSpPr>
        <p:spPr>
          <a:xfrm>
            <a:off x="469716" y="5780782"/>
            <a:ext cx="5074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GB" sz="3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াহলে এই ছবিগুলো হচ্ছে-------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86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8480" y="551765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4400" b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</a:p>
          <a:p>
            <a:pPr algn="ctr"/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9561" y="5041804"/>
            <a:ext cx="4812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দশম অধ্যায়</a:t>
            </a:r>
          </a:p>
          <a:p>
            <a:r>
              <a:rPr lang="en-GB" sz="3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বৌদ্ধ তীর্থস্থান(সারনাথ)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3401"/>
            <a:ext cx="9025888" cy="659312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6B33F72-A165-BC42-A144-949541219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280" y="1602272"/>
            <a:ext cx="5527040" cy="3257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1510" y="590560"/>
            <a:ext cx="2415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259080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চারি মহা তীর্থস্থানের ধর্মীয়, ঐত্যিহাসিক ও প্রত্নতাত্ত্বিক গুরুত্ব ব্যাখ্যা করতে পারবে।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বৌদ্ধ মহা তীর্থ স্থান সারনাথের বর্ণনা করতে পারবে।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বৌদ্ধ মহা তীর্থস্থান সারনাথের ধর্মীয়,ঐত্যিহাসিক ও প্রত্বতাত্ত্বিক গুরুত্ব ব্যাখ্যা করতে পারবে।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2590800" y="304800"/>
            <a:ext cx="3733800" cy="8382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19400" y="1524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বৌদ্ধ তীর্থস্থান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152400"/>
            <a:ext cx="8763000" cy="6477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32863" y="5513598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NikoshBAN" pitchFamily="2" charset="0"/>
                <a:cs typeface="NikoshBAN" pitchFamily="2" charset="0"/>
              </a:rPr>
              <a:t>স</a:t>
            </a:r>
            <a:r>
              <a:rPr lang="en-GB" sz="3200">
                <a:latin typeface="NikoshBAN" pitchFamily="2" charset="0"/>
                <a:cs typeface="NikoshBAN" pitchFamily="2" charset="0"/>
              </a:rPr>
              <a:t>ারনাথ কোথায়?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A2C78FD-D001-9A40-A334-2DBB2459A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7" y="1683540"/>
            <a:ext cx="4574645" cy="31932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2E5EB24-2E27-C440-B24A-6FD2CF579A36}"/>
              </a:ext>
            </a:extLst>
          </p:cNvPr>
          <p:cNvSpPr txBox="1"/>
          <p:nvPr/>
        </p:nvSpPr>
        <p:spPr>
          <a:xfrm>
            <a:off x="4158737" y="5639555"/>
            <a:ext cx="342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NikoshBAN" pitchFamily="2" charset="0"/>
                <a:cs typeface="NikoshBAN" pitchFamily="2" charset="0"/>
              </a:rPr>
              <a:t>স</a:t>
            </a:r>
            <a:r>
              <a:rPr lang="en-GB" sz="3200">
                <a:latin typeface="NikoshBAN" pitchFamily="2" charset="0"/>
                <a:cs typeface="NikoshBAN" pitchFamily="2" charset="0"/>
              </a:rPr>
              <a:t>ারনাথ কেন বিখ্যাত?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685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45720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latin typeface="NikoshBAN" pitchFamily="2" charset="0"/>
                <a:cs typeface="NikoshBAN" pitchFamily="2" charset="0"/>
              </a:rPr>
              <a:t>প্রাচীন কালে সারনাথের নাম কী ছিল?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0190922_110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1981200"/>
            <a:ext cx="2438400" cy="1828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228600"/>
            <a:ext cx="8763000" cy="6477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286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সারনাথ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981" y="5214105"/>
            <a:ext cx="8587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GB" sz="4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সারনাথ কেন তীর্থস্থানের মর্যাদা লাভ করেছে?</a:t>
            </a:r>
            <a:endParaRPr lang="bn-IN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7B06798-C65A-784A-908D-493AD5DFE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82" y="1873508"/>
            <a:ext cx="5323863" cy="2388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22_110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209800"/>
            <a:ext cx="4064000" cy="30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685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763000" cy="6477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373</TotalTime>
  <Words>483</Words>
  <Application>Microsoft Office PowerPoint</Application>
  <PresentationFormat>On-screen Show (4:3)</PresentationFormat>
  <Paragraphs>80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Unknown User</cp:lastModifiedBy>
  <cp:revision>80</cp:revision>
  <dcterms:created xsi:type="dcterms:W3CDTF">2006-08-16T00:00:00Z</dcterms:created>
  <dcterms:modified xsi:type="dcterms:W3CDTF">2020-11-29T05:05:00Z</dcterms:modified>
</cp:coreProperties>
</file>