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9"/>
  </p:notesMasterIdLst>
  <p:sldIdLst>
    <p:sldId id="262" r:id="rId2"/>
    <p:sldId id="318" r:id="rId3"/>
    <p:sldId id="308" r:id="rId4"/>
    <p:sldId id="305" r:id="rId5"/>
    <p:sldId id="257" r:id="rId6"/>
    <p:sldId id="310" r:id="rId7"/>
    <p:sldId id="296" r:id="rId8"/>
    <p:sldId id="311" r:id="rId9"/>
    <p:sldId id="292" r:id="rId10"/>
    <p:sldId id="295" r:id="rId11"/>
    <p:sldId id="312" r:id="rId12"/>
    <p:sldId id="301" r:id="rId13"/>
    <p:sldId id="302" r:id="rId14"/>
    <p:sldId id="313" r:id="rId15"/>
    <p:sldId id="259" r:id="rId16"/>
    <p:sldId id="260" r:id="rId17"/>
    <p:sldId id="26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80" autoAdjust="0"/>
    <p:restoredTop sz="94660"/>
  </p:normalViewPr>
  <p:slideViewPr>
    <p:cSldViewPr>
      <p:cViewPr varScale="1">
        <p:scale>
          <a:sx n="65" d="100"/>
          <a:sy n="65" d="100"/>
        </p:scale>
        <p:origin x="151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E11466-72D5-4838-A168-19A925560854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9BAC9-290E-4BE1-8F9E-DD32596DB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46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স্লাইডটি দেখিয়ে শুভেচ্ছা  বিনিময় করতে হবে। 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18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39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72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bn-BD" dirty="0" smtClean="0"/>
              <a:t>শিক্ষার্থিদের</a:t>
            </a:r>
            <a:r>
              <a:rPr lang="bn-BD" baseline="0" dirty="0" smtClean="0"/>
              <a:t> কয়েকটি দলে বিভক্ত করে দিয়ে দলগত কাজ দিতে হবে।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724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বাড়ি</a:t>
            </a:r>
            <a:r>
              <a:rPr lang="bn-BD" baseline="0" dirty="0" smtClean="0"/>
              <a:t> থেকে শিক্ষার্থী এই প্রশ্নের উত্তর নিজে করে নিয়ে আসবে।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9BAC9-290E-4BE1-8F9E-DD32596DB70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3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7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13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20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47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190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249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38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C02CD-4A56-4837-A995-CDBC762C911E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B0A8D-59C8-42FC-B15D-76FD26863B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9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31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6E946-88AC-4F13-81D0-91585390C313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80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56E946-88AC-4F13-81D0-91585390C313}" type="datetimeFigureOut">
              <a:rPr lang="en-US" smtClean="0"/>
              <a:pPr/>
              <a:t>29-Nov-20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6681A-C40F-4FD6-9C9B-4E9BB11E6E4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32" y="5326099"/>
            <a:ext cx="2045168" cy="15319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93143" y="301478"/>
            <a:ext cx="2187218" cy="16383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27019"/>
            <a:ext cx="1752600" cy="13127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79644" y="4909099"/>
            <a:ext cx="2228545" cy="166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355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38300" y="390939"/>
            <a:ext cx="5638800" cy="16764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ln w="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GB" sz="9600" b="1" dirty="0">
              <a:ln w="0"/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25" y="1734285"/>
            <a:ext cx="4248150" cy="514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44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1750" y="228600"/>
            <a:ext cx="36004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ডিস্ক ডিফ্র্যাগমেন্টেশন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83" y="1066800"/>
            <a:ext cx="6444017" cy="37301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5169858"/>
            <a:ext cx="59817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marL="285750" lvl="0" indent="-285750" algn="ctr">
              <a:buFont typeface="Wingdings" pitchFamily="2" charset="2"/>
              <a:buChar char="ü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হার্ডডিস্কে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জায়গা খালি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করে।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285750" lvl="0" indent="-285750" algn="ctr">
              <a:buFont typeface="Wingdings" pitchFamily="2" charset="2"/>
              <a:buChar char="ü"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কম্পিউটারের গতি বৃদ্ধি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87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562767"/>
            <a:ext cx="8305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400" dirty="0" err="1" smtClean="0">
                <a:latin typeface="NikoshBAN"/>
              </a:rPr>
              <a:t>হঠা</a:t>
            </a:r>
            <a:r>
              <a:rPr lang="en-US" sz="4400" dirty="0" smtClean="0">
                <a:latin typeface="NikoshBAN"/>
              </a:rPr>
              <a:t>ৎ </a:t>
            </a:r>
            <a:r>
              <a:rPr lang="en-US" sz="4400" dirty="0" err="1" smtClean="0">
                <a:latin typeface="NikoshBAN"/>
              </a:rPr>
              <a:t>কম্পিউটার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রিস্টার্ট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হয়ে</a:t>
            </a:r>
            <a:r>
              <a:rPr lang="en-US" sz="4400" dirty="0" smtClean="0">
                <a:latin typeface="NikoshBAN"/>
              </a:rPr>
              <a:t>  </a:t>
            </a:r>
            <a:r>
              <a:rPr lang="en-US" sz="4400" dirty="0" err="1" smtClean="0">
                <a:latin typeface="NikoshBAN"/>
              </a:rPr>
              <a:t>যাওয়া</a:t>
            </a:r>
            <a:endParaRPr lang="en-US" sz="4400" dirty="0" smtClean="0">
              <a:latin typeface="NikoshBAN"/>
            </a:endParaRP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4400" dirty="0" err="1" smtClean="0">
                <a:latin typeface="NikoshBAN"/>
              </a:rPr>
              <a:t>অপত্যাশিত</a:t>
            </a:r>
            <a:r>
              <a:rPr lang="en-US" sz="4400" dirty="0" smtClean="0">
                <a:latin typeface="NikoshBAN"/>
              </a:rPr>
              <a:t> বার্তা </a:t>
            </a:r>
            <a:r>
              <a:rPr lang="en-US" sz="4400" dirty="0" err="1" smtClean="0">
                <a:latin typeface="NikoshBAN"/>
              </a:rPr>
              <a:t>প্রদশিত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হওয়া</a:t>
            </a:r>
            <a:endParaRPr lang="en-US" sz="4400" dirty="0" smtClean="0">
              <a:latin typeface="NikoshBAN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166014" y="123828"/>
            <a:ext cx="4272887" cy="3007649"/>
            <a:chOff x="4343400" y="2711953"/>
            <a:chExt cx="4272887" cy="300764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3400" y="2711953"/>
              <a:ext cx="4272887" cy="300764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1" y="2788102"/>
              <a:ext cx="2971800" cy="1783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526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66" y="433943"/>
            <a:ext cx="4262178" cy="22859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04800"/>
            <a:ext cx="3581400" cy="2544286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37" y="3429000"/>
            <a:ext cx="3895207" cy="251459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3692" y="3429000"/>
            <a:ext cx="3886200" cy="247890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82388" y="2853635"/>
            <a:ext cx="4031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কারণ ছাড়াই রিস্টার্ট হয়।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54970" y="2863987"/>
            <a:ext cx="3592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বিভিন্ন সাইটে চলে যায়।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4366" y="5943600"/>
            <a:ext cx="8392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ইউএসবি 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USB</a:t>
            </a:r>
            <a:r>
              <a:rPr lang="bn-IN" sz="20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পোর্টে পেন ড্রাইভ প্রবেশের সাথে সাথে </a:t>
            </a:r>
          </a:p>
          <a:p>
            <a:pPr algn="ctr"/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সব ফাইল শর্টকাট হয়ে যায়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86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19400" y="1452728"/>
            <a:ext cx="35052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b="1" dirty="0">
                <a:ea typeface="Calibri"/>
                <a:cs typeface="NikoshBAN"/>
              </a:rPr>
              <a:t>জোড়ায় কাজ </a:t>
            </a:r>
            <a:endParaRPr lang="en-US" sz="4800" b="1" dirty="0">
              <a:ea typeface="Calibri"/>
              <a:cs typeface="Vrind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819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কম্পিউটার বা ল্যাপটপ ব্যবহার করতে গিয়ে তোমরা কী কী সমস্যা লক্ষ কর তার একটি তালিকা তৈরি কর।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1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533400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smtClean="0"/>
              <a:t>মূল্যায়ন</a:t>
            </a:r>
            <a:endParaRPr lang="en-US" sz="72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21336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ভাইরাস কম্পিউটারে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করে?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36104" y="2703443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ক্ষতি করে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241885"/>
            <a:ext cx="5257800" cy="54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ভাইরাস থেকে মুক্ত </a:t>
            </a:r>
            <a:r>
              <a:rPr lang="en-US" sz="2800" dirty="0" err="1" smtClean="0"/>
              <a:t>থাকার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উপায়</a:t>
            </a:r>
            <a:r>
              <a:rPr lang="en-US" sz="2800" dirty="0" smtClean="0"/>
              <a:t> </a:t>
            </a:r>
            <a:r>
              <a:rPr lang="en-US" sz="2800" dirty="0" err="1" smtClean="0"/>
              <a:t>কী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784360"/>
            <a:ext cx="3818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এন্টিভাইরাস  </a:t>
            </a:r>
            <a:r>
              <a:rPr lang="en-US" sz="2800" dirty="0" err="1" smtClean="0"/>
              <a:t>ব্যবহার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করা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49580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ভাইরাস </a:t>
            </a:r>
            <a:r>
              <a:rPr lang="en-US" sz="2800" dirty="0" err="1" smtClean="0"/>
              <a:t>আক্রমণ</a:t>
            </a:r>
            <a:r>
              <a:rPr lang="en-US" sz="2800" dirty="0" smtClean="0"/>
              <a:t> করলে কম্পিউটারে </a:t>
            </a:r>
            <a:r>
              <a:rPr lang="en-US" sz="2800" dirty="0" err="1" smtClean="0"/>
              <a:t>কি</a:t>
            </a:r>
            <a:r>
              <a:rPr lang="en-US" sz="2800" dirty="0" smtClean="0"/>
              <a:t> </a:t>
            </a:r>
            <a:r>
              <a:rPr lang="en-US" sz="2800" dirty="0" err="1" smtClean="0"/>
              <a:t>সমস্যা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দেখা</a:t>
            </a:r>
            <a:r>
              <a:rPr lang="en-US" sz="2800" dirty="0" smtClean="0"/>
              <a:t> </a:t>
            </a:r>
            <a:r>
              <a:rPr lang="en-US" sz="2800" dirty="0" err="1" smtClean="0"/>
              <a:t>দেয়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76470" y="5220995"/>
            <a:ext cx="4391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অপ্রত্যাশিত বার্তা </a:t>
            </a:r>
            <a:r>
              <a:rPr lang="en-US" sz="2800" dirty="0" err="1" smtClean="0"/>
              <a:t>প্রদর্শন</a:t>
            </a:r>
            <a:r>
              <a:rPr lang="en-US" sz="2800" dirty="0" smtClean="0"/>
              <a:t> করে।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3890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32509" y="473071"/>
            <a:ext cx="8534400" cy="2232563"/>
            <a:chOff x="304800" y="358237"/>
            <a:chExt cx="8534400" cy="223256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304800" y="1981200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70AD47">
                  <a:lumMod val="75000"/>
                </a:srgbClr>
              </a:solidFill>
              <a:prstDash val="solid"/>
            </a:ln>
            <a:effectLst/>
          </p:spPr>
        </p:cxnSp>
        <p:grpSp>
          <p:nvGrpSpPr>
            <p:cNvPr id="6" name="Group 5"/>
            <p:cNvGrpSpPr/>
            <p:nvPr/>
          </p:nvGrpSpPr>
          <p:grpSpPr>
            <a:xfrm>
              <a:off x="1676400" y="358237"/>
              <a:ext cx="5998263" cy="2232563"/>
              <a:chOff x="2376711" y="76200"/>
              <a:chExt cx="6699319" cy="2625437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5780951" y="730233"/>
                <a:ext cx="3295079" cy="760069"/>
              </a:xfrm>
              <a:prstGeom prst="rect">
                <a:avLst/>
              </a:prstGeom>
              <a:solidFill>
                <a:srgbClr val="00B050"/>
              </a:solidFill>
            </p:spPr>
            <p:txBody>
              <a:bodyPr wrap="square" rtlCol="0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n-BD" sz="3200" b="1" i="0" u="none" strike="noStrike" kern="1100" cap="all" spc="0" normalizeH="0" baseline="0" noProof="0" dirty="0" smtClean="0">
                    <a:ln w="9000" cmpd="sng">
                      <a:solidFill>
                        <a:srgbClr val="FFC000">
                          <a:shade val="50000"/>
                          <a:satMod val="120000"/>
                        </a:srgbClr>
                      </a:solidFill>
                      <a:prstDash val="solid"/>
                    </a:ln>
                    <a:gradFill>
                      <a:gsLst>
                        <a:gs pos="0">
                          <a:srgbClr val="FFC000">
                            <a:shade val="20000"/>
                            <a:satMod val="245000"/>
                          </a:srgbClr>
                        </a:gs>
                        <a:gs pos="43000">
                          <a:srgbClr val="FFC000">
                            <a:satMod val="255000"/>
                          </a:srgbClr>
                        </a:gs>
                        <a:gs pos="48000">
                          <a:srgbClr val="FFC000">
                            <a:shade val="85000"/>
                            <a:satMod val="255000"/>
                          </a:srgbClr>
                        </a:gs>
                        <a:gs pos="100000">
                          <a:srgbClr val="FFC000">
                            <a:shade val="20000"/>
                            <a:satMod val="245000"/>
                          </a:srgb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uLnTx/>
                    <a:uFillTx/>
                    <a:latin typeface="SolaimanLipi" pitchFamily="65" charset="0"/>
                    <a:ea typeface="NikoshBAN" pitchFamily="2" charset="0"/>
                    <a:cs typeface="SolaimanLipi" pitchFamily="65" charset="0"/>
                    <a:sym typeface="Wingdings"/>
                  </a:rPr>
                  <a:t></a:t>
                </a:r>
                <a:r>
                  <a:rPr kumimoji="0" lang="bn-BD" sz="36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দল</a:t>
                </a:r>
                <a:r>
                  <a:rPr lang="en-US" sz="3600" kern="0" dirty="0" err="1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গত</a:t>
                </a:r>
                <a:r>
                  <a:rPr lang="en-US" sz="3600" kern="0" dirty="0" smtClean="0">
                    <a:ln w="1905"/>
                    <a:solidFill>
                      <a:srgbClr val="FF000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36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kumimoji="0" lang="en-US" sz="36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kumimoji="0" lang="bn-BD" sz="3600" b="1" i="0" u="none" strike="noStrike" kern="0" cap="none" spc="0" normalizeH="0" baseline="0" noProof="0" dirty="0" smtClean="0">
                    <a:ln w="1905"/>
                    <a:solidFill>
                      <a:srgbClr val="FF0000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uLnTx/>
                    <a:uFillTx/>
                    <a:latin typeface="NikoshBAN" pitchFamily="2" charset="0"/>
                    <a:cs typeface="NikoshBAN" pitchFamily="2" charset="0"/>
                  </a:rPr>
                  <a:t> </a:t>
                </a:r>
                <a:endParaRPr kumimoji="0" lang="en-US" sz="3600" b="1" i="0" u="none" strike="noStrike" kern="0" cap="none" spc="0" normalizeH="0" baseline="0" noProof="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uLnTx/>
                  <a:uFillTx/>
                  <a:latin typeface="NikoshBAN" pitchFamily="2" charset="0"/>
                  <a:cs typeface="NikoshBAN" pitchFamily="2" charset="0"/>
                </a:endParaRPr>
              </a:p>
            </p:txBody>
          </p:sp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6711" y="76200"/>
                <a:ext cx="3124200" cy="2625437"/>
              </a:xfrm>
              <a:prstGeom prst="ellipse">
                <a:avLst/>
              </a:prstGeom>
              <a:ln w="31750">
                <a:solidFill>
                  <a:sysClr val="windowText" lastClr="000000"/>
                </a:solidFill>
                <a:miter lim="800000"/>
                <a:headEnd/>
                <a:tailEnd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Oval 8"/>
              <p:cNvSpPr/>
              <p:nvPr/>
            </p:nvSpPr>
            <p:spPr>
              <a:xfrm>
                <a:off x="2376711" y="76200"/>
                <a:ext cx="3124200" cy="2625437"/>
              </a:xfrm>
              <a:prstGeom prst="ellipse">
                <a:avLst/>
              </a:prstGeom>
              <a:noFill/>
              <a:ln w="44450" cap="flat" cmpd="thickThin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533400" y="3048000"/>
            <a:ext cx="83335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কম্পিউটার রক্ষণাবেক্ষণে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সফটওয়্যারের ৫টি কাজ লেখ।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9846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55358" y="2191336"/>
            <a:ext cx="26548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NikoshBAN"/>
              </a:rPr>
              <a:t>বাড়ির কাজ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Vrinda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685800"/>
            <a:ext cx="3621245" cy="2710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58945" y="3810000"/>
            <a:ext cx="8001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ea typeface="Calibri"/>
                <a:cs typeface="NikoshBAN" pitchFamily="2" charset="0"/>
              </a:rPr>
              <a:t>কম্পিউটারের গতি কমে গেলে তুমি কী কী ব্যবস্থা গ্রহণ করবে</a:t>
            </a:r>
            <a:r>
              <a:rPr lang="en-US" sz="4400" dirty="0" smtClean="0">
                <a:latin typeface="NikoshBAN" pitchFamily="2" charset="0"/>
                <a:ea typeface="Calibri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ea typeface="Calibri"/>
                <a:cs typeface="NikoshBAN" pitchFamily="2" charset="0"/>
              </a:rPr>
              <a:t>লিখে আনবে। </a:t>
            </a:r>
            <a:endParaRPr lang="en-US" sz="4400" dirty="0">
              <a:latin typeface="NikoshBAN" pitchFamily="2" charset="0"/>
              <a:ea typeface="Calibri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30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864298" y="5238328"/>
            <a:ext cx="4917501" cy="1162472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bn-BD" sz="9600" b="1" kern="10" spc="50" dirty="0" smtClean="0">
                <a:ln w="1143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kern="10" spc="50" dirty="0">
              <a:ln w="11430"/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446" y="350655"/>
            <a:ext cx="5663203" cy="4886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5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42144" y="2030688"/>
            <a:ext cx="6275069" cy="675283"/>
          </a:xfrm>
          <a:prstGeom prst="rect">
            <a:avLst/>
          </a:prstGeom>
          <a:solidFill>
            <a:srgbClr val="92D050"/>
          </a:solidFill>
          <a:ln w="38100">
            <a:solidFill>
              <a:srgbClr val="002060"/>
            </a:solidFill>
          </a:ln>
        </p:spPr>
        <p:txBody>
          <a:bodyPr wrap="square" lIns="38576" tIns="19289" rIns="38576" bIns="19289">
            <a:spAutoFit/>
          </a:bodyPr>
          <a:lstStyle/>
          <a:p>
            <a:pPr algn="ctr"/>
            <a:endParaRPr lang="bn-BD" sz="422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bn-BD" sz="3375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375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bn-BD" sz="3375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38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9054" y="2892396"/>
            <a:ext cx="30400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21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রিফা</a:t>
            </a:r>
            <a:r>
              <a:rPr lang="en-US" sz="21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21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73549" y="3222311"/>
            <a:ext cx="3163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(তথ্য ও যোগাযোগ প্রযুক্তি)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69054" y="3690743"/>
            <a:ext cx="3631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শায়েস্তাগঞ্জ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5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শায়েস্তাগঞ্জ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হবিগঞ্জ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9054" y="4164893"/>
            <a:ext cx="3168136" cy="466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350" dirty="0"/>
              <a:t>E</a:t>
            </a:r>
            <a:r>
              <a:rPr lang="bn-BD" sz="1350" dirty="0"/>
              <a:t>-mail: </a:t>
            </a:r>
            <a:r>
              <a:rPr lang="en-US" sz="1350" dirty="0">
                <a:latin typeface="Nikosh" pitchFamily="2" charset="0"/>
                <a:cs typeface="Nikosh" pitchFamily="2" charset="0"/>
              </a:rPr>
              <a:t>mahbubarifa529571@gmail.com</a:t>
            </a:r>
          </a:p>
        </p:txBody>
      </p:sp>
      <p:sp>
        <p:nvSpPr>
          <p:cNvPr id="14" name="Oval 13"/>
          <p:cNvSpPr/>
          <p:nvPr/>
        </p:nvSpPr>
        <p:spPr>
          <a:xfrm>
            <a:off x="3506838" y="2903653"/>
            <a:ext cx="293666" cy="278466"/>
          </a:xfrm>
          <a:prstGeom prst="ellipse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Oval 14"/>
          <p:cNvSpPr/>
          <p:nvPr/>
        </p:nvSpPr>
        <p:spPr>
          <a:xfrm>
            <a:off x="3487463" y="3318641"/>
            <a:ext cx="318008" cy="233534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Oval 15"/>
          <p:cNvSpPr/>
          <p:nvPr/>
        </p:nvSpPr>
        <p:spPr>
          <a:xfrm>
            <a:off x="3523946" y="3690743"/>
            <a:ext cx="259448" cy="26815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Oval 17"/>
          <p:cNvSpPr/>
          <p:nvPr/>
        </p:nvSpPr>
        <p:spPr>
          <a:xfrm>
            <a:off x="3542321" y="4324921"/>
            <a:ext cx="227010" cy="219932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9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914" y="2992770"/>
            <a:ext cx="1706487" cy="17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3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990600"/>
            <a:ext cx="6858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তথ্য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ও যোগাযোগ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প্রযুক্তি</a:t>
            </a:r>
            <a:endParaRPr lang="bn-IN" sz="4000" b="1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৯ম-১০ম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২য়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সময়: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মিনিট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  </a:t>
            </a:r>
            <a:endParaRPr lang="en-US" sz="4000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29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685800"/>
            <a:ext cx="8266981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18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528935"/>
            <a:ext cx="22910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ea typeface="Calibri"/>
                <a:cs typeface="NikoshBAN"/>
              </a:rPr>
              <a:t>শিখনফল </a:t>
            </a:r>
            <a:endParaRPr lang="en-US" sz="5400" b="1" dirty="0">
              <a:ea typeface="Calibri"/>
              <a:cs typeface="Vrind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0999" y="1905000"/>
            <a:ext cx="8381999" cy="3600986"/>
          </a:xfrm>
          <a:prstGeom prst="rect">
            <a:avLst/>
          </a:prstGeom>
          <a:ln w="28575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 </a:t>
            </a:r>
            <a:endParaRPr lang="bn-IN" sz="44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রক্ষণাবেক্ষণ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;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কম্পিউটারকে সচল ও গতিশীল রাখার উপায় বর্ণনা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en-US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ধরনের সমস্যা চিহ্নিত করতে </a:t>
            </a:r>
            <a:r>
              <a:rPr lang="bn-BD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পারবে 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bn-IN" sz="28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97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91355"/>
            <a:ext cx="7467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কম্পিউটার রক্ষণাবেক্ষণ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বলতে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সুরক্ষিত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পদ্ধতিকে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বুজায়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74" y="1646533"/>
            <a:ext cx="7010400" cy="466336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9685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430" y="3601649"/>
            <a:ext cx="4632456" cy="13311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 t="4674" r="15516" b="7889"/>
          <a:stretch/>
        </p:blipFill>
        <p:spPr>
          <a:xfrm>
            <a:off x="4537841" y="914400"/>
            <a:ext cx="4159471" cy="29706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6229" y="5370493"/>
            <a:ext cx="72390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আইসিটি যন্ত্রপাতি ভাইরাস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মুক্ত থাকে।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ব্যবহারকারী নির্বিঘ্নে আইসিটি যন্ত্রপাতি ব্যবহার করতে পারে।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24" y="240745"/>
            <a:ext cx="4017317" cy="287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66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370128"/>
            <a:ext cx="8153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কম্পিউটারকে সচল ও গতিশীল রাখার উপায় 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এন্টিভাইরাস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নিয়মিত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এন্টিভাইরাস 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আপডেট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3200" dirty="0" smtClean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কম্পিউটারকে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ধুলোবালি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থেকে মুক্ত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3252"/>
            <a:ext cx="5257800" cy="247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76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507" y="1676400"/>
            <a:ext cx="6400800" cy="34194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21555" y="5486401"/>
            <a:ext cx="670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রেজিস্ট্রি ক্লিনআপ ব্যবহার না করলে কম্পিউটার বা আইসিটি যন্ন্ত্রপাতি ঠিকমত কাজ করে না।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90800" y="533400"/>
            <a:ext cx="35052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latin typeface="NikoshBAN" pitchFamily="2" charset="0"/>
                <a:cs typeface="NikoshBAN" pitchFamily="2" charset="0"/>
              </a:rPr>
              <a:t>রেজিস্ট্রি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ক্লিনআপ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5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2202</TotalTime>
  <Words>299</Words>
  <Application>Microsoft Office PowerPoint</Application>
  <PresentationFormat>On-screen Show (4:3)</PresentationFormat>
  <Paragraphs>57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Nikosh</vt:lpstr>
      <vt:lpstr>NikoshBAN</vt:lpstr>
      <vt:lpstr>SolaimanLipi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Rahim</dc:creator>
  <cp:lastModifiedBy>DOEL</cp:lastModifiedBy>
  <cp:revision>389</cp:revision>
  <dcterms:created xsi:type="dcterms:W3CDTF">2015-03-31T15:15:49Z</dcterms:created>
  <dcterms:modified xsi:type="dcterms:W3CDTF">2020-11-29T17:54:50Z</dcterms:modified>
</cp:coreProperties>
</file>