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5" r:id="rId2"/>
    <p:sldId id="262" r:id="rId3"/>
    <p:sldId id="405" r:id="rId4"/>
    <p:sldId id="439" r:id="rId5"/>
    <p:sldId id="406" r:id="rId6"/>
    <p:sldId id="407" r:id="rId7"/>
    <p:sldId id="422" r:id="rId8"/>
    <p:sldId id="444" r:id="rId9"/>
    <p:sldId id="441" r:id="rId10"/>
    <p:sldId id="445" r:id="rId11"/>
    <p:sldId id="400" r:id="rId12"/>
    <p:sldId id="416" r:id="rId13"/>
    <p:sldId id="402" r:id="rId14"/>
    <p:sldId id="403" r:id="rId15"/>
    <p:sldId id="4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>
                <a:latin typeface="NikoshBAN" pitchFamily="2" charset="0"/>
                <a:cs typeface="NikoshBAN" pitchFamily="2" charset="0"/>
              </a:rPr>
              <a:t>হবে।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29-Nov-20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29-Nov-20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29-Nov-20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29-Nov-20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29-Nov-20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29-Nov-20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29-Nov-20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193971"/>
            <a:ext cx="11817927" cy="63453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76655" y="665152"/>
            <a:ext cx="444773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পাঠে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জানাচ্ছি।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29-Nov-20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18"/>
          <a:stretch/>
        </p:blipFill>
        <p:spPr>
          <a:xfrm>
            <a:off x="556749" y="1449591"/>
            <a:ext cx="11139054" cy="18754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1" r="50000" b="39553"/>
          <a:stretch/>
        </p:blipFill>
        <p:spPr>
          <a:xfrm>
            <a:off x="554178" y="3318155"/>
            <a:ext cx="5569527" cy="1011421"/>
          </a:xfrm>
          <a:prstGeom prst="rect">
            <a:avLst/>
          </a:prstGeom>
        </p:spPr>
      </p:pic>
      <p:sp>
        <p:nvSpPr>
          <p:cNvPr id="32" name="Sun 31"/>
          <p:cNvSpPr/>
          <p:nvPr/>
        </p:nvSpPr>
        <p:spPr>
          <a:xfrm>
            <a:off x="977823" y="4584110"/>
            <a:ext cx="540327" cy="595116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47"/>
          <a:stretch/>
        </p:blipFill>
        <p:spPr>
          <a:xfrm>
            <a:off x="554178" y="4329581"/>
            <a:ext cx="11139054" cy="18980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6" t="39371" b="39553"/>
          <a:stretch/>
        </p:blipFill>
        <p:spPr>
          <a:xfrm>
            <a:off x="6109855" y="3318160"/>
            <a:ext cx="5583382" cy="101142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10573" y="5366826"/>
            <a:ext cx="1077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দিক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49232" y="5615369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 দিক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4" presetClass="path" presetSubtype="0" repeatCount="indefinite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19844 -0.31621 C 0.23985 -0.38635 0.30196 -0.42361 0.36719 -0.42361 C 0.4418 -0.42361 0.50105 -0.38635 0.54245 -0.31621 L 0.74193 2.96296E-6 " pathEditMode="relative" rAng="0" ptsTypes="FffFF">
                                      <p:cBhvr>
                                        <p:cTn id="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96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 animBg="1"/>
      <p:bldP spid="3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29-Nov-20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867" y="1086099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81553" y="1491156"/>
            <a:ext cx="290470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72867" y="3657600"/>
            <a:ext cx="10075072" cy="15724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  তার নিজ অক্ষে একবার ঘুরে আসতে কত সময় লাগে?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29-Nov-20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11" y="-18"/>
            <a:ext cx="12192011" cy="6858018"/>
            <a:chOff x="-11" y="-18"/>
            <a:chExt cx="12192011" cy="6858018"/>
          </a:xfrm>
        </p:grpSpPr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70170" y="1093542"/>
            <a:ext cx="4376511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3332" r="7665"/>
          <a:stretch/>
        </p:blipFill>
        <p:spPr>
          <a:xfrm>
            <a:off x="401782" y="443346"/>
            <a:ext cx="4572000" cy="59574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29-Nov-20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4345023" y="141571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3656" y="2813612"/>
            <a:ext cx="9536585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  তার নিজ অক্ষে একবার ঘুরে আসতে কত সময় লাগে?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29-Nov-20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7830" y="2569028"/>
            <a:ext cx="8476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36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29-Nov-20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9" y="201109"/>
            <a:ext cx="11770287" cy="6352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49594" y="330070"/>
            <a:ext cx="5154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ধন্যবাদ।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9609" y="2565009"/>
            <a:ext cx="5131191" cy="306704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সুলতানা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                                       ঝারপুকুর সরকারি প্রাথমিক বিদ্যালয়                  বিরল, দিনাজপুর ।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1C784-6157-472A-B0B4-C631BA89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30" y="2565008"/>
            <a:ext cx="2560512" cy="30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0237" y="3280792"/>
            <a:ext cx="1605332" cy="213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Horizontal Scroll 24"/>
          <p:cNvSpPr/>
          <p:nvPr/>
        </p:nvSpPr>
        <p:spPr>
          <a:xfrm>
            <a:off x="1322363" y="989739"/>
            <a:ext cx="9181515" cy="1373633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9618" y="2791881"/>
            <a:ext cx="4822145" cy="3031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৮ (মহাবিশ্ব),</a:t>
            </a:r>
          </a:p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দিন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রাত</a:t>
            </a:r>
            <a:endParaRPr lang="bn-IN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4735" y="47186"/>
            <a:ext cx="12196735" cy="6860403"/>
            <a:chOff x="-4735" y="-18"/>
            <a:chExt cx="12196735" cy="6860403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29-Nov-20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70011" y="5631603"/>
            <a:ext cx="8290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0" y="94381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09758" y="5453112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04" y="2441384"/>
            <a:ext cx="5240540" cy="292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5" y="2441384"/>
            <a:ext cx="5322778" cy="292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137107" y="962838"/>
            <a:ext cx="8114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 আমরা জানব দিন ও রাত কী কারণে হয়।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29-Nov-20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2351314" y="1491156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আজকের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পাঠ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54756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 এবং রাত।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z="1100" smtClean="0">
                <a:solidFill>
                  <a:schemeClr val="accent5">
                    <a:lumMod val="50000"/>
                  </a:schemeClr>
                </a:solidFill>
              </a:rPr>
              <a:pPr/>
              <a:t>29-Nov-20</a:t>
            </a:fld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Diagonal Stripe 11"/>
          <p:cNvSpPr/>
          <p:nvPr/>
        </p:nvSpPr>
        <p:spPr>
          <a:xfrm rot="2742128">
            <a:off x="4058254" y="-184996"/>
            <a:ext cx="4075492" cy="4199679"/>
          </a:xfrm>
          <a:prstGeom prst="diagStripe">
            <a:avLst>
              <a:gd name="adj" fmla="val 7175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2114" y="1198768"/>
            <a:ext cx="230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763155" y="2784763"/>
            <a:ext cx="10665691" cy="1759527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৬.৩.১ দিন ও রাত কীভাবে হয় তা একটি ভূগোলকের সাহায্যে দেখাতে পারবে;</a:t>
            </a:r>
          </a:p>
          <a:p>
            <a:pPr>
              <a:buFont typeface="Wingdings" pitchFamily="2" charset="2"/>
              <a:buChar char="q"/>
            </a:pP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১০.২.১ একটি পরীক্ষণের মাধ্যমে পৃথিবীতে দিন রাত কীভাবে হয় তা ব্যাখ্যা করতে পারবে।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29-Nov-20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7608" y="1544621"/>
            <a:ext cx="2998159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50" y="2777836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t="15004" r="9468" b="3614"/>
          <a:stretch/>
        </p:blipFill>
        <p:spPr>
          <a:xfrm>
            <a:off x="5874327" y="512618"/>
            <a:ext cx="5828186" cy="59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971309" y="332509"/>
            <a:ext cx="5668074" cy="6137564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29-Nov-20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4194" y="447932"/>
            <a:ext cx="9443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 কেন্দ্র করে এবং নিজ অক্ষ বরাবর পৃথিবী ঘুরছে।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06606" y="459340"/>
            <a:ext cx="3842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 যাচ্ছে?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4194" y="243896"/>
            <a:ext cx="90108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ঘূর্ণনের সময় পৃথিবীর যেদিক সূর্যের দিকে থাকে সেখানে </a:t>
            </a:r>
            <a:r>
              <a:rPr lang="bn-IN" sz="3600" dirty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বিপরীত দিকে থাকে </a:t>
            </a:r>
            <a:r>
              <a:rPr lang="bn-IN" sz="3600" dirty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রাত।</a:t>
            </a:r>
            <a:endParaRPr lang="en-US" sz="3600" dirty="0">
              <a:ln>
                <a:solidFill>
                  <a:srgbClr val="00CC00"/>
                </a:solidFill>
              </a:ln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39" y="1491156"/>
            <a:ext cx="7620000" cy="41814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089134" y="5727692"/>
            <a:ext cx="80137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আহ্নিক গতির কারণেই দিন ও রাত হয়।</a:t>
            </a:r>
            <a:endParaRPr lang="en-US" sz="44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29-Nov-20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6135" y="1022199"/>
            <a:ext cx="242889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08298" y="2667000"/>
            <a:ext cx="10238115" cy="16556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ও রাত কেন হয়?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247</Words>
  <Application>Microsoft Office PowerPoint</Application>
  <PresentationFormat>Widescreen</PresentationFormat>
  <Paragraphs>66</Paragraphs>
  <Slides>15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DPE</cp:lastModifiedBy>
  <cp:revision>1709</cp:revision>
  <dcterms:created xsi:type="dcterms:W3CDTF">2017-07-12T02:49:00Z</dcterms:created>
  <dcterms:modified xsi:type="dcterms:W3CDTF">2020-11-29T14:27:45Z</dcterms:modified>
</cp:coreProperties>
</file>