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notesMasterIdLst>
    <p:notesMasterId r:id="rId15"/>
  </p:notesMasterIdLst>
  <p:sldIdLst>
    <p:sldId id="311" r:id="rId2"/>
    <p:sldId id="256" r:id="rId3"/>
    <p:sldId id="299" r:id="rId4"/>
    <p:sldId id="300" r:id="rId5"/>
    <p:sldId id="261" r:id="rId6"/>
    <p:sldId id="302" r:id="rId7"/>
    <p:sldId id="313" r:id="rId8"/>
    <p:sldId id="306" r:id="rId9"/>
    <p:sldId id="312" r:id="rId10"/>
    <p:sldId id="285" r:id="rId11"/>
    <p:sldId id="288" r:id="rId12"/>
    <p:sldId id="291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BE2"/>
    <a:srgbClr val="CC0066"/>
    <a:srgbClr val="FF5050"/>
    <a:srgbClr val="66FFFF"/>
    <a:srgbClr val="990099"/>
    <a:srgbClr val="CCCC00"/>
    <a:srgbClr val="996633"/>
    <a:srgbClr val="009900"/>
    <a:srgbClr val="496B7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71" autoAdjust="0"/>
  </p:normalViewPr>
  <p:slideViewPr>
    <p:cSldViewPr>
      <p:cViewPr varScale="1">
        <p:scale>
          <a:sx n="70" d="100"/>
          <a:sy n="70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69D9-B338-443A-A105-0C8B389EF60E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D7DE-BDFD-4A82-8293-C543C92E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1400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556619"/>
            <a:ext cx="44196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867400" cy="39789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208"/>
            <a:ext cx="9123732" cy="6869577"/>
            <a:chOff x="0" y="3208"/>
            <a:chExt cx="9123732" cy="6869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707"/>
              <a:ext cx="1604963" cy="16049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0998">
              <a:off x="7518769" y="3208"/>
              <a:ext cx="1604963" cy="1604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768" y="5267822"/>
              <a:ext cx="1604963" cy="16049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5253037"/>
              <a:ext cx="1604963" cy="1604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75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1524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129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4401" y="1447800"/>
            <a:ext cx="68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7809"/>
            <a:ext cx="4267200" cy="359391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95264"/>
            <a:ext cx="8534400" cy="457200"/>
          </a:xfrm>
          <a:prstGeom prst="rect">
            <a:avLst/>
          </a:prstGeom>
          <a:solidFill>
            <a:srgbClr val="CCCC00"/>
          </a:solidFill>
          <a:ln>
            <a:solidFill>
              <a:srgbClr val="66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9168"/>
          <a:stretch/>
        </p:blipFill>
        <p:spPr>
          <a:xfrm>
            <a:off x="1524001" y="990600"/>
            <a:ext cx="6400799" cy="4075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609600"/>
            <a:ext cx="254417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528" y="3564909"/>
            <a:ext cx="5989091" cy="46888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স্প্রিন্ট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দৌড়ের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স্টার্ট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7575" y="4588802"/>
            <a:ext cx="6672617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সরঞ্জামবিহীন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3376" y="2133600"/>
            <a:ext cx="5301017" cy="4191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থ্রো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ইভেন্টস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07575" y="5486400"/>
            <a:ext cx="6707873" cy="5195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A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821721" y="304800"/>
            <a:ext cx="4493479" cy="9144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1371600" y="5657566"/>
            <a:ext cx="7924800" cy="457200"/>
          </a:xfrm>
          <a:prstGeom prst="flowChartInternalStorag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90" y="1447800"/>
            <a:ext cx="4953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095" y="762000"/>
            <a:ext cx="7024744" cy="52958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খোদা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হাফিজ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তোমরা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সবাই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ভালো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থেকো</a:t>
            </a:r>
            <a:endParaRPr lang="en-US" dirty="0">
              <a:solidFill>
                <a:srgbClr val="00206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00200"/>
            <a:ext cx="60579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1223750"/>
            <a:ext cx="3810000" cy="4724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6000">
                <a:schemeClr val="accent5">
                  <a:lumMod val="60000"/>
                  <a:lumOff val="40000"/>
                </a:schemeClr>
              </a:gs>
              <a:gs pos="35000">
                <a:schemeClr val="bg2">
                  <a:lumMod val="5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239934"/>
            <a:ext cx="3810000" cy="4724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6000">
                <a:schemeClr val="accent5">
                  <a:lumMod val="60000"/>
                  <a:lumOff val="40000"/>
                </a:schemeClr>
              </a:gs>
              <a:gs pos="35000">
                <a:schemeClr val="bg2">
                  <a:lumMod val="5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657600" y="1738100"/>
            <a:ext cx="1717347" cy="4020400"/>
            <a:chOff x="3657600" y="1738100"/>
            <a:chExt cx="1717347" cy="4020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657600" y="1738100"/>
              <a:ext cx="574347" cy="4005900"/>
              <a:chOff x="3657600" y="1738100"/>
              <a:chExt cx="574347" cy="40059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92295" y="17381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94571" y="25967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8547" y="34000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57600" y="42586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600" y="52106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00600" y="1752600"/>
              <a:ext cx="574347" cy="4005900"/>
              <a:chOff x="3657600" y="1738100"/>
              <a:chExt cx="574347" cy="40059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92295" y="17381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4571" y="25967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98547" y="34000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57600" y="42586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57600" y="52106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3903547" y="180591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86200" y="2693938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24300" y="348828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24300" y="4363942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86200" y="532106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67000" y="107760"/>
            <a:ext cx="3733800" cy="9898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3796018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গোলাম</a:t>
            </a:r>
            <a:r>
              <a:rPr lang="en-US" dirty="0" smtClean="0"/>
              <a:t> </a:t>
            </a:r>
            <a:r>
              <a:rPr lang="en-US" dirty="0" err="1" smtClean="0"/>
              <a:t>রাব্বানী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গোমস্তাপুর</a:t>
            </a:r>
            <a:r>
              <a:rPr lang="en-US" dirty="0" smtClean="0"/>
              <a:t> </a:t>
            </a:r>
            <a:r>
              <a:rPr lang="en-US" dirty="0" err="1" smtClean="0"/>
              <a:t>বালুগ্রাম</a:t>
            </a:r>
            <a:r>
              <a:rPr lang="en-US" dirty="0" smtClean="0"/>
              <a:t> </a:t>
            </a:r>
            <a:r>
              <a:rPr lang="en-US" dirty="0" err="1" smtClean="0"/>
              <a:t>আলিম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" y="1642206"/>
            <a:ext cx="2025202" cy="20252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64797" y="2632059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শারীরিক</a:t>
            </a:r>
            <a:r>
              <a:rPr lang="en-US" dirty="0" smtClean="0"/>
              <a:t> </a:t>
            </a:r>
            <a:r>
              <a:rPr lang="en-US" dirty="0" err="1" smtClean="0"/>
              <a:t>শিক্ষা</a:t>
            </a:r>
            <a:r>
              <a:rPr lang="en-US" dirty="0" smtClean="0"/>
              <a:t> ও </a:t>
            </a:r>
            <a:r>
              <a:rPr lang="en-US" dirty="0" err="1" smtClean="0"/>
              <a:t>স্বাস্থ্য</a:t>
            </a:r>
            <a:endParaRPr lang="en-US" dirty="0" smtClean="0"/>
          </a:p>
          <a:p>
            <a:r>
              <a:rPr lang="en-US" dirty="0" err="1" smtClean="0"/>
              <a:t>শ্রেণি</a:t>
            </a:r>
            <a:r>
              <a:rPr lang="en-US" dirty="0" smtClean="0"/>
              <a:t>—৬ষ্ট</a:t>
            </a:r>
          </a:p>
          <a:p>
            <a:r>
              <a:rPr lang="en-US" dirty="0" err="1" smtClean="0"/>
              <a:t>অধ্যায়</a:t>
            </a:r>
            <a:r>
              <a:rPr lang="en-US" dirty="0" smtClean="0"/>
              <a:t>--১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92" y="811143"/>
            <a:ext cx="3778408" cy="2220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" y="874845"/>
            <a:ext cx="2962374" cy="2156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62" y="3532654"/>
            <a:ext cx="3789237" cy="2909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87128"/>
            <a:ext cx="3581400" cy="3001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76200"/>
            <a:ext cx="8991600" cy="372686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noaction" highlightClick="1"/>
          </p:cNvPr>
          <p:cNvSpPr/>
          <p:nvPr/>
        </p:nvSpPr>
        <p:spPr>
          <a:xfrm>
            <a:off x="8077200" y="6324600"/>
            <a:ext cx="609600" cy="428623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38547"/>
            <a:ext cx="6400800" cy="478090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105400" y="1676400"/>
            <a:ext cx="2525973" cy="7762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524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222610"/>
            <a:ext cx="4202373" cy="586854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876834"/>
            <a:ext cx="6248400" cy="381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Blip>
                <a:blip r:embed="rId3"/>
              </a:buBlip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505200"/>
            <a:ext cx="75438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Blip>
                <a:blip r:embed="rId3"/>
              </a:buBlip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267200"/>
            <a:ext cx="7391400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Blip>
                <a:blip r:embed="rId3"/>
              </a:buBlip>
            </a:pP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599" y="5012141"/>
            <a:ext cx="7308945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Blip>
                <a:blip r:embed="rId3"/>
              </a:buBlip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4144" y="2096068"/>
            <a:ext cx="6061312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962400" y="304800"/>
            <a:ext cx="1752600" cy="12676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07075"/>
            <a:ext cx="4485511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" y="3924321"/>
            <a:ext cx="4485511" cy="2519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2450405"/>
            <a:ext cx="3657600" cy="147732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শরীরে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/>
              <a:t> </a:t>
            </a:r>
            <a:r>
              <a:rPr lang="en-US" dirty="0" err="1" smtClean="0"/>
              <a:t>অঙ্গ</a:t>
            </a:r>
            <a:r>
              <a:rPr lang="en-US" dirty="0" smtClean="0"/>
              <a:t> </a:t>
            </a:r>
            <a:r>
              <a:rPr lang="en-US" dirty="0" err="1" smtClean="0"/>
              <a:t>প্রত্যাঙ্গ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।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অঙ্গ</a:t>
            </a:r>
            <a:r>
              <a:rPr lang="en-US" dirty="0" smtClean="0"/>
              <a:t> </a:t>
            </a:r>
            <a:r>
              <a:rPr lang="en-US" dirty="0" err="1" smtClean="0"/>
              <a:t>প্রত্যাঙ্গকে</a:t>
            </a:r>
            <a:r>
              <a:rPr lang="en-US" dirty="0" smtClean="0"/>
              <a:t> </a:t>
            </a:r>
            <a:r>
              <a:rPr lang="en-US" dirty="0" err="1" smtClean="0"/>
              <a:t>নিয়ম</a:t>
            </a:r>
            <a:r>
              <a:rPr lang="en-US" dirty="0" smtClean="0"/>
              <a:t> </a:t>
            </a:r>
            <a:r>
              <a:rPr lang="en-US" dirty="0" err="1" smtClean="0"/>
              <a:t>মত</a:t>
            </a:r>
            <a:r>
              <a:rPr lang="en-US" dirty="0" smtClean="0"/>
              <a:t> </a:t>
            </a:r>
            <a:r>
              <a:rPr lang="en-US" dirty="0" err="1" smtClean="0"/>
              <a:t>নড়াচড়া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/>
              <a:t> </a:t>
            </a:r>
            <a:r>
              <a:rPr lang="en-US" dirty="0" err="1" smtClean="0"/>
              <a:t>শরীর</a:t>
            </a:r>
            <a:r>
              <a:rPr lang="en-US" dirty="0" smtClean="0"/>
              <a:t> </a:t>
            </a:r>
            <a:r>
              <a:rPr lang="en-US" dirty="0" err="1" smtClean="0"/>
              <a:t>চর্চা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এটিকে</a:t>
            </a:r>
            <a:r>
              <a:rPr lang="en-US" dirty="0" smtClean="0"/>
              <a:t> 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ব্যায়াম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4" y="788100"/>
            <a:ext cx="4343400" cy="340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9754"/>
            <a:ext cx="5638800" cy="4498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ব্যায়ামের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দেখ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88100"/>
            <a:ext cx="3581400" cy="584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" y="4343400"/>
            <a:ext cx="3932971" cy="21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2400" y="457200"/>
            <a:ext cx="3428999" cy="457200"/>
          </a:xfrm>
          <a:prstGeom prst="round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8763000" cy="609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562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521"/>
            <a:ext cx="3886200" cy="2997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9782"/>
          <a:stretch/>
        </p:blipFill>
        <p:spPr>
          <a:xfrm>
            <a:off x="5623569" y="3581400"/>
            <a:ext cx="3354382" cy="305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r="13659"/>
          <a:stretch/>
        </p:blipFill>
        <p:spPr>
          <a:xfrm>
            <a:off x="5410200" y="108952"/>
            <a:ext cx="3581399" cy="293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86100"/>
            <a:ext cx="75438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বলতো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ছবিতে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যাচ্ছে</a:t>
            </a:r>
            <a:r>
              <a:rPr lang="en-US" sz="2800" dirty="0" smtClean="0">
                <a:solidFill>
                  <a:schemeClr val="tx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4800600" cy="29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1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</TotalTime>
  <Words>197</Words>
  <Application>Microsoft Office PowerPoint</Application>
  <PresentationFormat>On-screen Show (4:3)</PresentationFormat>
  <Paragraphs>44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NikoshBAN</vt:lpstr>
      <vt:lpstr>NikoshLight</vt:lpstr>
      <vt:lpstr>NikoshLightBAN</vt:lpstr>
      <vt:lpstr>Office Theme</vt:lpstr>
      <vt:lpstr>আজকের ক্লাসে সবাইকে স্বাগত</vt:lpstr>
      <vt:lpstr>PowerPoint Presentation</vt:lpstr>
      <vt:lpstr>PowerPoint Presentation</vt:lpstr>
      <vt:lpstr>ব্যায়াম</vt:lpstr>
      <vt:lpstr>PowerPoint Presentation</vt:lpstr>
      <vt:lpstr>PowerPoint Presentation</vt:lpstr>
      <vt:lpstr>ব্যায়ামের আরো কিছু ছবি দেখ</vt:lpstr>
      <vt:lpstr>PowerPoint Presentation</vt:lpstr>
      <vt:lpstr>আরো কিছু ছবি দেখে বলতো ছবিতে কী দেখা যাচ্ছে।</vt:lpstr>
      <vt:lpstr>PowerPoint Presentation</vt:lpstr>
      <vt:lpstr>PowerPoint Presentation</vt:lpstr>
      <vt:lpstr>PowerPoint Presentation</vt:lpstr>
      <vt:lpstr>খোদা হাফিজ        তোমরা সবাই ভালো থেকো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mahfuz</dc:creator>
  <cp:lastModifiedBy>Microsoft account</cp:lastModifiedBy>
  <cp:revision>551</cp:revision>
  <dcterms:created xsi:type="dcterms:W3CDTF">2006-08-16T00:00:00Z</dcterms:created>
  <dcterms:modified xsi:type="dcterms:W3CDTF">2020-11-29T05:52:54Z</dcterms:modified>
</cp:coreProperties>
</file>