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6" r:id="rId2"/>
    <p:sldId id="256" r:id="rId3"/>
    <p:sldId id="297" r:id="rId4"/>
    <p:sldId id="273" r:id="rId5"/>
    <p:sldId id="271" r:id="rId6"/>
    <p:sldId id="302" r:id="rId7"/>
    <p:sldId id="257" r:id="rId8"/>
    <p:sldId id="260" r:id="rId9"/>
    <p:sldId id="258" r:id="rId10"/>
    <p:sldId id="280" r:id="rId11"/>
    <p:sldId id="316" r:id="rId12"/>
    <p:sldId id="282" r:id="rId13"/>
    <p:sldId id="318" r:id="rId14"/>
    <p:sldId id="285" r:id="rId15"/>
    <p:sldId id="322" r:id="rId16"/>
    <p:sldId id="323" r:id="rId17"/>
    <p:sldId id="330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80EE0-BED3-413E-8366-877360303947}" type="doc">
      <dgm:prSet loTypeId="urn:microsoft.com/office/officeart/2005/8/layout/radial1" loCatId="cycle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34169FD-BBAE-46F0-9D9A-FAE28C2F05B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8800" b="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</a:p>
      </dgm:t>
    </dgm:pt>
    <dgm:pt modelId="{FEE965BC-3090-473C-BDA3-C8EDE409EBBA}" type="par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E4D9C3-EB6B-4E18-AACA-5C8DD279C043}" type="sib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2801A2-FC62-41F4-9F67-F8F88B578A1A}">
      <dgm:prSet phldrT="[Text]" custT="1"/>
      <dgm:spPr/>
      <dgm:t>
        <a:bodyPr/>
        <a:lstStyle/>
        <a:p>
          <a:r>
            <a:rPr lang="bn-BD" sz="48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48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CB65D0-1D7A-470D-BEA3-46807F001DCD}" type="parTrans" cxnId="{D3C2DA10-ACC7-40EA-9C7F-77D2E1F242C8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C5BDB6-DDE3-48E5-9DD4-F820D55A326F}" type="sibTrans" cxnId="{D3C2DA10-ACC7-40EA-9C7F-77D2E1F242C8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BA2D89-7EE7-411F-BED9-40B42EC2C165}">
      <dgm:prSet phldrT="[Text]" custT="1"/>
      <dgm:spPr/>
      <dgm:t>
        <a:bodyPr/>
        <a:lstStyle/>
        <a:p>
          <a:r>
            <a:rPr lang="bn-BD" sz="40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16ABAC-C1C2-4F4D-87BA-985D9D17569F}" type="parTrans" cxnId="{59F5C61D-6C8D-4D29-8D70-FE336FA3723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3B2EB-B45D-4D01-8870-EC335CB3FEC3}" type="sibTrans" cxnId="{59F5C61D-6C8D-4D29-8D70-FE336FA3723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43E3F9-993A-40F2-820A-E4AC01C9A458}">
      <dgm:prSet phldrT="[Text]" custT="1"/>
      <dgm:spPr/>
      <dgm:t>
        <a:bodyPr/>
        <a:lstStyle/>
        <a:p>
          <a:r>
            <a:rPr lang="bn-BD" sz="40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FC183-A897-410B-88F9-25CA3945D6D8}" type="parTrans" cxnId="{3803D700-072F-4DD5-84E0-C3746C9C431D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107A3B-326F-415B-BF04-65F4207C09F0}" type="sibTrans" cxnId="{3803D700-072F-4DD5-84E0-C3746C9C431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CD5E46-1EEE-485C-A8B1-4C1E462994FE}">
      <dgm:prSet phldrT="[Text]" custT="1"/>
      <dgm:spPr/>
      <dgm:t>
        <a:bodyPr/>
        <a:lstStyle/>
        <a:p>
          <a:r>
            <a:rPr lang="bn-BD" sz="40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0346E-B575-4D69-9C76-9293A1C01E88}" type="parTrans" cxnId="{337C59EF-5497-407A-8F30-270710074C0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4080D-B4A3-4F72-A17D-B4F324D77E6F}" type="sibTrans" cxnId="{337C59EF-5497-407A-8F30-270710074C0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23271-CE5F-474E-8331-633C4A964CC2}">
      <dgm:prSet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63DC40-28EB-48C6-9724-06247990ACDD}" type="parTrans" cxnId="{3ADF637F-FC71-4609-9062-C3C99A8D10B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9F8079-62DC-45A0-8C2B-32641DFEF07C}" type="sibTrans" cxnId="{3ADF637F-FC71-4609-9062-C3C99A8D10B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8B7286-EF5F-44F6-9747-03B77C677FAD}">
      <dgm:prSet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D0FF71-7906-4A0D-A99B-B9704B30186B}" type="parTrans" cxnId="{5A907C0D-6353-42B5-97B0-41FD6055F81E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79BCB-3F0D-455E-AEAB-DE3730E1452E}" type="sibTrans" cxnId="{5A907C0D-6353-42B5-97B0-41FD6055F81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5FF945-32C7-4C95-94CC-617C9356C0A1}">
      <dgm:prSet custT="1"/>
      <dgm:spPr/>
      <dgm:t>
        <a:bodyPr/>
        <a:lstStyle/>
        <a:p>
          <a:r>
            <a:rPr lang="bn-BD" sz="40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BF02D3-2C23-4EE5-80E1-5E10BE2551B9}" type="parTrans" cxnId="{1F95BE6A-43B6-4DC9-924C-8D7A9B721560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56FE37-791E-46EE-B0E6-C1A3B9A8CA6B}" type="sibTrans" cxnId="{1F95BE6A-43B6-4DC9-924C-8D7A9B721560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48F7B-8F00-4F95-8CCE-ACE8D17F1779}">
      <dgm:prSet custT="1"/>
      <dgm:spPr/>
      <dgm:t>
        <a:bodyPr/>
        <a:lstStyle/>
        <a:p>
          <a:r>
            <a:rPr lang="bn-BD" sz="40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৩২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06CF2-20AE-4D8B-A237-DB2987FDF6DD}" type="parTrans" cxnId="{08C8372C-DF0A-4219-A16D-AF38F9B8809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B85E56-147B-4ABB-947D-A3832B2CB83B}" type="sibTrans" cxnId="{08C8372C-DF0A-4219-A16D-AF38F9B8809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629BE8-2AD9-4332-92C1-F6E814945A54}">
      <dgm:prSet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20411C-62E2-41D9-8CC1-D533DCB39EE2}" type="parTrans" cxnId="{031D40B3-B7E6-46A3-B80D-91ADD9771A5B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6A2F7F-F2A2-4D12-8FAD-F1EB8526F429}" type="sibTrans" cxnId="{031D40B3-B7E6-46A3-B80D-91ADD9771A5B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E6BD3B-20C3-4329-B360-5AD463ABEDCF}" type="pres">
      <dgm:prSet presAssocID="{6E180EE0-BED3-413E-8366-87736030394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540956-A092-4C3F-8C61-FC9D1A7F14E5}" type="pres">
      <dgm:prSet presAssocID="{534169FD-BBAE-46F0-9D9A-FAE28C2F05B9}" presName="centerShape" presStyleLbl="node0" presStyleIdx="0" presStyleCnt="1" custScaleX="176067" custScaleY="168667"/>
      <dgm:spPr/>
    </dgm:pt>
    <dgm:pt modelId="{803679EE-5255-4870-A059-77CC6E11666C}" type="pres">
      <dgm:prSet presAssocID="{47CB65D0-1D7A-470D-BEA3-46807F001DCD}" presName="Name9" presStyleLbl="parChTrans1D2" presStyleIdx="0" presStyleCnt="9"/>
      <dgm:spPr/>
    </dgm:pt>
    <dgm:pt modelId="{915CAE6C-AAA9-4014-87C7-F1E4755F6E5C}" type="pres">
      <dgm:prSet presAssocID="{47CB65D0-1D7A-470D-BEA3-46807F001DCD}" presName="connTx" presStyleLbl="parChTrans1D2" presStyleIdx="0" presStyleCnt="9"/>
      <dgm:spPr/>
    </dgm:pt>
    <dgm:pt modelId="{5EF08ECA-C237-4FD8-A298-115EF21F5933}" type="pres">
      <dgm:prSet presAssocID="{642801A2-FC62-41F4-9F67-F8F88B578A1A}" presName="node" presStyleLbl="node1" presStyleIdx="0" presStyleCnt="9" custScaleX="118436" custScaleY="122484">
        <dgm:presLayoutVars>
          <dgm:bulletEnabled val="1"/>
        </dgm:presLayoutVars>
      </dgm:prSet>
      <dgm:spPr/>
    </dgm:pt>
    <dgm:pt modelId="{B682820F-2F2E-4964-8F13-4C8D160F01CA}" type="pres">
      <dgm:prSet presAssocID="{6A16ABAC-C1C2-4F4D-87BA-985D9D17569F}" presName="Name9" presStyleLbl="parChTrans1D2" presStyleIdx="1" presStyleCnt="9"/>
      <dgm:spPr/>
    </dgm:pt>
    <dgm:pt modelId="{E13989D1-DAFD-4FB0-B58A-ED336F558447}" type="pres">
      <dgm:prSet presAssocID="{6A16ABAC-C1C2-4F4D-87BA-985D9D17569F}" presName="connTx" presStyleLbl="parChTrans1D2" presStyleIdx="1" presStyleCnt="9"/>
      <dgm:spPr/>
    </dgm:pt>
    <dgm:pt modelId="{148FF0CE-84A5-448E-ADDC-AD9A4F30B117}" type="pres">
      <dgm:prSet presAssocID="{40BA2D89-7EE7-411F-BED9-40B42EC2C165}" presName="node" presStyleLbl="node1" presStyleIdx="1" presStyleCnt="9" custScaleX="135728" custScaleY="122240">
        <dgm:presLayoutVars>
          <dgm:bulletEnabled val="1"/>
        </dgm:presLayoutVars>
      </dgm:prSet>
      <dgm:spPr/>
    </dgm:pt>
    <dgm:pt modelId="{0390FF25-C17E-42C4-A292-77EBF6830D36}" type="pres">
      <dgm:prSet presAssocID="{4963DC40-28EB-48C6-9724-06247990ACDD}" presName="Name9" presStyleLbl="parChTrans1D2" presStyleIdx="2" presStyleCnt="9"/>
      <dgm:spPr/>
    </dgm:pt>
    <dgm:pt modelId="{CFCD4B59-F6C1-448E-9935-89BDE0A65FA3}" type="pres">
      <dgm:prSet presAssocID="{4963DC40-28EB-48C6-9724-06247990ACDD}" presName="connTx" presStyleLbl="parChTrans1D2" presStyleIdx="2" presStyleCnt="9"/>
      <dgm:spPr/>
    </dgm:pt>
    <dgm:pt modelId="{8B7CE058-D641-44C5-BD61-88C6D4154AB4}" type="pres">
      <dgm:prSet presAssocID="{8BE23271-CE5F-474E-8331-633C4A964CC2}" presName="node" presStyleLbl="node1" presStyleIdx="2" presStyleCnt="9" custScaleX="122779" custScaleY="112150">
        <dgm:presLayoutVars>
          <dgm:bulletEnabled val="1"/>
        </dgm:presLayoutVars>
      </dgm:prSet>
      <dgm:spPr/>
    </dgm:pt>
    <dgm:pt modelId="{C9D6533F-E25E-4900-84F3-0267434CB6E6}" type="pres">
      <dgm:prSet presAssocID="{FB0FC183-A897-410B-88F9-25CA3945D6D8}" presName="Name9" presStyleLbl="parChTrans1D2" presStyleIdx="3" presStyleCnt="9"/>
      <dgm:spPr/>
    </dgm:pt>
    <dgm:pt modelId="{A1AD8FA6-0A09-43AC-A86D-5A4E591C7077}" type="pres">
      <dgm:prSet presAssocID="{FB0FC183-A897-410B-88F9-25CA3945D6D8}" presName="connTx" presStyleLbl="parChTrans1D2" presStyleIdx="3" presStyleCnt="9"/>
      <dgm:spPr/>
    </dgm:pt>
    <dgm:pt modelId="{E70A23EC-3AE1-4DC3-949B-4A47764A94C3}" type="pres">
      <dgm:prSet presAssocID="{9A43E3F9-993A-40F2-820A-E4AC01C9A458}" presName="node" presStyleLbl="node1" presStyleIdx="3" presStyleCnt="9" custScaleX="117493" custScaleY="111097">
        <dgm:presLayoutVars>
          <dgm:bulletEnabled val="1"/>
        </dgm:presLayoutVars>
      </dgm:prSet>
      <dgm:spPr/>
    </dgm:pt>
    <dgm:pt modelId="{70B0A06C-934E-47E4-9ACA-65D70DA4B281}" type="pres">
      <dgm:prSet presAssocID="{ED90346E-B575-4D69-9C76-9293A1C01E88}" presName="Name9" presStyleLbl="parChTrans1D2" presStyleIdx="4" presStyleCnt="9"/>
      <dgm:spPr/>
    </dgm:pt>
    <dgm:pt modelId="{3FD922B0-A6FC-4D1C-A7D6-5A6EA0E75744}" type="pres">
      <dgm:prSet presAssocID="{ED90346E-B575-4D69-9C76-9293A1C01E88}" presName="connTx" presStyleLbl="parChTrans1D2" presStyleIdx="4" presStyleCnt="9"/>
      <dgm:spPr/>
    </dgm:pt>
    <dgm:pt modelId="{D3784D62-8435-4A9E-8C63-2F6CB97A7FC3}" type="pres">
      <dgm:prSet presAssocID="{8DCD5E46-1EEE-485C-A8B1-4C1E462994FE}" presName="node" presStyleLbl="node1" presStyleIdx="4" presStyleCnt="9" custScaleX="121655" custScaleY="119058">
        <dgm:presLayoutVars>
          <dgm:bulletEnabled val="1"/>
        </dgm:presLayoutVars>
      </dgm:prSet>
      <dgm:spPr/>
    </dgm:pt>
    <dgm:pt modelId="{DB129DF6-B830-4C3F-9B85-5757804E2C2B}" type="pres">
      <dgm:prSet presAssocID="{EAD0FF71-7906-4A0D-A99B-B9704B30186B}" presName="Name9" presStyleLbl="parChTrans1D2" presStyleIdx="5" presStyleCnt="9"/>
      <dgm:spPr/>
    </dgm:pt>
    <dgm:pt modelId="{3F9434EA-F372-4759-8C60-7C6B49C6B148}" type="pres">
      <dgm:prSet presAssocID="{EAD0FF71-7906-4A0D-A99B-B9704B30186B}" presName="connTx" presStyleLbl="parChTrans1D2" presStyleIdx="5" presStyleCnt="9"/>
      <dgm:spPr/>
    </dgm:pt>
    <dgm:pt modelId="{20AB6E6F-7279-4443-A2EB-4DA6BCCBB882}" type="pres">
      <dgm:prSet presAssocID="{088B7286-EF5F-44F6-9747-03B77C677FAD}" presName="node" presStyleLbl="node1" presStyleIdx="5" presStyleCnt="9" custScaleX="121655" custScaleY="119058">
        <dgm:presLayoutVars>
          <dgm:bulletEnabled val="1"/>
        </dgm:presLayoutVars>
      </dgm:prSet>
      <dgm:spPr/>
    </dgm:pt>
    <dgm:pt modelId="{8B08A638-A2FC-45E7-96BF-30E46BAC5720}" type="pres">
      <dgm:prSet presAssocID="{58BF02D3-2C23-4EE5-80E1-5E10BE2551B9}" presName="Name9" presStyleLbl="parChTrans1D2" presStyleIdx="6" presStyleCnt="9"/>
      <dgm:spPr/>
    </dgm:pt>
    <dgm:pt modelId="{44D9407A-4356-4CA7-B652-09E20E98FAA9}" type="pres">
      <dgm:prSet presAssocID="{58BF02D3-2C23-4EE5-80E1-5E10BE2551B9}" presName="connTx" presStyleLbl="parChTrans1D2" presStyleIdx="6" presStyleCnt="9"/>
      <dgm:spPr/>
    </dgm:pt>
    <dgm:pt modelId="{B5790094-0FD3-40BB-B7A2-700AEBB9880B}" type="pres">
      <dgm:prSet presAssocID="{715FF945-32C7-4C95-94CC-617C9356C0A1}" presName="node" presStyleLbl="node1" presStyleIdx="6" presStyleCnt="9" custScaleX="146405" custScaleY="123925">
        <dgm:presLayoutVars>
          <dgm:bulletEnabled val="1"/>
        </dgm:presLayoutVars>
      </dgm:prSet>
      <dgm:spPr/>
    </dgm:pt>
    <dgm:pt modelId="{F845A128-533A-4D6E-8D95-EA0465FD0AC6}" type="pres">
      <dgm:prSet presAssocID="{8EE06CF2-20AE-4D8B-A237-DB2987FDF6DD}" presName="Name9" presStyleLbl="parChTrans1D2" presStyleIdx="7" presStyleCnt="9"/>
      <dgm:spPr/>
    </dgm:pt>
    <dgm:pt modelId="{49EF9DF4-2DE9-4365-A360-8465B7397097}" type="pres">
      <dgm:prSet presAssocID="{8EE06CF2-20AE-4D8B-A237-DB2987FDF6DD}" presName="connTx" presStyleLbl="parChTrans1D2" presStyleIdx="7" presStyleCnt="9"/>
      <dgm:spPr/>
    </dgm:pt>
    <dgm:pt modelId="{C618A2DF-68AC-4C35-92DC-5A127327736B}" type="pres">
      <dgm:prSet presAssocID="{47A48F7B-8F00-4F95-8CCE-ACE8D17F1779}" presName="node" presStyleLbl="node1" presStyleIdx="7" presStyleCnt="9" custScaleX="136447" custScaleY="133529">
        <dgm:presLayoutVars>
          <dgm:bulletEnabled val="1"/>
        </dgm:presLayoutVars>
      </dgm:prSet>
      <dgm:spPr/>
    </dgm:pt>
    <dgm:pt modelId="{C8691641-CC6F-4F4D-B779-26C9454B314D}" type="pres">
      <dgm:prSet presAssocID="{A820411C-62E2-41D9-8CC1-D533DCB39EE2}" presName="Name9" presStyleLbl="parChTrans1D2" presStyleIdx="8" presStyleCnt="9"/>
      <dgm:spPr/>
    </dgm:pt>
    <dgm:pt modelId="{ADCA9D93-6A9D-432C-95D4-C3D4C4094372}" type="pres">
      <dgm:prSet presAssocID="{A820411C-62E2-41D9-8CC1-D533DCB39EE2}" presName="connTx" presStyleLbl="parChTrans1D2" presStyleIdx="8" presStyleCnt="9"/>
      <dgm:spPr/>
    </dgm:pt>
    <dgm:pt modelId="{DFE7C2D5-CF2F-420A-990F-F774E27F2EE1}" type="pres">
      <dgm:prSet presAssocID="{D6629BE8-2AD9-4332-92C1-F6E814945A54}" presName="node" presStyleLbl="node1" presStyleIdx="8" presStyleCnt="9" custScaleX="142606" custScaleY="121812">
        <dgm:presLayoutVars>
          <dgm:bulletEnabled val="1"/>
        </dgm:presLayoutVars>
      </dgm:prSet>
      <dgm:spPr/>
    </dgm:pt>
  </dgm:ptLst>
  <dgm:cxnLst>
    <dgm:cxn modelId="{3803D700-072F-4DD5-84E0-C3746C9C431D}" srcId="{534169FD-BBAE-46F0-9D9A-FAE28C2F05B9}" destId="{9A43E3F9-993A-40F2-820A-E4AC01C9A458}" srcOrd="3" destOrd="0" parTransId="{FB0FC183-A897-410B-88F9-25CA3945D6D8}" sibTransId="{AB107A3B-326F-415B-BF04-65F4207C09F0}"/>
    <dgm:cxn modelId="{5A907C0D-6353-42B5-97B0-41FD6055F81E}" srcId="{534169FD-BBAE-46F0-9D9A-FAE28C2F05B9}" destId="{088B7286-EF5F-44F6-9747-03B77C677FAD}" srcOrd="5" destOrd="0" parTransId="{EAD0FF71-7906-4A0D-A99B-B9704B30186B}" sibTransId="{C5F79BCB-3F0D-455E-AEAB-DE3730E1452E}"/>
    <dgm:cxn modelId="{D3C2DA10-ACC7-40EA-9C7F-77D2E1F242C8}" srcId="{534169FD-BBAE-46F0-9D9A-FAE28C2F05B9}" destId="{642801A2-FC62-41F4-9F67-F8F88B578A1A}" srcOrd="0" destOrd="0" parTransId="{47CB65D0-1D7A-470D-BEA3-46807F001DCD}" sibTransId="{37C5BDB6-DDE3-48E5-9DD4-F820D55A326F}"/>
    <dgm:cxn modelId="{DD63C711-88CF-4AED-A63C-4E73EC86E177}" type="presOf" srcId="{4963DC40-28EB-48C6-9724-06247990ACDD}" destId="{0390FF25-C17E-42C4-A292-77EBF6830D36}" srcOrd="0" destOrd="0" presId="urn:microsoft.com/office/officeart/2005/8/layout/radial1"/>
    <dgm:cxn modelId="{D30F1C14-B2EA-40EC-84F0-BA74DE423A3A}" type="presOf" srcId="{FB0FC183-A897-410B-88F9-25CA3945D6D8}" destId="{A1AD8FA6-0A09-43AC-A86D-5A4E591C7077}" srcOrd="1" destOrd="0" presId="urn:microsoft.com/office/officeart/2005/8/layout/radial1"/>
    <dgm:cxn modelId="{59D7CB15-D869-472E-9CFD-F93998134D6D}" type="presOf" srcId="{088B7286-EF5F-44F6-9747-03B77C677FAD}" destId="{20AB6E6F-7279-4443-A2EB-4DA6BCCBB882}" srcOrd="0" destOrd="0" presId="urn:microsoft.com/office/officeart/2005/8/layout/radial1"/>
    <dgm:cxn modelId="{10BBC519-5E42-4657-94D3-793D2C4B9F17}" type="presOf" srcId="{D6629BE8-2AD9-4332-92C1-F6E814945A54}" destId="{DFE7C2D5-CF2F-420A-990F-F774E27F2EE1}" srcOrd="0" destOrd="0" presId="urn:microsoft.com/office/officeart/2005/8/layout/radial1"/>
    <dgm:cxn modelId="{59F5C61D-6C8D-4D29-8D70-FE336FA3723F}" srcId="{534169FD-BBAE-46F0-9D9A-FAE28C2F05B9}" destId="{40BA2D89-7EE7-411F-BED9-40B42EC2C165}" srcOrd="1" destOrd="0" parTransId="{6A16ABAC-C1C2-4F4D-87BA-985D9D17569F}" sibTransId="{4143B2EB-B45D-4D01-8870-EC335CB3FEC3}"/>
    <dgm:cxn modelId="{842EAF20-DD19-4CC5-BEBE-CF643DD4F8DD}" type="presOf" srcId="{4963DC40-28EB-48C6-9724-06247990ACDD}" destId="{CFCD4B59-F6C1-448E-9935-89BDE0A65FA3}" srcOrd="1" destOrd="0" presId="urn:microsoft.com/office/officeart/2005/8/layout/radial1"/>
    <dgm:cxn modelId="{08C8372C-DF0A-4219-A16D-AF38F9B8809F}" srcId="{534169FD-BBAE-46F0-9D9A-FAE28C2F05B9}" destId="{47A48F7B-8F00-4F95-8CCE-ACE8D17F1779}" srcOrd="7" destOrd="0" parTransId="{8EE06CF2-20AE-4D8B-A237-DB2987FDF6DD}" sibTransId="{E4B85E56-147B-4ABB-947D-A3832B2CB83B}"/>
    <dgm:cxn modelId="{48881D4A-A948-48D0-9C04-FAD339FB7355}" type="presOf" srcId="{534169FD-BBAE-46F0-9D9A-FAE28C2F05B9}" destId="{3B540956-A092-4C3F-8C61-FC9D1A7F14E5}" srcOrd="0" destOrd="0" presId="urn:microsoft.com/office/officeart/2005/8/layout/radial1"/>
    <dgm:cxn modelId="{D7CF744A-2A1B-42EC-9310-62F94D7EF065}" type="presOf" srcId="{EAD0FF71-7906-4A0D-A99B-B9704B30186B}" destId="{3F9434EA-F372-4759-8C60-7C6B49C6B148}" srcOrd="1" destOrd="0" presId="urn:microsoft.com/office/officeart/2005/8/layout/radial1"/>
    <dgm:cxn modelId="{1F95BE6A-43B6-4DC9-924C-8D7A9B721560}" srcId="{534169FD-BBAE-46F0-9D9A-FAE28C2F05B9}" destId="{715FF945-32C7-4C95-94CC-617C9356C0A1}" srcOrd="6" destOrd="0" parTransId="{58BF02D3-2C23-4EE5-80E1-5E10BE2551B9}" sibTransId="{0C56FE37-791E-46EE-B0E6-C1A3B9A8CA6B}"/>
    <dgm:cxn modelId="{3778426C-5FAF-44EE-A7EE-B8E5144469D1}" type="presOf" srcId="{642801A2-FC62-41F4-9F67-F8F88B578A1A}" destId="{5EF08ECA-C237-4FD8-A298-115EF21F5933}" srcOrd="0" destOrd="0" presId="urn:microsoft.com/office/officeart/2005/8/layout/radial1"/>
    <dgm:cxn modelId="{5AD9E86D-6CB1-406A-8564-CA96874C2F33}" type="presOf" srcId="{EAD0FF71-7906-4A0D-A99B-B9704B30186B}" destId="{DB129DF6-B830-4C3F-9B85-5757804E2C2B}" srcOrd="0" destOrd="0" presId="urn:microsoft.com/office/officeart/2005/8/layout/radial1"/>
    <dgm:cxn modelId="{A1F2286F-26A0-4858-93C3-1C198B36CBDF}" type="presOf" srcId="{ED90346E-B575-4D69-9C76-9293A1C01E88}" destId="{3FD922B0-A6FC-4D1C-A7D6-5A6EA0E75744}" srcOrd="1" destOrd="0" presId="urn:microsoft.com/office/officeart/2005/8/layout/radial1"/>
    <dgm:cxn modelId="{8915C855-649C-4493-AE5A-594750AC6966}" type="presOf" srcId="{8EE06CF2-20AE-4D8B-A237-DB2987FDF6DD}" destId="{F845A128-533A-4D6E-8D95-EA0465FD0AC6}" srcOrd="0" destOrd="0" presId="urn:microsoft.com/office/officeart/2005/8/layout/radial1"/>
    <dgm:cxn modelId="{21950577-8732-4F21-ABCD-40FF312B6286}" type="presOf" srcId="{8BE23271-CE5F-474E-8331-633C4A964CC2}" destId="{8B7CE058-D641-44C5-BD61-88C6D4154AB4}" srcOrd="0" destOrd="0" presId="urn:microsoft.com/office/officeart/2005/8/layout/radial1"/>
    <dgm:cxn modelId="{DA802D7A-BA4D-4542-9F93-BB5F0074D07F}" type="presOf" srcId="{47CB65D0-1D7A-470D-BEA3-46807F001DCD}" destId="{803679EE-5255-4870-A059-77CC6E11666C}" srcOrd="0" destOrd="0" presId="urn:microsoft.com/office/officeart/2005/8/layout/radial1"/>
    <dgm:cxn modelId="{3ADF637F-FC71-4609-9062-C3C99A8D10B1}" srcId="{534169FD-BBAE-46F0-9D9A-FAE28C2F05B9}" destId="{8BE23271-CE5F-474E-8331-633C4A964CC2}" srcOrd="2" destOrd="0" parTransId="{4963DC40-28EB-48C6-9724-06247990ACDD}" sibTransId="{019F8079-62DC-45A0-8C2B-32641DFEF07C}"/>
    <dgm:cxn modelId="{F694A081-BC24-4021-8A09-E4E73D769D68}" type="presOf" srcId="{6A16ABAC-C1C2-4F4D-87BA-985D9D17569F}" destId="{E13989D1-DAFD-4FB0-B58A-ED336F558447}" srcOrd="1" destOrd="0" presId="urn:microsoft.com/office/officeart/2005/8/layout/radial1"/>
    <dgm:cxn modelId="{A17BA781-B144-473F-9C10-620AFF557AC1}" type="presOf" srcId="{9A43E3F9-993A-40F2-820A-E4AC01C9A458}" destId="{E70A23EC-3AE1-4DC3-949B-4A47764A94C3}" srcOrd="0" destOrd="0" presId="urn:microsoft.com/office/officeart/2005/8/layout/radial1"/>
    <dgm:cxn modelId="{D1C31293-36F6-41E6-BA6D-5E929C8F5E83}" type="presOf" srcId="{8DCD5E46-1EEE-485C-A8B1-4C1E462994FE}" destId="{D3784D62-8435-4A9E-8C63-2F6CB97A7FC3}" srcOrd="0" destOrd="0" presId="urn:microsoft.com/office/officeart/2005/8/layout/radial1"/>
    <dgm:cxn modelId="{0BDB0F98-A076-4C69-8B0A-53D1F6FA5025}" type="presOf" srcId="{47A48F7B-8F00-4F95-8CCE-ACE8D17F1779}" destId="{C618A2DF-68AC-4C35-92DC-5A127327736B}" srcOrd="0" destOrd="0" presId="urn:microsoft.com/office/officeart/2005/8/layout/radial1"/>
    <dgm:cxn modelId="{A6947AA0-7A15-4703-A466-9836A16E6954}" type="presOf" srcId="{ED90346E-B575-4D69-9C76-9293A1C01E88}" destId="{70B0A06C-934E-47E4-9ACA-65D70DA4B281}" srcOrd="0" destOrd="0" presId="urn:microsoft.com/office/officeart/2005/8/layout/radial1"/>
    <dgm:cxn modelId="{BCBFFFB0-D9A6-4A9F-BFFD-B0D1F2FD4407}" type="presOf" srcId="{715FF945-32C7-4C95-94CC-617C9356C0A1}" destId="{B5790094-0FD3-40BB-B7A2-700AEBB9880B}" srcOrd="0" destOrd="0" presId="urn:microsoft.com/office/officeart/2005/8/layout/radial1"/>
    <dgm:cxn modelId="{031D40B3-B7E6-46A3-B80D-91ADD9771A5B}" srcId="{534169FD-BBAE-46F0-9D9A-FAE28C2F05B9}" destId="{D6629BE8-2AD9-4332-92C1-F6E814945A54}" srcOrd="8" destOrd="0" parTransId="{A820411C-62E2-41D9-8CC1-D533DCB39EE2}" sibTransId="{E76A2F7F-F2A2-4D12-8FAD-F1EB8526F429}"/>
    <dgm:cxn modelId="{9A5325BC-C623-451F-9519-A3F5FA318A2E}" type="presOf" srcId="{A820411C-62E2-41D9-8CC1-D533DCB39EE2}" destId="{ADCA9D93-6A9D-432C-95D4-C3D4C4094372}" srcOrd="1" destOrd="0" presId="urn:microsoft.com/office/officeart/2005/8/layout/radial1"/>
    <dgm:cxn modelId="{6B5F7FC3-03E7-404E-AB9F-90C7827DFB46}" type="presOf" srcId="{8EE06CF2-20AE-4D8B-A237-DB2987FDF6DD}" destId="{49EF9DF4-2DE9-4365-A360-8465B7397097}" srcOrd="1" destOrd="0" presId="urn:microsoft.com/office/officeart/2005/8/layout/radial1"/>
    <dgm:cxn modelId="{AB84BDC6-B046-4806-9F22-4BD0E9E6D52F}" type="presOf" srcId="{FB0FC183-A897-410B-88F9-25CA3945D6D8}" destId="{C9D6533F-E25E-4900-84F3-0267434CB6E6}" srcOrd="0" destOrd="0" presId="urn:microsoft.com/office/officeart/2005/8/layout/radial1"/>
    <dgm:cxn modelId="{E66C80D1-618C-4DC2-8E2E-0FDA3E20E8D0}" type="presOf" srcId="{40BA2D89-7EE7-411F-BED9-40B42EC2C165}" destId="{148FF0CE-84A5-448E-ADDC-AD9A4F30B117}" srcOrd="0" destOrd="0" presId="urn:microsoft.com/office/officeart/2005/8/layout/radial1"/>
    <dgm:cxn modelId="{A27C85D4-705E-4432-9447-C2EFA36A25EB}" type="presOf" srcId="{6A16ABAC-C1C2-4F4D-87BA-985D9D17569F}" destId="{B682820F-2F2E-4964-8F13-4C8D160F01CA}" srcOrd="0" destOrd="0" presId="urn:microsoft.com/office/officeart/2005/8/layout/radial1"/>
    <dgm:cxn modelId="{D59336E0-6815-47E6-B148-4C2C71FDF4C7}" type="presOf" srcId="{58BF02D3-2C23-4EE5-80E1-5E10BE2551B9}" destId="{44D9407A-4356-4CA7-B652-09E20E98FAA9}" srcOrd="1" destOrd="0" presId="urn:microsoft.com/office/officeart/2005/8/layout/radial1"/>
    <dgm:cxn modelId="{E6E93AE2-0DF8-4033-B2DA-E0B69EB992B7}" type="presOf" srcId="{6E180EE0-BED3-413E-8366-877360303947}" destId="{CBE6BD3B-20C3-4329-B360-5AD463ABEDCF}" srcOrd="0" destOrd="0" presId="urn:microsoft.com/office/officeart/2005/8/layout/radial1"/>
    <dgm:cxn modelId="{3EFADCE9-1308-4ED8-8D84-F4F81A146CEB}" type="presOf" srcId="{47CB65D0-1D7A-470D-BEA3-46807F001DCD}" destId="{915CAE6C-AAA9-4014-87C7-F1E4755F6E5C}" srcOrd="1" destOrd="0" presId="urn:microsoft.com/office/officeart/2005/8/layout/radial1"/>
    <dgm:cxn modelId="{337C59EF-5497-407A-8F30-270710074C01}" srcId="{534169FD-BBAE-46F0-9D9A-FAE28C2F05B9}" destId="{8DCD5E46-1EEE-485C-A8B1-4C1E462994FE}" srcOrd="4" destOrd="0" parTransId="{ED90346E-B575-4D69-9C76-9293A1C01E88}" sibTransId="{8D64080D-B4A3-4F72-A17D-B4F324D77E6F}"/>
    <dgm:cxn modelId="{98C1C3F3-00C4-46C5-B011-71A80B5DEA29}" type="presOf" srcId="{58BF02D3-2C23-4EE5-80E1-5E10BE2551B9}" destId="{8B08A638-A2FC-45E7-96BF-30E46BAC5720}" srcOrd="0" destOrd="0" presId="urn:microsoft.com/office/officeart/2005/8/layout/radial1"/>
    <dgm:cxn modelId="{359343F9-4102-42B3-930A-453DEACD56A9}" type="presOf" srcId="{A820411C-62E2-41D9-8CC1-D533DCB39EE2}" destId="{C8691641-CC6F-4F4D-B779-26C9454B314D}" srcOrd="0" destOrd="0" presId="urn:microsoft.com/office/officeart/2005/8/layout/radial1"/>
    <dgm:cxn modelId="{17E590F9-3CC3-47E2-A5FD-7AE414CB80BD}" srcId="{6E180EE0-BED3-413E-8366-877360303947}" destId="{534169FD-BBAE-46F0-9D9A-FAE28C2F05B9}" srcOrd="0" destOrd="0" parTransId="{FEE965BC-3090-473C-BDA3-C8EDE409EBBA}" sibTransId="{EAE4D9C3-EB6B-4E18-AACA-5C8DD279C043}"/>
    <dgm:cxn modelId="{E89415DE-28BB-4EC6-B5FD-5B7AC01AC633}" type="presParOf" srcId="{CBE6BD3B-20C3-4329-B360-5AD463ABEDCF}" destId="{3B540956-A092-4C3F-8C61-FC9D1A7F14E5}" srcOrd="0" destOrd="0" presId="urn:microsoft.com/office/officeart/2005/8/layout/radial1"/>
    <dgm:cxn modelId="{CF113EDC-BB13-4C94-818D-94891307483A}" type="presParOf" srcId="{CBE6BD3B-20C3-4329-B360-5AD463ABEDCF}" destId="{803679EE-5255-4870-A059-77CC6E11666C}" srcOrd="1" destOrd="0" presId="urn:microsoft.com/office/officeart/2005/8/layout/radial1"/>
    <dgm:cxn modelId="{652AC739-2335-47EE-9C2C-69F0DA90568F}" type="presParOf" srcId="{803679EE-5255-4870-A059-77CC6E11666C}" destId="{915CAE6C-AAA9-4014-87C7-F1E4755F6E5C}" srcOrd="0" destOrd="0" presId="urn:microsoft.com/office/officeart/2005/8/layout/radial1"/>
    <dgm:cxn modelId="{D977BE2B-25FB-498B-84A3-08C9C2C066D3}" type="presParOf" srcId="{CBE6BD3B-20C3-4329-B360-5AD463ABEDCF}" destId="{5EF08ECA-C237-4FD8-A298-115EF21F5933}" srcOrd="2" destOrd="0" presId="urn:microsoft.com/office/officeart/2005/8/layout/radial1"/>
    <dgm:cxn modelId="{18F416A7-1D39-4DF2-AD2C-24A5E3A5BA78}" type="presParOf" srcId="{CBE6BD3B-20C3-4329-B360-5AD463ABEDCF}" destId="{B682820F-2F2E-4964-8F13-4C8D160F01CA}" srcOrd="3" destOrd="0" presId="urn:microsoft.com/office/officeart/2005/8/layout/radial1"/>
    <dgm:cxn modelId="{8953E03C-B8C9-4C68-9396-BFE2FE265B05}" type="presParOf" srcId="{B682820F-2F2E-4964-8F13-4C8D160F01CA}" destId="{E13989D1-DAFD-4FB0-B58A-ED336F558447}" srcOrd="0" destOrd="0" presId="urn:microsoft.com/office/officeart/2005/8/layout/radial1"/>
    <dgm:cxn modelId="{1E11F6DC-29A1-44F1-8B45-720D6E2B44BC}" type="presParOf" srcId="{CBE6BD3B-20C3-4329-B360-5AD463ABEDCF}" destId="{148FF0CE-84A5-448E-ADDC-AD9A4F30B117}" srcOrd="4" destOrd="0" presId="urn:microsoft.com/office/officeart/2005/8/layout/radial1"/>
    <dgm:cxn modelId="{9A8D44A1-7E1D-494B-B611-4B10C18CED2E}" type="presParOf" srcId="{CBE6BD3B-20C3-4329-B360-5AD463ABEDCF}" destId="{0390FF25-C17E-42C4-A292-77EBF6830D36}" srcOrd="5" destOrd="0" presId="urn:microsoft.com/office/officeart/2005/8/layout/radial1"/>
    <dgm:cxn modelId="{59F26057-F4B5-4BDB-BD29-702884613B3A}" type="presParOf" srcId="{0390FF25-C17E-42C4-A292-77EBF6830D36}" destId="{CFCD4B59-F6C1-448E-9935-89BDE0A65FA3}" srcOrd="0" destOrd="0" presId="urn:microsoft.com/office/officeart/2005/8/layout/radial1"/>
    <dgm:cxn modelId="{BFD456FC-D881-4D21-A1A5-FF07B5D9E14E}" type="presParOf" srcId="{CBE6BD3B-20C3-4329-B360-5AD463ABEDCF}" destId="{8B7CE058-D641-44C5-BD61-88C6D4154AB4}" srcOrd="6" destOrd="0" presId="urn:microsoft.com/office/officeart/2005/8/layout/radial1"/>
    <dgm:cxn modelId="{72336E9E-9723-4FCD-A3DD-74BAE77F0DAD}" type="presParOf" srcId="{CBE6BD3B-20C3-4329-B360-5AD463ABEDCF}" destId="{C9D6533F-E25E-4900-84F3-0267434CB6E6}" srcOrd="7" destOrd="0" presId="urn:microsoft.com/office/officeart/2005/8/layout/radial1"/>
    <dgm:cxn modelId="{0A06C553-057F-4E77-AE16-D9CAA0F536ED}" type="presParOf" srcId="{C9D6533F-E25E-4900-84F3-0267434CB6E6}" destId="{A1AD8FA6-0A09-43AC-A86D-5A4E591C7077}" srcOrd="0" destOrd="0" presId="urn:microsoft.com/office/officeart/2005/8/layout/radial1"/>
    <dgm:cxn modelId="{C6721BBB-9B5B-4458-BC09-2E7F655C12D2}" type="presParOf" srcId="{CBE6BD3B-20C3-4329-B360-5AD463ABEDCF}" destId="{E70A23EC-3AE1-4DC3-949B-4A47764A94C3}" srcOrd="8" destOrd="0" presId="urn:microsoft.com/office/officeart/2005/8/layout/radial1"/>
    <dgm:cxn modelId="{4050B42D-C439-46C3-A2BB-6373C904D581}" type="presParOf" srcId="{CBE6BD3B-20C3-4329-B360-5AD463ABEDCF}" destId="{70B0A06C-934E-47E4-9ACA-65D70DA4B281}" srcOrd="9" destOrd="0" presId="urn:microsoft.com/office/officeart/2005/8/layout/radial1"/>
    <dgm:cxn modelId="{E52AB749-4A87-4CAE-AD00-C13AF9F658D6}" type="presParOf" srcId="{70B0A06C-934E-47E4-9ACA-65D70DA4B281}" destId="{3FD922B0-A6FC-4D1C-A7D6-5A6EA0E75744}" srcOrd="0" destOrd="0" presId="urn:microsoft.com/office/officeart/2005/8/layout/radial1"/>
    <dgm:cxn modelId="{CB61934A-0E04-4AF9-B15A-8E56443A960B}" type="presParOf" srcId="{CBE6BD3B-20C3-4329-B360-5AD463ABEDCF}" destId="{D3784D62-8435-4A9E-8C63-2F6CB97A7FC3}" srcOrd="10" destOrd="0" presId="urn:microsoft.com/office/officeart/2005/8/layout/radial1"/>
    <dgm:cxn modelId="{F74A463A-3CC3-4B9A-9539-B2E38C2C4264}" type="presParOf" srcId="{CBE6BD3B-20C3-4329-B360-5AD463ABEDCF}" destId="{DB129DF6-B830-4C3F-9B85-5757804E2C2B}" srcOrd="11" destOrd="0" presId="urn:microsoft.com/office/officeart/2005/8/layout/radial1"/>
    <dgm:cxn modelId="{9B2104E9-1D2C-4EBC-91F4-C7084AF88239}" type="presParOf" srcId="{DB129DF6-B830-4C3F-9B85-5757804E2C2B}" destId="{3F9434EA-F372-4759-8C60-7C6B49C6B148}" srcOrd="0" destOrd="0" presId="urn:microsoft.com/office/officeart/2005/8/layout/radial1"/>
    <dgm:cxn modelId="{2C923ECB-B8E1-4DEA-A666-04A23109D736}" type="presParOf" srcId="{CBE6BD3B-20C3-4329-B360-5AD463ABEDCF}" destId="{20AB6E6F-7279-4443-A2EB-4DA6BCCBB882}" srcOrd="12" destOrd="0" presId="urn:microsoft.com/office/officeart/2005/8/layout/radial1"/>
    <dgm:cxn modelId="{015B6B38-9D39-4152-B35F-56B874E0A1D4}" type="presParOf" srcId="{CBE6BD3B-20C3-4329-B360-5AD463ABEDCF}" destId="{8B08A638-A2FC-45E7-96BF-30E46BAC5720}" srcOrd="13" destOrd="0" presId="urn:microsoft.com/office/officeart/2005/8/layout/radial1"/>
    <dgm:cxn modelId="{338A5E11-02E2-4EBE-9F11-831B207B13A8}" type="presParOf" srcId="{8B08A638-A2FC-45E7-96BF-30E46BAC5720}" destId="{44D9407A-4356-4CA7-B652-09E20E98FAA9}" srcOrd="0" destOrd="0" presId="urn:microsoft.com/office/officeart/2005/8/layout/radial1"/>
    <dgm:cxn modelId="{4FF71E41-F7F9-4D12-8FC9-2C66577DEEEE}" type="presParOf" srcId="{CBE6BD3B-20C3-4329-B360-5AD463ABEDCF}" destId="{B5790094-0FD3-40BB-B7A2-700AEBB9880B}" srcOrd="14" destOrd="0" presId="urn:microsoft.com/office/officeart/2005/8/layout/radial1"/>
    <dgm:cxn modelId="{35DA193D-BE1F-45A6-AE6C-E1C02B9DF381}" type="presParOf" srcId="{CBE6BD3B-20C3-4329-B360-5AD463ABEDCF}" destId="{F845A128-533A-4D6E-8D95-EA0465FD0AC6}" srcOrd="15" destOrd="0" presId="urn:microsoft.com/office/officeart/2005/8/layout/radial1"/>
    <dgm:cxn modelId="{FB5A741C-E3D5-4B98-8BAA-595CAC9F9E46}" type="presParOf" srcId="{F845A128-533A-4D6E-8D95-EA0465FD0AC6}" destId="{49EF9DF4-2DE9-4365-A360-8465B7397097}" srcOrd="0" destOrd="0" presId="urn:microsoft.com/office/officeart/2005/8/layout/radial1"/>
    <dgm:cxn modelId="{C785713C-3310-4C94-97AF-8C5A117109CC}" type="presParOf" srcId="{CBE6BD3B-20C3-4329-B360-5AD463ABEDCF}" destId="{C618A2DF-68AC-4C35-92DC-5A127327736B}" srcOrd="16" destOrd="0" presId="urn:microsoft.com/office/officeart/2005/8/layout/radial1"/>
    <dgm:cxn modelId="{33A85594-8D63-4EB3-B827-4540C201F6CE}" type="presParOf" srcId="{CBE6BD3B-20C3-4329-B360-5AD463ABEDCF}" destId="{C8691641-CC6F-4F4D-B779-26C9454B314D}" srcOrd="17" destOrd="0" presId="urn:microsoft.com/office/officeart/2005/8/layout/radial1"/>
    <dgm:cxn modelId="{8FEA5266-CCC1-4F94-8A79-5E57C0A333E8}" type="presParOf" srcId="{C8691641-CC6F-4F4D-B779-26C9454B314D}" destId="{ADCA9D93-6A9D-432C-95D4-C3D4C4094372}" srcOrd="0" destOrd="0" presId="urn:microsoft.com/office/officeart/2005/8/layout/radial1"/>
    <dgm:cxn modelId="{A829491E-1960-4521-B2D3-6B4F725F8CA4}" type="presParOf" srcId="{CBE6BD3B-20C3-4329-B360-5AD463ABEDCF}" destId="{DFE7C2D5-CF2F-420A-990F-F774E27F2EE1}" srcOrd="1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67313-41AF-4BFB-A6C7-BE813566DBF9}" type="doc">
      <dgm:prSet loTypeId="urn:microsoft.com/office/officeart/2008/layout/RadialCluster" loCatId="cycle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C693F85-475B-4566-866C-A357C26FF5FD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8800" b="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366998-3652-4224-91F2-F063AC74BF7D}" type="par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58C2D1-8968-4A69-B820-2224BA6F4887}" type="sib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BDA144-20AE-4642-9C78-7333B627B0F7}">
      <dgm:prSet phldrT="[Text]" custT="1"/>
      <dgm:spPr/>
      <dgm:t>
        <a:bodyPr/>
        <a:lstStyle/>
        <a:p>
          <a:r>
            <a:rPr lang="bn-BD" sz="4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48C5D7-0C61-4852-BECA-AEC1E3C38EC4}" type="par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394ACA-259E-4367-82F4-5EFDDD4376F7}" type="sib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3F32C4-3E81-48D8-A562-95132CD3A7D6}">
      <dgm:prSet phldrT="[Text]"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BCD93-78EF-4833-B10B-FF9C6001D0E6}" type="par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F421CC-3822-4F92-8D02-3942D6CD63DC}" type="sib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50DFCE-09B2-4DBC-9BA1-3CF44D662230}">
      <dgm:prSet phldrT="[Text]" custT="1"/>
      <dgm:spPr/>
      <dgm:t>
        <a:bodyPr/>
        <a:lstStyle/>
        <a:p>
          <a:r>
            <a:rPr lang="bn-BD" sz="40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57995C-AD01-4CDB-8970-6A936178DC2B}" type="par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6200D5-7382-4290-8F9C-08FFA68389AD}" type="sib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331B3D-A3A3-409A-B3F5-37D6FCC9894E}">
      <dgm:prSet phldrT="[Text]"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B8E57E-B680-4E08-8AE1-68D0EB095549}" type="par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F727FC-4EBB-4F96-B55C-B27800191269}" type="sib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D44732-B40C-47B8-B9E1-AD97060D68F9}">
      <dgm:prSet custT="1"/>
      <dgm:spPr/>
      <dgm:t>
        <a:bodyPr/>
        <a:lstStyle/>
        <a:p>
          <a:r>
            <a:rPr lang="bn-BD" sz="4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০৩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BDC938-E0BB-4435-9148-6E50B06E8A38}" type="par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F5D53D-F0D6-4492-B22C-BAE6458156BC}" type="sib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970E8A-8BA1-4E1E-A905-1D2398698689}">
      <dgm:prSet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BCE930-BE46-44B7-AC90-E6B5CE7E2EF0}" type="par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0FEF1A-8DDB-4274-8F93-A91BF3EB07C3}" type="sib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262C7A-F9CB-41AB-8015-BF539AB3822A}">
      <dgm:prSet custT="1"/>
      <dgm:spPr/>
      <dgm:t>
        <a:bodyPr/>
        <a:lstStyle/>
        <a:p>
          <a:r>
            <a:rPr lang="bn-BD" sz="4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৪২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7CBBC7-2F4F-4EEC-AA52-A93D9878E008}" type="par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BDCF08-62D3-420A-A730-C3CDD8D72360}" type="sib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B4558D-3059-4228-AD3A-0A1768AEEA99}" type="pres">
      <dgm:prSet presAssocID="{BE467313-41AF-4BFB-A6C7-BE813566DB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74FDA92-B78C-42CC-9B9A-BB57A9BA9433}" type="pres">
      <dgm:prSet presAssocID="{4C693F85-475B-4566-866C-A357C26FF5FD}" presName="singleCycle" presStyleCnt="0"/>
      <dgm:spPr/>
    </dgm:pt>
    <dgm:pt modelId="{A889F5AB-BBED-4915-95C6-B252B10418CE}" type="pres">
      <dgm:prSet presAssocID="{4C693F85-475B-4566-866C-A357C26FF5FD}" presName="singleCenter" presStyleLbl="node1" presStyleIdx="0" presStyleCnt="8">
        <dgm:presLayoutVars>
          <dgm:chMax val="7"/>
          <dgm:chPref val="7"/>
        </dgm:presLayoutVars>
      </dgm:prSet>
      <dgm:spPr/>
    </dgm:pt>
    <dgm:pt modelId="{768A862F-B621-487B-98F5-C57EA4524ADC}" type="pres">
      <dgm:prSet presAssocID="{5648C5D7-0C61-4852-BECA-AEC1E3C38EC4}" presName="Name56" presStyleLbl="parChTrans1D2" presStyleIdx="0" presStyleCnt="7"/>
      <dgm:spPr/>
    </dgm:pt>
    <dgm:pt modelId="{3BEACC99-022D-4FBD-B93A-2F6CA3530692}" type="pres">
      <dgm:prSet presAssocID="{65BDA144-20AE-4642-9C78-7333B627B0F7}" presName="text0" presStyleLbl="node1" presStyleIdx="1" presStyleCnt="8" custScaleX="138214" custScaleY="108302">
        <dgm:presLayoutVars>
          <dgm:bulletEnabled val="1"/>
        </dgm:presLayoutVars>
      </dgm:prSet>
      <dgm:spPr/>
    </dgm:pt>
    <dgm:pt modelId="{6A0FC2F3-05C3-4CA1-B783-AABD256504FB}" type="pres">
      <dgm:prSet presAssocID="{8D6BCD93-78EF-4833-B10B-FF9C6001D0E6}" presName="Name56" presStyleLbl="parChTrans1D2" presStyleIdx="1" presStyleCnt="7"/>
      <dgm:spPr/>
    </dgm:pt>
    <dgm:pt modelId="{531FF243-D5A2-486B-9503-5F08E2DDE7AA}" type="pres">
      <dgm:prSet presAssocID="{163F32C4-3E81-48D8-A562-95132CD3A7D6}" presName="text0" presStyleLbl="node1" presStyleIdx="2" presStyleCnt="8" custScaleX="138214" custScaleY="108302">
        <dgm:presLayoutVars>
          <dgm:bulletEnabled val="1"/>
        </dgm:presLayoutVars>
      </dgm:prSet>
      <dgm:spPr/>
    </dgm:pt>
    <dgm:pt modelId="{ADE96052-93BE-4F06-BE61-E7F2158DD57D}" type="pres">
      <dgm:prSet presAssocID="{E357995C-AD01-4CDB-8970-6A936178DC2B}" presName="Name56" presStyleLbl="parChTrans1D2" presStyleIdx="2" presStyleCnt="7"/>
      <dgm:spPr/>
    </dgm:pt>
    <dgm:pt modelId="{E70E3929-9480-40E7-A34D-348058D1C7C0}" type="pres">
      <dgm:prSet presAssocID="{0850DFCE-09B2-4DBC-9BA1-3CF44D662230}" presName="text0" presStyleLbl="node1" presStyleIdx="3" presStyleCnt="8" custScaleX="138214" custScaleY="108302">
        <dgm:presLayoutVars>
          <dgm:bulletEnabled val="1"/>
        </dgm:presLayoutVars>
      </dgm:prSet>
      <dgm:spPr/>
    </dgm:pt>
    <dgm:pt modelId="{3E290720-BA48-4A93-8677-D2C223D7BD58}" type="pres">
      <dgm:prSet presAssocID="{84B8E57E-B680-4E08-8AE1-68D0EB095549}" presName="Name56" presStyleLbl="parChTrans1D2" presStyleIdx="3" presStyleCnt="7"/>
      <dgm:spPr/>
    </dgm:pt>
    <dgm:pt modelId="{A65F02CA-42B9-44D3-A037-A6A0B5E73594}" type="pres">
      <dgm:prSet presAssocID="{F7331B3D-A3A3-409A-B3F5-37D6FCC9894E}" presName="text0" presStyleLbl="node1" presStyleIdx="4" presStyleCnt="8" custScaleX="138214" custScaleY="108302">
        <dgm:presLayoutVars>
          <dgm:bulletEnabled val="1"/>
        </dgm:presLayoutVars>
      </dgm:prSet>
      <dgm:spPr/>
    </dgm:pt>
    <dgm:pt modelId="{E71E7C83-25DC-458C-84B8-07F6351F1F39}" type="pres">
      <dgm:prSet presAssocID="{C9BDC938-E0BB-4435-9148-6E50B06E8A38}" presName="Name56" presStyleLbl="parChTrans1D2" presStyleIdx="4" presStyleCnt="7"/>
      <dgm:spPr/>
    </dgm:pt>
    <dgm:pt modelId="{FDDD89F8-F8EE-489B-AD25-FCDC500A4388}" type="pres">
      <dgm:prSet presAssocID="{7CD44732-B40C-47B8-B9E1-AD97060D68F9}" presName="text0" presStyleLbl="node1" presStyleIdx="5" presStyleCnt="8" custScaleX="138214" custScaleY="108302" custRadScaleRad="109612" custRadScaleInc="14192">
        <dgm:presLayoutVars>
          <dgm:bulletEnabled val="1"/>
        </dgm:presLayoutVars>
      </dgm:prSet>
      <dgm:spPr/>
    </dgm:pt>
    <dgm:pt modelId="{D15EB4E6-8759-4D41-B0C1-2613481FA44B}" type="pres">
      <dgm:prSet presAssocID="{50BCE930-BE46-44B7-AC90-E6B5CE7E2EF0}" presName="Name56" presStyleLbl="parChTrans1D2" presStyleIdx="5" presStyleCnt="7"/>
      <dgm:spPr/>
    </dgm:pt>
    <dgm:pt modelId="{A318F58D-655D-48F6-B1D9-31ABEE16E651}" type="pres">
      <dgm:prSet presAssocID="{A4970E8A-8BA1-4E1E-A905-1D2398698689}" presName="text0" presStyleLbl="node1" presStyleIdx="6" presStyleCnt="8" custScaleX="138214" custScaleY="108302">
        <dgm:presLayoutVars>
          <dgm:bulletEnabled val="1"/>
        </dgm:presLayoutVars>
      </dgm:prSet>
      <dgm:spPr/>
    </dgm:pt>
    <dgm:pt modelId="{7E98D201-0C0F-46FF-A259-7DF10E3DF711}" type="pres">
      <dgm:prSet presAssocID="{9F7CBBC7-2F4F-4EEC-AA52-A93D9878E008}" presName="Name56" presStyleLbl="parChTrans1D2" presStyleIdx="6" presStyleCnt="7"/>
      <dgm:spPr/>
    </dgm:pt>
    <dgm:pt modelId="{7EB6CC03-BC0B-4FFF-AD51-FF22EB59AB21}" type="pres">
      <dgm:prSet presAssocID="{71262C7A-F9CB-41AB-8015-BF539AB3822A}" presName="text0" presStyleLbl="node1" presStyleIdx="7" presStyleCnt="8" custScaleX="138214" custScaleY="108302">
        <dgm:presLayoutVars>
          <dgm:bulletEnabled val="1"/>
        </dgm:presLayoutVars>
      </dgm:prSet>
      <dgm:spPr/>
    </dgm:pt>
  </dgm:ptLst>
  <dgm:cxnLst>
    <dgm:cxn modelId="{0A5AFE06-1516-4330-A10D-06B35A6BFC8E}" type="presOf" srcId="{BE467313-41AF-4BFB-A6C7-BE813566DBF9}" destId="{54B4558D-3059-4228-AD3A-0A1768AEEA99}" srcOrd="0" destOrd="0" presId="urn:microsoft.com/office/officeart/2008/layout/RadialCluster"/>
    <dgm:cxn modelId="{DF633B13-5FF4-4E67-8028-6A93A9A23457}" srcId="{4C693F85-475B-4566-866C-A357C26FF5FD}" destId="{65BDA144-20AE-4642-9C78-7333B627B0F7}" srcOrd="0" destOrd="0" parTransId="{5648C5D7-0C61-4852-BECA-AEC1E3C38EC4}" sibTransId="{05394ACA-259E-4367-82F4-5EFDDD4376F7}"/>
    <dgm:cxn modelId="{7971D317-15B1-4610-8750-1C689B8746D9}" type="presOf" srcId="{7CD44732-B40C-47B8-B9E1-AD97060D68F9}" destId="{FDDD89F8-F8EE-489B-AD25-FCDC500A4388}" srcOrd="0" destOrd="0" presId="urn:microsoft.com/office/officeart/2008/layout/RadialCluster"/>
    <dgm:cxn modelId="{51329D1E-C240-4543-8E11-9B03E1550A98}" srcId="{BE467313-41AF-4BFB-A6C7-BE813566DBF9}" destId="{4C693F85-475B-4566-866C-A357C26FF5FD}" srcOrd="0" destOrd="0" parTransId="{5C366998-3652-4224-91F2-F063AC74BF7D}" sibTransId="{3658C2D1-8968-4A69-B820-2224BA6F4887}"/>
    <dgm:cxn modelId="{A1C9E521-3ADB-481B-8E21-7BD64C936E49}" type="presOf" srcId="{9F7CBBC7-2F4F-4EEC-AA52-A93D9878E008}" destId="{7E98D201-0C0F-46FF-A259-7DF10E3DF711}" srcOrd="0" destOrd="0" presId="urn:microsoft.com/office/officeart/2008/layout/RadialCluster"/>
    <dgm:cxn modelId="{2978D62A-DDB2-434C-815C-402169E6C24B}" type="presOf" srcId="{163F32C4-3E81-48D8-A562-95132CD3A7D6}" destId="{531FF243-D5A2-486B-9503-5F08E2DDE7AA}" srcOrd="0" destOrd="0" presId="urn:microsoft.com/office/officeart/2008/layout/RadialCluster"/>
    <dgm:cxn modelId="{6407D72B-40C8-45DF-B9A9-E70138DE7E66}" type="presOf" srcId="{84B8E57E-B680-4E08-8AE1-68D0EB095549}" destId="{3E290720-BA48-4A93-8677-D2C223D7BD58}" srcOrd="0" destOrd="0" presId="urn:microsoft.com/office/officeart/2008/layout/RadialCluster"/>
    <dgm:cxn modelId="{D9309C3D-9F6B-4B28-BF2A-56693906E7A4}" type="presOf" srcId="{71262C7A-F9CB-41AB-8015-BF539AB3822A}" destId="{7EB6CC03-BC0B-4FFF-AD51-FF22EB59AB21}" srcOrd="0" destOrd="0" presId="urn:microsoft.com/office/officeart/2008/layout/RadialCluster"/>
    <dgm:cxn modelId="{3DF7A440-BD63-494E-9BC2-A17734C3DF53}" type="presOf" srcId="{E357995C-AD01-4CDB-8970-6A936178DC2B}" destId="{ADE96052-93BE-4F06-BE61-E7F2158DD57D}" srcOrd="0" destOrd="0" presId="urn:microsoft.com/office/officeart/2008/layout/RadialCluster"/>
    <dgm:cxn modelId="{62D8B962-B415-4880-B48B-C581AA5850CD}" type="presOf" srcId="{4C693F85-475B-4566-866C-A357C26FF5FD}" destId="{A889F5AB-BBED-4915-95C6-B252B10418CE}" srcOrd="0" destOrd="0" presId="urn:microsoft.com/office/officeart/2008/layout/RadialCluster"/>
    <dgm:cxn modelId="{912E4765-BF4A-490E-971F-BEE68FA713E3}" type="presOf" srcId="{A4970E8A-8BA1-4E1E-A905-1D2398698689}" destId="{A318F58D-655D-48F6-B1D9-31ABEE16E651}" srcOrd="0" destOrd="0" presId="urn:microsoft.com/office/officeart/2008/layout/RadialCluster"/>
    <dgm:cxn modelId="{1D554468-2D1E-42CA-9B5C-170AC9804CFA}" type="presOf" srcId="{50BCE930-BE46-44B7-AC90-E6B5CE7E2EF0}" destId="{D15EB4E6-8759-4D41-B0C1-2613481FA44B}" srcOrd="0" destOrd="0" presId="urn:microsoft.com/office/officeart/2008/layout/RadialCluster"/>
    <dgm:cxn modelId="{A5345168-9B66-426C-AF36-4C1E24F96A94}" type="presOf" srcId="{65BDA144-20AE-4642-9C78-7333B627B0F7}" destId="{3BEACC99-022D-4FBD-B93A-2F6CA3530692}" srcOrd="0" destOrd="0" presId="urn:microsoft.com/office/officeart/2008/layout/RadialCluster"/>
    <dgm:cxn modelId="{A2368648-95AF-444F-98EB-949FFC64C479}" type="presOf" srcId="{8D6BCD93-78EF-4833-B10B-FF9C6001D0E6}" destId="{6A0FC2F3-05C3-4CA1-B783-AABD256504FB}" srcOrd="0" destOrd="0" presId="urn:microsoft.com/office/officeart/2008/layout/RadialCluster"/>
    <dgm:cxn modelId="{54675F4C-1B07-4C46-90C2-089FD122E1D0}" srcId="{4C693F85-475B-4566-866C-A357C26FF5FD}" destId="{0850DFCE-09B2-4DBC-9BA1-3CF44D662230}" srcOrd="2" destOrd="0" parTransId="{E357995C-AD01-4CDB-8970-6A936178DC2B}" sibTransId="{0D6200D5-7382-4290-8F9C-08FFA68389AD}"/>
    <dgm:cxn modelId="{6D08114F-D35B-4083-A4D6-0BD3A849B1DA}" srcId="{4C693F85-475B-4566-866C-A357C26FF5FD}" destId="{A4970E8A-8BA1-4E1E-A905-1D2398698689}" srcOrd="5" destOrd="0" parTransId="{50BCE930-BE46-44B7-AC90-E6B5CE7E2EF0}" sibTransId="{E60FEF1A-8DDB-4274-8F93-A91BF3EB07C3}"/>
    <dgm:cxn modelId="{37ECEB74-85CB-4AA3-80BF-48B23580B817}" type="presOf" srcId="{0850DFCE-09B2-4DBC-9BA1-3CF44D662230}" destId="{E70E3929-9480-40E7-A34D-348058D1C7C0}" srcOrd="0" destOrd="0" presId="urn:microsoft.com/office/officeart/2008/layout/RadialCluster"/>
    <dgm:cxn modelId="{BCBA605A-2103-4F5C-BEF7-1E74F283A590}" type="presOf" srcId="{5648C5D7-0C61-4852-BECA-AEC1E3C38EC4}" destId="{768A862F-B621-487B-98F5-C57EA4524ADC}" srcOrd="0" destOrd="0" presId="urn:microsoft.com/office/officeart/2008/layout/RadialCluster"/>
    <dgm:cxn modelId="{432EC39E-EE02-4B59-A23B-75AEB9EDDEEE}" type="presOf" srcId="{F7331B3D-A3A3-409A-B3F5-37D6FCC9894E}" destId="{A65F02CA-42B9-44D3-A037-A6A0B5E73594}" srcOrd="0" destOrd="0" presId="urn:microsoft.com/office/officeart/2008/layout/RadialCluster"/>
    <dgm:cxn modelId="{8C90B3AD-4579-4FA4-B81F-E4115B494436}" srcId="{4C693F85-475B-4566-866C-A357C26FF5FD}" destId="{71262C7A-F9CB-41AB-8015-BF539AB3822A}" srcOrd="6" destOrd="0" parTransId="{9F7CBBC7-2F4F-4EEC-AA52-A93D9878E008}" sibTransId="{A9BDCF08-62D3-420A-A730-C3CDD8D72360}"/>
    <dgm:cxn modelId="{762394B5-2845-424B-8B98-896DFE638DCF}" srcId="{4C693F85-475B-4566-866C-A357C26FF5FD}" destId="{7CD44732-B40C-47B8-B9E1-AD97060D68F9}" srcOrd="4" destOrd="0" parTransId="{C9BDC938-E0BB-4435-9148-6E50B06E8A38}" sibTransId="{3DF5D53D-F0D6-4492-B22C-BAE6458156BC}"/>
    <dgm:cxn modelId="{7BA585CC-3D98-4F48-A6BA-0E67E4612E47}" srcId="{4C693F85-475B-4566-866C-A357C26FF5FD}" destId="{163F32C4-3E81-48D8-A562-95132CD3A7D6}" srcOrd="1" destOrd="0" parTransId="{8D6BCD93-78EF-4833-B10B-FF9C6001D0E6}" sibTransId="{F3F421CC-3822-4F92-8D02-3942D6CD63DC}"/>
    <dgm:cxn modelId="{180B7ACD-88BC-4EE1-8C43-7454BDC4BA54}" type="presOf" srcId="{C9BDC938-E0BB-4435-9148-6E50B06E8A38}" destId="{E71E7C83-25DC-458C-84B8-07F6351F1F39}" srcOrd="0" destOrd="0" presId="urn:microsoft.com/office/officeart/2008/layout/RadialCluster"/>
    <dgm:cxn modelId="{D2D7ECD9-B318-4B9F-8A05-3079AAF7F739}" srcId="{4C693F85-475B-4566-866C-A357C26FF5FD}" destId="{F7331B3D-A3A3-409A-B3F5-37D6FCC9894E}" srcOrd="3" destOrd="0" parTransId="{84B8E57E-B680-4E08-8AE1-68D0EB095549}" sibTransId="{74F727FC-4EBB-4F96-B55C-B27800191269}"/>
    <dgm:cxn modelId="{3BB3F311-D526-4AED-A510-EB2418A372EB}" type="presParOf" srcId="{54B4558D-3059-4228-AD3A-0A1768AEEA99}" destId="{774FDA92-B78C-42CC-9B9A-BB57A9BA9433}" srcOrd="0" destOrd="0" presId="urn:microsoft.com/office/officeart/2008/layout/RadialCluster"/>
    <dgm:cxn modelId="{5CD8B427-4F9C-46FC-8276-6162684CA906}" type="presParOf" srcId="{774FDA92-B78C-42CC-9B9A-BB57A9BA9433}" destId="{A889F5AB-BBED-4915-95C6-B252B10418CE}" srcOrd="0" destOrd="0" presId="urn:microsoft.com/office/officeart/2008/layout/RadialCluster"/>
    <dgm:cxn modelId="{BD32FE12-9D37-476E-AE1F-594D609F5BC9}" type="presParOf" srcId="{774FDA92-B78C-42CC-9B9A-BB57A9BA9433}" destId="{768A862F-B621-487B-98F5-C57EA4524ADC}" srcOrd="1" destOrd="0" presId="urn:microsoft.com/office/officeart/2008/layout/RadialCluster"/>
    <dgm:cxn modelId="{864F6429-73E8-486A-BADB-C60E579B65D9}" type="presParOf" srcId="{774FDA92-B78C-42CC-9B9A-BB57A9BA9433}" destId="{3BEACC99-022D-4FBD-B93A-2F6CA3530692}" srcOrd="2" destOrd="0" presId="urn:microsoft.com/office/officeart/2008/layout/RadialCluster"/>
    <dgm:cxn modelId="{DC3C12FF-D27E-4D30-A912-BF1365F9E2D8}" type="presParOf" srcId="{774FDA92-B78C-42CC-9B9A-BB57A9BA9433}" destId="{6A0FC2F3-05C3-4CA1-B783-AABD256504FB}" srcOrd="3" destOrd="0" presId="urn:microsoft.com/office/officeart/2008/layout/RadialCluster"/>
    <dgm:cxn modelId="{C70950C6-FDF4-4F91-9EA4-D72D7D917F74}" type="presParOf" srcId="{774FDA92-B78C-42CC-9B9A-BB57A9BA9433}" destId="{531FF243-D5A2-486B-9503-5F08E2DDE7AA}" srcOrd="4" destOrd="0" presId="urn:microsoft.com/office/officeart/2008/layout/RadialCluster"/>
    <dgm:cxn modelId="{9D19B15B-D53F-4592-A0B1-095842F3BE76}" type="presParOf" srcId="{774FDA92-B78C-42CC-9B9A-BB57A9BA9433}" destId="{ADE96052-93BE-4F06-BE61-E7F2158DD57D}" srcOrd="5" destOrd="0" presId="urn:microsoft.com/office/officeart/2008/layout/RadialCluster"/>
    <dgm:cxn modelId="{131F5D14-0636-410B-9733-9AF266961FC6}" type="presParOf" srcId="{774FDA92-B78C-42CC-9B9A-BB57A9BA9433}" destId="{E70E3929-9480-40E7-A34D-348058D1C7C0}" srcOrd="6" destOrd="0" presId="urn:microsoft.com/office/officeart/2008/layout/RadialCluster"/>
    <dgm:cxn modelId="{208C9D66-93F9-4A53-BAA8-0D2C38E1E379}" type="presParOf" srcId="{774FDA92-B78C-42CC-9B9A-BB57A9BA9433}" destId="{3E290720-BA48-4A93-8677-D2C223D7BD58}" srcOrd="7" destOrd="0" presId="urn:microsoft.com/office/officeart/2008/layout/RadialCluster"/>
    <dgm:cxn modelId="{BFF286B1-41BC-4280-992A-BDFB06F6265C}" type="presParOf" srcId="{774FDA92-B78C-42CC-9B9A-BB57A9BA9433}" destId="{A65F02CA-42B9-44D3-A037-A6A0B5E73594}" srcOrd="8" destOrd="0" presId="urn:microsoft.com/office/officeart/2008/layout/RadialCluster"/>
    <dgm:cxn modelId="{261AD42F-F7EE-42E8-93FC-14A88DA491D9}" type="presParOf" srcId="{774FDA92-B78C-42CC-9B9A-BB57A9BA9433}" destId="{E71E7C83-25DC-458C-84B8-07F6351F1F39}" srcOrd="9" destOrd="0" presId="urn:microsoft.com/office/officeart/2008/layout/RadialCluster"/>
    <dgm:cxn modelId="{7D8A5461-35DB-4FC9-91AD-0D87E0222022}" type="presParOf" srcId="{774FDA92-B78C-42CC-9B9A-BB57A9BA9433}" destId="{FDDD89F8-F8EE-489B-AD25-FCDC500A4388}" srcOrd="10" destOrd="0" presId="urn:microsoft.com/office/officeart/2008/layout/RadialCluster"/>
    <dgm:cxn modelId="{EB4592A9-FD5D-4256-883D-06BCAFA185D3}" type="presParOf" srcId="{774FDA92-B78C-42CC-9B9A-BB57A9BA9433}" destId="{D15EB4E6-8759-4D41-B0C1-2613481FA44B}" srcOrd="11" destOrd="0" presId="urn:microsoft.com/office/officeart/2008/layout/RadialCluster"/>
    <dgm:cxn modelId="{D0924FC5-D0AB-4F7E-8BCE-58B81F0189C4}" type="presParOf" srcId="{774FDA92-B78C-42CC-9B9A-BB57A9BA9433}" destId="{A318F58D-655D-48F6-B1D9-31ABEE16E651}" srcOrd="12" destOrd="0" presId="urn:microsoft.com/office/officeart/2008/layout/RadialCluster"/>
    <dgm:cxn modelId="{7FBFF249-9F30-41FC-B0F2-50E8A4BD7874}" type="presParOf" srcId="{774FDA92-B78C-42CC-9B9A-BB57A9BA9433}" destId="{7E98D201-0C0F-46FF-A259-7DF10E3DF711}" srcOrd="13" destOrd="0" presId="urn:microsoft.com/office/officeart/2008/layout/RadialCluster"/>
    <dgm:cxn modelId="{88797E3A-0554-44D2-8DF1-0E3AD2A4E6D2}" type="presParOf" srcId="{774FDA92-B78C-42CC-9B9A-BB57A9BA9433}" destId="{7EB6CC03-BC0B-4FFF-AD51-FF22EB59AB2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40956-A092-4C3F-8C61-FC9D1A7F14E5}">
      <dsp:nvSpPr>
        <dsp:cNvPr id="0" name=""/>
        <dsp:cNvSpPr/>
      </dsp:nvSpPr>
      <dsp:spPr>
        <a:xfrm>
          <a:off x="1290776" y="1328477"/>
          <a:ext cx="1467716" cy="140602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</a:p>
      </dsp:txBody>
      <dsp:txXfrm>
        <a:off x="1505718" y="1534385"/>
        <a:ext cx="1037832" cy="994213"/>
      </dsp:txXfrm>
    </dsp:sp>
    <dsp:sp modelId="{803679EE-5255-4870-A059-77CC6E11666C}">
      <dsp:nvSpPr>
        <dsp:cNvPr id="0" name=""/>
        <dsp:cNvSpPr/>
      </dsp:nvSpPr>
      <dsp:spPr>
        <a:xfrm rot="16200000">
          <a:off x="1837963" y="1123014"/>
          <a:ext cx="373342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73342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5300" y="1132473"/>
        <a:ext cx="18667" cy="18667"/>
      </dsp:txXfrm>
    </dsp:sp>
    <dsp:sp modelId="{5EF08ECA-C237-4FD8-A298-115EF21F5933}">
      <dsp:nvSpPr>
        <dsp:cNvPr id="0" name=""/>
        <dsp:cNvSpPr/>
      </dsp:nvSpPr>
      <dsp:spPr>
        <a:xfrm>
          <a:off x="1530985" y="-65906"/>
          <a:ext cx="987297" cy="10210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b="0" kern="120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48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75571" y="83622"/>
        <a:ext cx="698125" cy="721985"/>
      </dsp:txXfrm>
    </dsp:sp>
    <dsp:sp modelId="{B682820F-2F2E-4964-8F13-4C8D160F01CA}">
      <dsp:nvSpPr>
        <dsp:cNvPr id="0" name=""/>
        <dsp:cNvSpPr/>
      </dsp:nvSpPr>
      <dsp:spPr>
        <a:xfrm rot="18600000">
          <a:off x="2423508" y="1334165"/>
          <a:ext cx="340968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40968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85468" y="1344433"/>
        <a:ext cx="17048" cy="17048"/>
      </dsp:txXfrm>
    </dsp:sp>
    <dsp:sp modelId="{148FF0CE-84A5-448E-ADDC-AD9A4F30B117}">
      <dsp:nvSpPr>
        <dsp:cNvPr id="0" name=""/>
        <dsp:cNvSpPr/>
      </dsp:nvSpPr>
      <dsp:spPr>
        <a:xfrm>
          <a:off x="2478937" y="306369"/>
          <a:ext cx="1131445" cy="1019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0" kern="120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44633" y="455599"/>
        <a:ext cx="800053" cy="720547"/>
      </dsp:txXfrm>
    </dsp:sp>
    <dsp:sp modelId="{0390FF25-C17E-42C4-A292-77EBF6830D36}">
      <dsp:nvSpPr>
        <dsp:cNvPr id="0" name=""/>
        <dsp:cNvSpPr/>
      </dsp:nvSpPr>
      <dsp:spPr>
        <a:xfrm rot="21000000">
          <a:off x="2743757" y="1855590"/>
          <a:ext cx="343784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43784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7054" y="1865788"/>
        <a:ext cx="17189" cy="17189"/>
      </dsp:txXfrm>
    </dsp:sp>
    <dsp:sp modelId="{8B7CE058-D641-44C5-BD61-88C6D4154AB4}">
      <dsp:nvSpPr>
        <dsp:cNvPr id="0" name=""/>
        <dsp:cNvSpPr/>
      </dsp:nvSpPr>
      <dsp:spPr>
        <a:xfrm>
          <a:off x="3075653" y="1288485"/>
          <a:ext cx="1023501" cy="934896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0" kern="120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0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5541" y="1425397"/>
        <a:ext cx="723725" cy="661072"/>
      </dsp:txXfrm>
    </dsp:sp>
    <dsp:sp modelId="{C9D6533F-E25E-4900-84F3-0267434CB6E6}">
      <dsp:nvSpPr>
        <dsp:cNvPr id="0" name=""/>
        <dsp:cNvSpPr/>
      </dsp:nvSpPr>
      <dsp:spPr>
        <a:xfrm rot="1800000">
          <a:off x="2627814" y="2470205"/>
          <a:ext cx="378485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78485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7595" y="2479536"/>
        <a:ext cx="18924" cy="18924"/>
      </dsp:txXfrm>
    </dsp:sp>
    <dsp:sp modelId="{E70A23EC-3AE1-4DC3-949B-4A47764A94C3}">
      <dsp:nvSpPr>
        <dsp:cNvPr id="0" name=""/>
        <dsp:cNvSpPr/>
      </dsp:nvSpPr>
      <dsp:spPr>
        <a:xfrm>
          <a:off x="2909193" y="2361872"/>
          <a:ext cx="979436" cy="9261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0" kern="120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52628" y="2497499"/>
        <a:ext cx="692566" cy="654864"/>
      </dsp:txXfrm>
    </dsp:sp>
    <dsp:sp modelId="{70B0A06C-934E-47E4-9ACA-65D70DA4B281}">
      <dsp:nvSpPr>
        <dsp:cNvPr id="0" name=""/>
        <dsp:cNvSpPr/>
      </dsp:nvSpPr>
      <dsp:spPr>
        <a:xfrm rot="4200000">
          <a:off x="2140247" y="2856463"/>
          <a:ext cx="382983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82983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22164" y="2865681"/>
        <a:ext cx="19149" cy="19149"/>
      </dsp:txXfrm>
    </dsp:sp>
    <dsp:sp modelId="{D3784D62-8435-4A9E-8C63-2F6CB97A7FC3}">
      <dsp:nvSpPr>
        <dsp:cNvPr id="0" name=""/>
        <dsp:cNvSpPr/>
      </dsp:nvSpPr>
      <dsp:spPr>
        <a:xfrm>
          <a:off x="2060313" y="3026428"/>
          <a:ext cx="1014131" cy="9924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0" kern="120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08829" y="3171774"/>
        <a:ext cx="717099" cy="701790"/>
      </dsp:txXfrm>
    </dsp:sp>
    <dsp:sp modelId="{DB129DF6-B830-4C3F-9B85-5757804E2C2B}">
      <dsp:nvSpPr>
        <dsp:cNvPr id="0" name=""/>
        <dsp:cNvSpPr/>
      </dsp:nvSpPr>
      <dsp:spPr>
        <a:xfrm rot="6600000">
          <a:off x="1526038" y="2856463"/>
          <a:ext cx="382983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82983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707955" y="2865681"/>
        <a:ext cx="19149" cy="19149"/>
      </dsp:txXfrm>
    </dsp:sp>
    <dsp:sp modelId="{20AB6E6F-7279-4443-A2EB-4DA6BCCBB882}">
      <dsp:nvSpPr>
        <dsp:cNvPr id="0" name=""/>
        <dsp:cNvSpPr/>
      </dsp:nvSpPr>
      <dsp:spPr>
        <a:xfrm>
          <a:off x="974824" y="3026428"/>
          <a:ext cx="1014131" cy="992482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0" kern="120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23340" y="3171774"/>
        <a:ext cx="717099" cy="701790"/>
      </dsp:txXfrm>
    </dsp:sp>
    <dsp:sp modelId="{8B08A638-A2FC-45E7-96BF-30E46BAC5720}">
      <dsp:nvSpPr>
        <dsp:cNvPr id="0" name=""/>
        <dsp:cNvSpPr/>
      </dsp:nvSpPr>
      <dsp:spPr>
        <a:xfrm rot="9000000">
          <a:off x="1135791" y="2445333"/>
          <a:ext cx="278998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278998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268315" y="2457151"/>
        <a:ext cx="13949" cy="13949"/>
      </dsp:txXfrm>
    </dsp:sp>
    <dsp:sp modelId="{B5790094-0FD3-40BB-B7A2-700AEBB9880B}">
      <dsp:nvSpPr>
        <dsp:cNvPr id="0" name=""/>
        <dsp:cNvSpPr/>
      </dsp:nvSpPr>
      <dsp:spPr>
        <a:xfrm>
          <a:off x="40132" y="2308404"/>
          <a:ext cx="1220450" cy="10330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0" kern="120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২৮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863" y="2459691"/>
        <a:ext cx="862988" cy="730480"/>
      </dsp:txXfrm>
    </dsp:sp>
    <dsp:sp modelId="{F845A128-533A-4D6E-8D95-EA0465FD0AC6}">
      <dsp:nvSpPr>
        <dsp:cNvPr id="0" name=""/>
        <dsp:cNvSpPr/>
      </dsp:nvSpPr>
      <dsp:spPr>
        <a:xfrm rot="11400000">
          <a:off x="1019401" y="1860636"/>
          <a:ext cx="285668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285668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155094" y="1872286"/>
        <a:ext cx="14283" cy="14283"/>
      </dsp:txXfrm>
    </dsp:sp>
    <dsp:sp modelId="{C618A2DF-68AC-4C35-92DC-5A127327736B}">
      <dsp:nvSpPr>
        <dsp:cNvPr id="0" name=""/>
        <dsp:cNvSpPr/>
      </dsp:nvSpPr>
      <dsp:spPr>
        <a:xfrm>
          <a:off x="-106854" y="1199376"/>
          <a:ext cx="1137439" cy="1113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0" kern="120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৩২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720" y="1362388"/>
        <a:ext cx="804291" cy="787090"/>
      </dsp:txXfrm>
    </dsp:sp>
    <dsp:sp modelId="{C8691641-CC6F-4F4D-B779-26C9454B314D}">
      <dsp:nvSpPr>
        <dsp:cNvPr id="0" name=""/>
        <dsp:cNvSpPr/>
      </dsp:nvSpPr>
      <dsp:spPr>
        <a:xfrm rot="13800000">
          <a:off x="1291420" y="1337256"/>
          <a:ext cx="332898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32898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449547" y="1347726"/>
        <a:ext cx="16644" cy="16644"/>
      </dsp:txXfrm>
    </dsp:sp>
    <dsp:sp modelId="{DFE7C2D5-CF2F-420A-990F-F774E27F2EE1}">
      <dsp:nvSpPr>
        <dsp:cNvPr id="0" name=""/>
        <dsp:cNvSpPr/>
      </dsp:nvSpPr>
      <dsp:spPr>
        <a:xfrm>
          <a:off x="410218" y="308153"/>
          <a:ext cx="1188781" cy="1015440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0" kern="120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0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4311" y="456861"/>
        <a:ext cx="840595" cy="718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9F5AB-BBED-4915-95C6-B252B10418CE}">
      <dsp:nvSpPr>
        <dsp:cNvPr id="0" name=""/>
        <dsp:cNvSpPr/>
      </dsp:nvSpPr>
      <dsp:spPr>
        <a:xfrm>
          <a:off x="1522920" y="1383160"/>
          <a:ext cx="1120618" cy="112061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520" tIns="223520" rIns="223520" bIns="22352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8800" b="0" kern="120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88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7624" y="1437864"/>
        <a:ext cx="1011210" cy="1011210"/>
      </dsp:txXfrm>
    </dsp:sp>
    <dsp:sp modelId="{768A862F-B621-487B-98F5-C57EA4524ADC}">
      <dsp:nvSpPr>
        <dsp:cNvPr id="0" name=""/>
        <dsp:cNvSpPr/>
      </dsp:nvSpPr>
      <dsp:spPr>
        <a:xfrm rot="16200000">
          <a:off x="1801535" y="1101466"/>
          <a:ext cx="563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8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ACC99-022D-4FBD-B93A-2F6CA3530692}">
      <dsp:nvSpPr>
        <dsp:cNvPr id="0" name=""/>
        <dsp:cNvSpPr/>
      </dsp:nvSpPr>
      <dsp:spPr>
        <a:xfrm>
          <a:off x="1564364" y="6624"/>
          <a:ext cx="1037730" cy="8131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0" kern="120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4059" y="46319"/>
        <a:ext cx="958340" cy="733757"/>
      </dsp:txXfrm>
    </dsp:sp>
    <dsp:sp modelId="{6A0FC2F3-05C3-4CA1-B783-AABD256504FB}">
      <dsp:nvSpPr>
        <dsp:cNvPr id="0" name=""/>
        <dsp:cNvSpPr/>
      </dsp:nvSpPr>
      <dsp:spPr>
        <a:xfrm rot="19285714">
          <a:off x="2625920" y="1446286"/>
          <a:ext cx="1615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51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FF243-D5A2-486B-9503-5F08E2DDE7AA}">
      <dsp:nvSpPr>
        <dsp:cNvPr id="0" name=""/>
        <dsp:cNvSpPr/>
      </dsp:nvSpPr>
      <dsp:spPr>
        <a:xfrm>
          <a:off x="2760779" y="582787"/>
          <a:ext cx="1037730" cy="813147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0" kern="120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0474" y="622482"/>
        <a:ext cx="958340" cy="733757"/>
      </dsp:txXfrm>
    </dsp:sp>
    <dsp:sp modelId="{ADE96052-93BE-4F06-BE61-E7F2158DD57D}">
      <dsp:nvSpPr>
        <dsp:cNvPr id="0" name=""/>
        <dsp:cNvSpPr/>
      </dsp:nvSpPr>
      <dsp:spPr>
        <a:xfrm rot="771429">
          <a:off x="2638232" y="2118458"/>
          <a:ext cx="423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34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E3929-9480-40E7-A34D-348058D1C7C0}">
      <dsp:nvSpPr>
        <dsp:cNvPr id="0" name=""/>
        <dsp:cNvSpPr/>
      </dsp:nvSpPr>
      <dsp:spPr>
        <a:xfrm>
          <a:off x="3056269" y="1877413"/>
          <a:ext cx="1037730" cy="8131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0" kern="120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5964" y="1917108"/>
        <a:ext cx="958340" cy="733757"/>
      </dsp:txXfrm>
    </dsp:sp>
    <dsp:sp modelId="{3E290720-BA48-4A93-8677-D2C223D7BD58}">
      <dsp:nvSpPr>
        <dsp:cNvPr id="0" name=""/>
        <dsp:cNvSpPr/>
      </dsp:nvSpPr>
      <dsp:spPr>
        <a:xfrm rot="3857143">
          <a:off x="2223671" y="2709701"/>
          <a:ext cx="4571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11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F02CA-42B9-44D3-A037-A6A0B5E73594}">
      <dsp:nvSpPr>
        <dsp:cNvPr id="0" name=""/>
        <dsp:cNvSpPr/>
      </dsp:nvSpPr>
      <dsp:spPr>
        <a:xfrm>
          <a:off x="2228324" y="2915623"/>
          <a:ext cx="1037730" cy="813147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0" kern="120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68019" y="2955318"/>
        <a:ext cx="958340" cy="733757"/>
      </dsp:txXfrm>
    </dsp:sp>
    <dsp:sp modelId="{E71E7C83-25DC-458C-84B8-07F6351F1F39}">
      <dsp:nvSpPr>
        <dsp:cNvPr id="0" name=""/>
        <dsp:cNvSpPr/>
      </dsp:nvSpPr>
      <dsp:spPr>
        <a:xfrm rot="7241879">
          <a:off x="1383012" y="2713013"/>
          <a:ext cx="4866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66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D89F8-F8EE-489B-AD25-FCDC500A4388}">
      <dsp:nvSpPr>
        <dsp:cNvPr id="0" name=""/>
        <dsp:cNvSpPr/>
      </dsp:nvSpPr>
      <dsp:spPr>
        <a:xfrm>
          <a:off x="741868" y="2922247"/>
          <a:ext cx="1037730" cy="8131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0" kern="120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০৩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1563" y="2961942"/>
        <a:ext cx="958340" cy="733757"/>
      </dsp:txXfrm>
    </dsp:sp>
    <dsp:sp modelId="{D15EB4E6-8759-4D41-B0C1-2613481FA44B}">
      <dsp:nvSpPr>
        <dsp:cNvPr id="0" name=""/>
        <dsp:cNvSpPr/>
      </dsp:nvSpPr>
      <dsp:spPr>
        <a:xfrm rot="10028571">
          <a:off x="1104883" y="2118458"/>
          <a:ext cx="423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34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8F58D-655D-48F6-B1D9-31ABEE16E651}">
      <dsp:nvSpPr>
        <dsp:cNvPr id="0" name=""/>
        <dsp:cNvSpPr/>
      </dsp:nvSpPr>
      <dsp:spPr>
        <a:xfrm>
          <a:off x="72460" y="1877413"/>
          <a:ext cx="1037730" cy="813147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0" kern="1200" cap="none" spc="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0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2155" y="1917108"/>
        <a:ext cx="958340" cy="733757"/>
      </dsp:txXfrm>
    </dsp:sp>
    <dsp:sp modelId="{7E98D201-0C0F-46FF-A259-7DF10E3DF711}">
      <dsp:nvSpPr>
        <dsp:cNvPr id="0" name=""/>
        <dsp:cNvSpPr/>
      </dsp:nvSpPr>
      <dsp:spPr>
        <a:xfrm rot="13114286">
          <a:off x="1379023" y="1446286"/>
          <a:ext cx="1615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51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6CC03-BC0B-4FFF-AD51-FF22EB59AB21}">
      <dsp:nvSpPr>
        <dsp:cNvPr id="0" name=""/>
        <dsp:cNvSpPr/>
      </dsp:nvSpPr>
      <dsp:spPr>
        <a:xfrm>
          <a:off x="367950" y="582787"/>
          <a:ext cx="1037730" cy="8131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0" kern="120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৪২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645" y="622482"/>
        <a:ext cx="958340" cy="733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CBD2C-630B-48FF-B6FE-866338F9EEC4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269E-4820-4893-9A67-4FEAF8681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269E-4820-4893-9A67-4FEAF8681C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84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56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269E-4820-4893-9A67-4FEAF8681C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81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7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269E-4820-4893-9A67-4FEAF8681C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33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269E-4820-4893-9A67-4FEAF8681C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5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269E-4820-4893-9A67-4FEAF8681C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7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269E-4820-4893-9A67-4FEAF8681C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9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269E-4820-4893-9A67-4FEAF8681C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6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12439-350A-4C11-8B43-0A624167BA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3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269E-4820-4893-9A67-4FEAF8681C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6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wipe/>
      </p:transition>
    </mc:Choice>
    <mc:Fallback xmlns="">
      <p:transition spd="slow" advTm="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0">
        <p:wipe/>
      </p:transition>
    </mc:Choice>
    <mc:Fallback xmlns="">
      <p:transition spd="slow" advTm="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6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5459" y="992428"/>
            <a:ext cx="8961041" cy="2809865"/>
            <a:chOff x="30559" y="1865473"/>
            <a:chExt cx="9144000" cy="28098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" name="TextBox 1"/>
            <p:cNvSpPr txBox="1"/>
            <p:nvPr/>
          </p:nvSpPr>
          <p:spPr>
            <a:xfrm>
              <a:off x="30559" y="3351899"/>
              <a:ext cx="9143999" cy="132343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৬ </a:t>
              </a:r>
              <a:r>
                <a:rPr lang="en-US" sz="3200" b="1" dirty="0" err="1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এর</a:t>
              </a:r>
              <a:r>
                <a:rPr lang="en-US" sz="32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গুণিতকগুলো</a:t>
              </a:r>
              <a:r>
                <a:rPr lang="en-US" sz="32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48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৬,১২,১৮,২৪,৩০,৩৬,……</a:t>
              </a:r>
              <a:endPara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0559" y="1865473"/>
              <a:ext cx="9144000" cy="1440267"/>
              <a:chOff x="30559" y="1865473"/>
              <a:chExt cx="9144000" cy="144026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53290" y="1865473"/>
                <a:ext cx="849853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৪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এর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গুণিতকগুলো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: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0559" y="2536299"/>
                <a:ext cx="9144000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৪,৮,১২,১৬,২০,২৪,২৮,৩২,…..</a:t>
                </a:r>
                <a:endParaRPr lang="en-US" sz="105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" name="Rounded Rectangle 6"/>
          <p:cNvSpPr/>
          <p:nvPr/>
        </p:nvSpPr>
        <p:spPr>
          <a:xfrm>
            <a:off x="6262589" y="144897"/>
            <a:ext cx="1932709" cy="684832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লঘি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84272" y="170450"/>
            <a:ext cx="3962400" cy="635530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65109" y="237394"/>
            <a:ext cx="2955906" cy="658182"/>
          </a:xfrm>
          <a:prstGeom prst="roundRect">
            <a:avLst>
              <a:gd name="adj" fmla="val 1282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100" y="3982483"/>
            <a:ext cx="896104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৪ ও ৬ </a:t>
            </a:r>
            <a:r>
              <a:rPr lang="en-US" sz="3600" b="1" dirty="0" err="1">
                <a:solidFill>
                  <a:srgbClr val="002060"/>
                </a:solidFill>
              </a:rPr>
              <a:t>এর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গুণিতকগুলোর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মধ্যে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সবচেয়ে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ছোট</a:t>
            </a:r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লঘিষ্ট</a:t>
            </a:r>
            <a:r>
              <a:rPr lang="en-US" sz="3600" b="1" dirty="0">
                <a:solidFill>
                  <a:srgbClr val="002060"/>
                </a:solidFill>
              </a:rPr>
              <a:t>) ১২ ।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৪ও৬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এর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লসাগু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=১২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1728" y="312687"/>
            <a:ext cx="5876953" cy="2970841"/>
            <a:chOff x="311728" y="312687"/>
            <a:chExt cx="5876953" cy="2970841"/>
          </a:xfrm>
        </p:grpSpPr>
        <p:grpSp>
          <p:nvGrpSpPr>
            <p:cNvPr id="17" name="Group 10"/>
            <p:cNvGrpSpPr/>
            <p:nvPr/>
          </p:nvGrpSpPr>
          <p:grpSpPr>
            <a:xfrm>
              <a:off x="311728" y="465903"/>
              <a:ext cx="5182858" cy="2817625"/>
              <a:chOff x="2791172" y="2315485"/>
              <a:chExt cx="5182858" cy="2817625"/>
            </a:xfrm>
          </p:grpSpPr>
          <p:sp>
            <p:nvSpPr>
              <p:cNvPr id="21" name="Curved Right Arrow 20"/>
              <p:cNvSpPr/>
              <p:nvPr/>
            </p:nvSpPr>
            <p:spPr>
              <a:xfrm rot="3296236">
                <a:off x="4931708" y="174949"/>
                <a:ext cx="901786" cy="5182858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075710" y="4530437"/>
                <a:ext cx="1163782" cy="602673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১২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323630" y="312687"/>
              <a:ext cx="4865051" cy="1864127"/>
              <a:chOff x="1288474" y="624414"/>
              <a:chExt cx="4865051" cy="1864127"/>
            </a:xfrm>
          </p:grpSpPr>
          <p:sp>
            <p:nvSpPr>
              <p:cNvPr id="19" name="Curved Right Arrow 18"/>
              <p:cNvSpPr/>
              <p:nvPr/>
            </p:nvSpPr>
            <p:spPr>
              <a:xfrm rot="4442418">
                <a:off x="3465368" y="-1331861"/>
                <a:ext cx="731881" cy="4644432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 rot="21333374">
                <a:off x="1288474" y="1885868"/>
                <a:ext cx="1163782" cy="602673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১২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31100" y="5292252"/>
            <a:ext cx="8961040" cy="138499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 সংখ্যাগুলোর সাধারণ গু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কগুলোর মধ্যে সবচেয়ে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ককে ঐ সংখ্যাগুলোর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লঘি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 সাধারণ গু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(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ল.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) বলে 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6 1.48148E-6 L -0.63889 0.0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3.43808E-6 L -0.37587 -0.003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udent.gif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3258813" y="1447800"/>
            <a:ext cx="3312173" cy="468726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xtBox 1"/>
          <p:cNvSpPr txBox="1"/>
          <p:nvPr/>
        </p:nvSpPr>
        <p:spPr>
          <a:xfrm>
            <a:off x="3124200" y="368994"/>
            <a:ext cx="31242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একক কাজ</a:t>
            </a:r>
            <a:endParaRPr lang="en-US" sz="40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038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গুণিতকের সাহায্যে ল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–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৪</a:t>
            </a: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451100" y="322782"/>
            <a:ext cx="4216400" cy="1092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 cmpd="tri">
            <a:prstDash val="dashDot"/>
          </a:ln>
          <a:scene3d>
            <a:camera prst="perspectiveFront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C000"/>
                </a:solidFill>
              </a:rPr>
              <a:t>সমাধান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665838"/>
            <a:ext cx="9118600" cy="651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৩,৬,৯,১২,১৫,১৮,২১,২৪…….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2507810"/>
            <a:ext cx="9144000" cy="6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৪,৮,১২,১৬,২০,২৪,২৮,৩২,…..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3268096"/>
            <a:ext cx="9144000" cy="561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ও ৪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সাধারণ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: ১২,২৪,....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3965418"/>
            <a:ext cx="9118600" cy="470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উক্ত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সাধারণ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গুণিতকগুলোর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সবচেয়ে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ছোট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লঘিষ্ট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১২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4653481"/>
            <a:ext cx="9144000" cy="805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ও ৪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লসাগু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১২</a:t>
            </a:r>
          </a:p>
        </p:txBody>
      </p:sp>
    </p:spTree>
    <p:extLst>
      <p:ext uri="{BB962C8B-B14F-4D97-AF65-F5344CB8AC3E}">
        <p14:creationId xmlns:p14="http://schemas.microsoft.com/office/powerpoint/2010/main" val="10936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  <p:bldP spid="4" grpId="0" animBg="1"/>
      <p:bldP spid="5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56388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 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2667000"/>
            <a:ext cx="8153400" cy="1676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গুণিতকের সাহায্যে ল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৪,৬ও৮</a:t>
            </a:r>
          </a:p>
        </p:txBody>
      </p:sp>
    </p:spTree>
    <p:extLst>
      <p:ext uri="{BB962C8B-B14F-4D97-AF65-F5344CB8AC3E}">
        <p14:creationId xmlns:p14="http://schemas.microsoft.com/office/powerpoint/2010/main" val="41165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597285" y="210503"/>
            <a:ext cx="4216400" cy="1092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 cmpd="tri">
            <a:noFill/>
            <a:prstDash val="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C000"/>
                </a:solidFill>
              </a:rPr>
              <a:t>সমাধান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12697"/>
            <a:ext cx="9071572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৪,৮,১২,১৬,২০,২৪,…...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28" y="2329014"/>
            <a:ext cx="9071572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৬,১২,১৮,২৪,৩০,…..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428" y="3143826"/>
            <a:ext cx="907157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৮,১৬,২৪,৩২.৪০…...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8" y="3922424"/>
            <a:ext cx="90715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৪,৬ও৮ </a:t>
            </a:r>
            <a:r>
              <a:rPr lang="en-US" sz="2400" b="1" dirty="0" err="1"/>
              <a:t>এর</a:t>
            </a:r>
            <a:r>
              <a:rPr lang="en-US" sz="2400" b="1" dirty="0"/>
              <a:t> </a:t>
            </a:r>
            <a:r>
              <a:rPr lang="en-US" sz="2400" b="1" dirty="0" err="1"/>
              <a:t>গুণিতকগুলোর</a:t>
            </a:r>
            <a:r>
              <a:rPr lang="en-US" sz="2400" b="1" dirty="0"/>
              <a:t> </a:t>
            </a:r>
            <a:r>
              <a:rPr lang="en-US" sz="2400" b="1" dirty="0" err="1"/>
              <a:t>মধ্যে</a:t>
            </a:r>
            <a:r>
              <a:rPr lang="en-US" sz="2400" b="1" dirty="0"/>
              <a:t> </a:t>
            </a:r>
            <a:r>
              <a:rPr lang="en-US" sz="2400" b="1" dirty="0" err="1"/>
              <a:t>সাধারণ</a:t>
            </a:r>
            <a:r>
              <a:rPr lang="en-US" sz="2400" b="1" dirty="0"/>
              <a:t>(</a:t>
            </a:r>
            <a:r>
              <a:rPr lang="en-US" sz="2400" b="1" dirty="0" err="1"/>
              <a:t>কমন</a:t>
            </a:r>
            <a:r>
              <a:rPr lang="en-US" sz="2400" b="1" dirty="0"/>
              <a:t>) : ২৪,৪৮,....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28" y="4547113"/>
            <a:ext cx="9035358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উক্ত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সাধারণ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গুণিতকগুলোর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মধ্যে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সবচেয়ে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ছোট</a:t>
            </a:r>
            <a:r>
              <a:rPr lang="en-US" sz="2400" b="1" dirty="0">
                <a:solidFill>
                  <a:srgbClr val="00B050"/>
                </a:solidFill>
              </a:rPr>
              <a:t>(</a:t>
            </a:r>
            <a:r>
              <a:rPr lang="en-US" sz="2400" b="1" dirty="0" err="1">
                <a:solidFill>
                  <a:srgbClr val="00B050"/>
                </a:solidFill>
              </a:rPr>
              <a:t>লঘিষ্ট</a:t>
            </a:r>
            <a:r>
              <a:rPr lang="en-US" sz="2400" b="1" dirty="0">
                <a:solidFill>
                  <a:srgbClr val="00B050"/>
                </a:solidFill>
              </a:rPr>
              <a:t>) ২৪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5352871"/>
            <a:ext cx="769620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৪,৬ও৮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এর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লসাগু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=২৪</a:t>
            </a:r>
          </a:p>
        </p:txBody>
      </p:sp>
    </p:spTree>
    <p:extLst>
      <p:ext uri="{BB962C8B-B14F-4D97-AF65-F5344CB8AC3E}">
        <p14:creationId xmlns:p14="http://schemas.microsoft.com/office/powerpoint/2010/main" val="5580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 animBg="1"/>
      <p:bldP spid="3" grpId="0" animBg="1"/>
      <p:bldP spid="4" grpId="0" animBg="1"/>
      <p:bldP spid="5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দলগত কাজ </a:t>
            </a:r>
            <a:endParaRPr lang="en-US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451150"/>
            <a:ext cx="4038600" cy="213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27AB07-48A9-40F4-809B-4DD5DB65DD9D}"/>
              </a:ext>
            </a:extLst>
          </p:cNvPr>
          <p:cNvSpPr txBox="1">
            <a:spLocks/>
          </p:cNvSpPr>
          <p:nvPr/>
        </p:nvSpPr>
        <p:spPr>
          <a:xfrm>
            <a:off x="685800" y="3657600"/>
            <a:ext cx="8153400" cy="1676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গুণিতকের সাহায্যে ল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১০, ২০ ও ৩০</a:t>
            </a:r>
            <a:endParaRPr lang="en-US" sz="36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shred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6893" y="1981200"/>
            <a:ext cx="8229600" cy="381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dirty="0"/>
              <a:t>১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১ও২ এর ল.সা.গু কত? </a:t>
            </a:r>
          </a:p>
          <a:p>
            <a:pPr marL="0" indent="0">
              <a:buFont typeface="Arial" pitchFamily="34" charset="0"/>
              <a:buNone/>
            </a:pP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ক) ০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খ) ১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গ) ২       ঘ)৩</a:t>
            </a:r>
          </a:p>
          <a:p>
            <a:pPr marL="0" indent="0"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৩ ও ৬ এর ল.সা.গু কত? </a:t>
            </a:r>
          </a:p>
          <a:p>
            <a:pPr marL="0" indent="0">
              <a:buFont typeface="Arial" pitchFamily="34" charset="0"/>
              <a:buNone/>
            </a:pP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ক) ৬      খ) 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গ) ৯	  ঘ)১৯</a:t>
            </a:r>
          </a:p>
          <a:p>
            <a:pPr marL="0" indent="0">
              <a:buFont typeface="Arial" pitchFamily="34" charset="0"/>
              <a:buNone/>
            </a:pPr>
            <a:endParaRPr lang="b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২,৩ ও ৪ এর ল.সা.গু কত? </a:t>
            </a:r>
          </a:p>
          <a:p>
            <a:pPr marL="0" indent="0">
              <a:buFont typeface="Arial" pitchFamily="34" charset="0"/>
              <a:buNone/>
            </a:pP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ক) ৬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খ) ৯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গ) ১২	   ঘ)২৪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687934" y="2438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19200" y="38862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00600" y="52578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shred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7400" y="381000"/>
            <a:ext cx="4953000" cy="4217275"/>
            <a:chOff x="1371600" y="60315"/>
            <a:chExt cx="4953000" cy="4217275"/>
          </a:xfrm>
        </p:grpSpPr>
        <p:pic>
          <p:nvPicPr>
            <p:cNvPr id="3" name="Picture 2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967588"/>
              <a:ext cx="4953000" cy="33100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2057400" y="60315"/>
              <a:ext cx="3581400" cy="64633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yam Rupali" pitchFamily="2" charset="0"/>
                  <a:cs typeface="Siyam Rupali" pitchFamily="2" charset="0"/>
                </a:rPr>
                <a:t>বাড়ির কাজ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itchFamily="2" charset="0"/>
                <a:cs typeface="Siyam Rupali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66800" y="4953000"/>
            <a:ext cx="69342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১০ ও ২০ এর ল.সা.গু কত?</a:t>
            </a:r>
            <a:endParaRPr lang="en-US" sz="40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2286000" y="228600"/>
            <a:ext cx="5181600" cy="2378077"/>
          </a:xfrm>
          <a:prstGeom prst="flowChartPreparation">
            <a:avLst/>
          </a:prstGeom>
          <a:ln>
            <a:solidFill>
              <a:srgbClr val="92D050"/>
            </a:solidFill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896112" y="2994682"/>
            <a:ext cx="7602152" cy="2425611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নামাজকে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বলা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আমার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আছে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কাজকে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আমার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নামাজের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সময়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হয়েছে</a:t>
            </a:r>
            <a:r>
              <a:rPr lang="bn-BD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</a:t>
            </a:r>
            <a:endParaRPr lang="en-US" sz="3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7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857500" y="1280916"/>
            <a:ext cx="3429000" cy="1143000"/>
          </a:xfrm>
          <a:prstGeom prst="wave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(3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416140"/>
            <a:ext cx="5562600" cy="393757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7634BAC0-4F6B-48E2-A5A0-BD51E41A6F50}"/>
              </a:ext>
            </a:extLst>
          </p:cNvPr>
          <p:cNvSpPr/>
          <p:nvPr/>
        </p:nvSpPr>
        <p:spPr>
          <a:xfrm>
            <a:off x="304800" y="141804"/>
            <a:ext cx="8610600" cy="1143000"/>
          </a:xfrm>
          <a:prstGeom prst="wave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মাল্টিমিডিয়া ক্লাশে সবাইকে</a:t>
            </a:r>
            <a:endParaRPr lang="en-US" sz="36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08063"/>
            <a:ext cx="6858000" cy="17907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1567949" y="1426356"/>
            <a:ext cx="4489704" cy="1460492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31720" y="5277616"/>
            <a:ext cx="4663440" cy="645410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 তোমার প্রভুর নামে</a:t>
            </a:r>
            <a:endParaRPr lang="en-US" sz="30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492976" y="3021096"/>
            <a:ext cx="3744097" cy="2099236"/>
          </a:xfrm>
          <a:prstGeom prst="beve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246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2600" y="2743200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 ৬ষ্ঠ  </a:t>
            </a:r>
          </a:p>
          <a:p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বিষয়ঃ গণিত </a:t>
            </a:r>
          </a:p>
          <a:p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 ৪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(বীজগণিতীয় রাশি)</a:t>
            </a:r>
          </a:p>
          <a:p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সময়ঃ ৪৫ মিনিট </a:t>
            </a:r>
          </a:p>
          <a:p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তারিখঃ 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17-09-19</a:t>
            </a:r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2971800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 ৬ষ্ঠ  </a:t>
            </a:r>
          </a:p>
          <a:p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বিষয়ঃ গণিত </a:t>
            </a:r>
          </a:p>
          <a:p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 ৪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(বীজগণিতীয় রাশি)</a:t>
            </a:r>
          </a:p>
          <a:p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সময়ঃ ৪৫ মিনিট </a:t>
            </a:r>
          </a:p>
          <a:p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তারিখঃ 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17-09-19</a:t>
            </a:r>
            <a:r>
              <a:rPr lang="bn-IN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28600" y="-18854"/>
            <a:ext cx="8534400" cy="680065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IN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1919" y="2559810"/>
            <a:ext cx="5906101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endParaRPr lang="bn-BD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24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(ডিগ্রী)</a:t>
            </a:r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24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2400" b="1" dirty="0">
              <a:ln w="12700">
                <a:solidFill>
                  <a:srgbClr val="FF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</a:t>
            </a:r>
            <a:endParaRPr lang="bn-BD" sz="24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</a:t>
            </a:r>
            <a:r>
              <a:rPr lang="en-US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ahsanhabib</a:t>
            </a:r>
            <a:r>
              <a:rPr lang="en-US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11" y="2422600"/>
            <a:ext cx="2603418" cy="2575727"/>
          </a:xfrm>
          <a:prstGeom prst="ellipse">
            <a:avLst/>
          </a:prstGeom>
          <a:ln w="190500" cap="rnd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Left-Right Arrow 17"/>
          <p:cNvSpPr/>
          <p:nvPr/>
        </p:nvSpPr>
        <p:spPr>
          <a:xfrm>
            <a:off x="2307210" y="754144"/>
            <a:ext cx="4529580" cy="1771454"/>
          </a:xfrm>
          <a:prstGeom prst="leftRightArrow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71678"/>
            <a:ext cx="2838450" cy="2767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460789" y="3200400"/>
            <a:ext cx="41591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6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১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অনু-১.৩</a:t>
            </a:r>
          </a:p>
        </p:txBody>
      </p:sp>
      <p:sp>
        <p:nvSpPr>
          <p:cNvPr id="7" name="Oval 6"/>
          <p:cNvSpPr/>
          <p:nvPr/>
        </p:nvSpPr>
        <p:spPr>
          <a:xfrm>
            <a:off x="1295400" y="533400"/>
            <a:ext cx="6858000" cy="10657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 বিষয়</a:t>
            </a:r>
            <a:endParaRPr lang="en-US" sz="45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CFC5240A-C399-4E65-9A2E-3D9C86A214EE}"/>
              </a:ext>
            </a:extLst>
          </p:cNvPr>
          <p:cNvGraphicFramePr/>
          <p:nvPr/>
        </p:nvGraphicFramePr>
        <p:xfrm>
          <a:off x="-395415" y="2904995"/>
          <a:ext cx="3992300" cy="395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D46DA076-EEEB-4896-AC00-BB6A929A3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148655"/>
              </p:ext>
            </p:extLst>
          </p:nvPr>
        </p:nvGraphicFramePr>
        <p:xfrm>
          <a:off x="5181600" y="2801433"/>
          <a:ext cx="4166460" cy="373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FB1F645-71A5-4723-A315-5C17FD640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55423"/>
              </p:ext>
            </p:extLst>
          </p:nvPr>
        </p:nvGraphicFramePr>
        <p:xfrm>
          <a:off x="3890145" y="1905000"/>
          <a:ext cx="1655806" cy="47083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18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926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8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3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bn-BD" sz="280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ঘিষ্ঠ</a:t>
                      </a:r>
                      <a:r>
                        <a:rPr lang="bn-BD" sz="28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26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8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4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</a:t>
                      </a:r>
                      <a:r>
                        <a:rPr lang="bn-BD" sz="280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</a:t>
                      </a:r>
                      <a:endParaRPr lang="en-US" sz="28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4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818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8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</a:t>
                      </a:r>
                      <a:r>
                        <a:rPr lang="bn-BD" sz="2800" b="1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ণিতক</a:t>
                      </a:r>
                      <a:r>
                        <a:rPr lang="bn-BD" sz="2800" b="1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8ED06B40-C669-40F7-9EB8-715252CEDF64}"/>
              </a:ext>
            </a:extLst>
          </p:cNvPr>
          <p:cNvSpPr/>
          <p:nvPr/>
        </p:nvSpPr>
        <p:spPr>
          <a:xfrm>
            <a:off x="3064476" y="0"/>
            <a:ext cx="2866768" cy="1729946"/>
          </a:xfrm>
          <a:prstGeom prst="rect">
            <a:avLst/>
          </a:prstGeom>
          <a:blipFill>
            <a:blip r:embed="rId15">
              <a:alphaModFix amt="95000"/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3756"/>
              </a:avLst>
            </a:prstTxWarp>
          </a:bodyPr>
          <a:lstStyle/>
          <a:p>
            <a:pPr algn="ctr"/>
            <a:r>
              <a:rPr lang="bn-BD" sz="40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 নিয়ে খেলা </a:t>
            </a:r>
            <a:endParaRPr lang="en-US" sz="4000" b="1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549ED8-B4F2-4CED-964F-0FA31B2068A6}"/>
              </a:ext>
            </a:extLst>
          </p:cNvPr>
          <p:cNvSpPr txBox="1"/>
          <p:nvPr/>
        </p:nvSpPr>
        <p:spPr>
          <a:xfrm>
            <a:off x="455265" y="1208098"/>
            <a:ext cx="2357610" cy="118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39E8E8-A7B6-491D-A30D-AB30D0AA3D4D}"/>
              </a:ext>
            </a:extLst>
          </p:cNvPr>
          <p:cNvSpPr txBox="1"/>
          <p:nvPr/>
        </p:nvSpPr>
        <p:spPr>
          <a:xfrm>
            <a:off x="6287952" y="988541"/>
            <a:ext cx="235761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0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0" grpId="0">
        <p:bldAsOne/>
      </p:bldGraphic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53125" t="-61540" r="-47566" b="-60949"/>
          <a:stretch/>
        </p:blipFill>
        <p:spPr>
          <a:xfrm>
            <a:off x="348569" y="529578"/>
            <a:ext cx="8795431" cy="5431809"/>
          </a:xfrm>
          <a:prstGeom prst="ellipse">
            <a:avLst/>
          </a:prstGeom>
          <a:ln w="76200" cap="rnd" cmpd="tri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361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0" y="0"/>
            <a:ext cx="5562600" cy="1676400"/>
          </a:xfrm>
          <a:prstGeom prst="horizontalScroll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57200" y="1905000"/>
            <a:ext cx="8229600" cy="46482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2E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itchFamily="2" charset="0"/>
                <a:cs typeface="Siyam Rupali" pitchFamily="2" charset="0"/>
                <a:sym typeface="Wingdings 2" panose="05020102010507070707" pitchFamily="18" charset="2"/>
              </a:rPr>
              <a:t>১।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বলতে পারবে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bn-IN" sz="4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 </a:t>
            </a:r>
            <a:r>
              <a:rPr lang="bn-BD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ণি</a:t>
            </a:r>
            <a:r>
              <a:rPr lang="bn-BD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তক পদ্ধতিতে ল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</a:t>
            </a:r>
            <a:r>
              <a:rPr lang="bn-IN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    </a:t>
            </a:r>
            <a:r>
              <a:rPr lang="bn-BD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 ।</a:t>
            </a:r>
            <a:endParaRPr lang="bn-IN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bn-IN" sz="6600" b="1" dirty="0">
                <a:solidFill>
                  <a:srgbClr val="7030A0"/>
                </a:solidFill>
              </a:rPr>
              <a:t>৩।</a:t>
            </a:r>
            <a:r>
              <a:rPr lang="en-US" sz="3200" b="1" dirty="0" err="1">
                <a:solidFill>
                  <a:srgbClr val="FF0000"/>
                </a:solidFill>
              </a:rPr>
              <a:t>ল.সা.গু</a:t>
            </a:r>
            <a:r>
              <a:rPr lang="en-US" sz="3200" b="1" dirty="0">
                <a:solidFill>
                  <a:srgbClr val="FF0000"/>
                </a:solidFill>
              </a:rPr>
              <a:t> স</a:t>
            </a:r>
            <a:r>
              <a:rPr lang="bn-IN" sz="3200" b="1" dirty="0">
                <a:solidFill>
                  <a:srgbClr val="FF0000"/>
                </a:solidFill>
              </a:rPr>
              <a:t>র্ম্পকৃত সমস্যার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সমাধান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করতে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পারবে</a:t>
            </a:r>
            <a:r>
              <a:rPr lang="en-US" sz="3200" b="1" dirty="0">
                <a:solidFill>
                  <a:srgbClr val="FF0000"/>
                </a:solidFill>
              </a:rPr>
              <a:t> ।</a:t>
            </a:r>
            <a:endParaRPr lang="en-US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Tm="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0629"/>
            <a:ext cx="8839199" cy="690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49056"/>
              </a:avLst>
            </a:prstTxWarp>
            <a:spAutoFit/>
          </a:bodyPr>
          <a:lstStyle/>
          <a:p>
            <a:r>
              <a:rPr lang="bn-BD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গুণিতকের সাহায্যে ৪ও 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ল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688" y="2158410"/>
            <a:ext cx="8924111" cy="141577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৬,১২,১৮,২৪,৩০,৩৬,৪২,……. 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867" y="3697069"/>
            <a:ext cx="765923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ও ৬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সাধারণ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: ১২,২৪,৩৬,....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866" y="4916269"/>
            <a:ext cx="7659237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উক্ত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সাধারণ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সবচেয়ে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ছোট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লঘিষ্ট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১২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865" y="6135469"/>
            <a:ext cx="7659237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৪ও৬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লসাগু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=১২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3688" y="906568"/>
            <a:ext cx="8924111" cy="1143400"/>
            <a:chOff x="0" y="739664"/>
            <a:chExt cx="9144000" cy="98037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" name="TextBox 11"/>
            <p:cNvSpPr txBox="1"/>
            <p:nvPr/>
          </p:nvSpPr>
          <p:spPr>
            <a:xfrm>
              <a:off x="0" y="739664"/>
              <a:ext cx="9144000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৪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এর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গুণিতকগুলো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1165860"/>
              <a:ext cx="9144000" cy="5541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৪,৮,১২,১৬,২০,২৪,২৮,৩২,৩৬,…..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2000" y="857038"/>
            <a:ext cx="6720840" cy="2263140"/>
            <a:chOff x="548640" y="1074420"/>
            <a:chExt cx="6720840" cy="2263140"/>
          </a:xfrm>
        </p:grpSpPr>
        <p:grpSp>
          <p:nvGrpSpPr>
            <p:cNvPr id="30" name="Group 29"/>
            <p:cNvGrpSpPr/>
            <p:nvPr/>
          </p:nvGrpSpPr>
          <p:grpSpPr>
            <a:xfrm>
              <a:off x="548640" y="1074420"/>
              <a:ext cx="6720840" cy="2263140"/>
              <a:chOff x="548640" y="1074420"/>
              <a:chExt cx="6720840" cy="226314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48640" y="2583180"/>
                <a:ext cx="112014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১২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60120" y="1188720"/>
                <a:ext cx="105156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১২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674620" y="2651760"/>
                <a:ext cx="112014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২৪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53687" y="1074420"/>
                <a:ext cx="112014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২৪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989320" y="1074420"/>
                <a:ext cx="128016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৩৬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823460" y="2651760"/>
                <a:ext cx="128016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৩৬</a:t>
                </a:r>
              </a:p>
            </p:txBody>
          </p:sp>
        </p:grpSp>
        <p:sp>
          <p:nvSpPr>
            <p:cNvPr id="31" name="Up-Down Arrow 30"/>
            <p:cNvSpPr/>
            <p:nvPr/>
          </p:nvSpPr>
          <p:spPr>
            <a:xfrm rot="1109250">
              <a:off x="1142514" y="1810362"/>
              <a:ext cx="313447" cy="86868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Up-Down Arrow 31"/>
            <p:cNvSpPr/>
            <p:nvPr/>
          </p:nvSpPr>
          <p:spPr>
            <a:xfrm rot="1853441">
              <a:off x="3316736" y="1640227"/>
              <a:ext cx="394043" cy="115707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Up-Down Arrow 32"/>
            <p:cNvSpPr/>
            <p:nvPr/>
          </p:nvSpPr>
          <p:spPr>
            <a:xfrm rot="2687742">
              <a:off x="5903916" y="1419123"/>
              <a:ext cx="288191" cy="143019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2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75000"/>
          </a:schemeClr>
        </a:solidFill>
      </a:spPr>
      <a:bodyPr wrap="square" rtlCol="0">
        <a:spAutoFit/>
      </a:bodyPr>
      <a:lstStyle>
        <a:defPPr>
          <a:defRPr sz="8800" dirty="0" smtClean="0">
            <a:latin typeface="NikoshBAN" pitchFamily="2" charset="0"/>
            <a:cs typeface="NikoshBAN" pitchFamily="2" charset="0"/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545</Words>
  <Application>Microsoft Office PowerPoint</Application>
  <PresentationFormat>On-screen Show (4:3)</PresentationFormat>
  <Paragraphs>131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</vt:lpstr>
      <vt:lpstr>NikoshBAN</vt:lpstr>
      <vt:lpstr>Siyam Rupali</vt:lpstr>
      <vt:lpstr>Times New Roman</vt:lpstr>
      <vt:lpstr>Wingdings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 </vt:lpstr>
      <vt:lpstr>PowerPoint Presentation</vt:lpstr>
      <vt:lpstr>দলগত কাজ </vt:lpstr>
      <vt:lpstr>মূল্যায়ন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usr</dc:creator>
  <cp:lastModifiedBy>Muhammad Ahsan Habib</cp:lastModifiedBy>
  <cp:revision>284</cp:revision>
  <dcterms:created xsi:type="dcterms:W3CDTF">2006-08-16T00:00:00Z</dcterms:created>
  <dcterms:modified xsi:type="dcterms:W3CDTF">2020-11-29T05:58:41Z</dcterms:modified>
</cp:coreProperties>
</file>