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68" r:id="rId12"/>
    <p:sldId id="269" r:id="rId13"/>
    <p:sldId id="271" r:id="rId14"/>
    <p:sldId id="286" r:id="rId15"/>
    <p:sldId id="284" r:id="rId16"/>
    <p:sldId id="273" r:id="rId17"/>
    <p:sldId id="285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1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4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0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5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1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A276-0D1C-4C92-A281-21FBEF15EB05}" type="datetimeFigureOut">
              <a:rPr lang="en-US" smtClean="0"/>
              <a:t>03-Nov-20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B888-2E9B-4200-B7D1-59F707E97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6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0" y="152400"/>
            <a:ext cx="875849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2812869" y="2209800"/>
            <a:ext cx="3200400" cy="1295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4" y="2198471"/>
            <a:ext cx="20113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15140" y="2944318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রচনাবলী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54" y="381044"/>
            <a:ext cx="3045480" cy="59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17556" y="4056380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সেলিনা হোসেন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80" y="2149037"/>
            <a:ext cx="1556886" cy="22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4753" y="609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 smtClean="0"/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জন্ম</a:t>
            </a:r>
          </a:p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১৯৪৭ খ্রিষ্টাব্দের ১৪ই</a:t>
            </a:r>
          </a:p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জুন রাজশাহীতে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753" y="2753266"/>
            <a:ext cx="1920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ভাষা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তাঁর লেখা বিশ্বের বিভিন্ন ভাষায় অনূদিত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255886"/>
            <a:ext cx="2507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পদ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বাংলা একাডেমীর পরিচালক পদে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2806" y="579120"/>
            <a:ext cx="2927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পৈতিক নিবাস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লক্ষীপুর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জেলার হাজিরপাড়া গ্রামে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0297" y="2039186"/>
            <a:ext cx="2229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পুরস্কার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বাংলা একাডেমী সাহিত্য পুরস্কার,ফিলিপস সাহিত্য,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বাংলাদেশ চলচিত্র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9082" y="5015957"/>
            <a:ext cx="2875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গ্রন্থ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জলোচ্ছ্বাস, হাঙর নদী গ্রেনেড, মগ্ন চৈতন্যে শিস, ক্ষরণ, কাঁটাতারে প্রজাপতি, যুদ্ধ</a:t>
            </a:r>
          </a:p>
        </p:txBody>
      </p:sp>
    </p:spTree>
    <p:extLst>
      <p:ext uri="{BB962C8B-B14F-4D97-AF65-F5344CB8AC3E}">
        <p14:creationId xmlns:p14="http://schemas.microsoft.com/office/powerpoint/2010/main" val="36116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99" y="187035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43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as-IN" sz="3600" dirty="0">
                <a:latin typeface="NikoshBAN" pitchFamily="2" charset="0"/>
                <a:cs typeface="NikoshBAN" pitchFamily="2" charset="0"/>
              </a:rPr>
              <a:t>লেখক ‘সেলিনা হোসেন’-এর জীবনের উল্লেখযোগ্য পাঁচটি বাক্য লেখ।</a:t>
            </a:r>
          </a:p>
        </p:txBody>
      </p:sp>
    </p:spTree>
    <p:extLst>
      <p:ext uri="{BB962C8B-B14F-4D97-AF65-F5344CB8AC3E}">
        <p14:creationId xmlns:p14="http://schemas.microsoft.com/office/powerpoint/2010/main" val="25919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5486" y="858909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dirty="0">
                <a:latin typeface="NikoshBAN" pitchFamily="2" charset="0"/>
                <a:cs typeface="NikoshBAN" pitchFamily="2" charset="0"/>
              </a:rPr>
              <a:t>সরব পাঠ </a:t>
            </a:r>
          </a:p>
        </p:txBody>
      </p:sp>
    </p:spTree>
    <p:extLst>
      <p:ext uri="{BB962C8B-B14F-4D97-AF65-F5344CB8AC3E}">
        <p14:creationId xmlns:p14="http://schemas.microsoft.com/office/powerpoint/2010/main" val="32389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908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বেগম রোকেয়া সাখাওয়াত হোসেন ১৮৮০ সালে রংপুর জেলার পায়রাবন্দ গ্রামে জন্মগ্রহণ করেন। ঐ সময়ে বাঙালি মুসলমানরা শিক্ষা-দীক্ষা, চাকরি, সামাজিক প্রতিষ্ঠার দিক থেকে পিছিয়ে ছিল। </a:t>
            </a:r>
          </a:p>
        </p:txBody>
      </p:sp>
    </p:spTree>
    <p:extLst>
      <p:ext uri="{BB962C8B-B14F-4D97-AF65-F5344CB8AC3E}">
        <p14:creationId xmlns:p14="http://schemas.microsoft.com/office/powerpoint/2010/main" val="33842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জহীর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মোহাম্মদ আবু আলী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সাবের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পুত্র সন্তান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কন্যা সন্তান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ইব্রাহীম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খলিল সাবের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করিমুন্নেসা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হোসাফরা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পাঁচ সন্তান নিয়ে রোকেয়ার বাবার পরিবার।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364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517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438525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7" y="21336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তৎকালীন নারীর কাজ ছিল স্বামীর সেবা, সন্তান লালন-পালন, রান্না ও ঘর গোছানো।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343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তৎকালীন মেয়েদের শিক্ষার মাধ্যমে জ্ঞান ও প্রতিভা বিকাশের পথ রুদ্ধ করে পর্দা-প্রথার মধ্যে আবদ্ধ করে রাখা হত। </a:t>
            </a:r>
          </a:p>
        </p:txBody>
      </p:sp>
    </p:spTree>
    <p:extLst>
      <p:ext uri="{BB962C8B-B14F-4D97-AF65-F5344CB8AC3E}">
        <p14:creationId xmlns:p14="http://schemas.microsoft.com/office/powerpoint/2010/main" val="37113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বেগম রোকেয়ার সাহিত্যিক হিসেবে আত্মপ্রকাশ ঘটে ১৯০২ সালে । </a:t>
            </a: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 নবপ্রভা পত্রিকায়  ছাপা হয় তাঁর প্রথম রচনা ‘পিপাসা’।</a:t>
            </a: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76646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প্রথম প্রকাশ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109" y="21336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উপমহাদেশে বেগম রোকেয়া সাখাওয়াত হোসেন ছিলেন প্রথম মুসলিম নারীবাদী। তাঁর নিরলস পরিশ্রম ও অক্লান্ত প্রচেষ্টার ফলে নারীশিক্ষার অগ্রগতি সূচিত হয়। শোচনীয় অবস্থা থেকে নারীরা পায় মুক্তি।</a:t>
            </a: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8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749" y="2438400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রোকেয়ার বড় দুই ভাই ইব্রাহীম সাবের ও খলিল সাবের কলকাতার সেন্ট জেভিয়ার্স কলেজে উচ্চ শিক্ষা লাভ করেন। বড় ভাই ইব্রাহীম সাবের বোন করিমুন্নেসা ও রোকেয়াকে ইংরেজি শিক্ষায় শিক্ষিত করেন। </a:t>
            </a:r>
          </a:p>
        </p:txBody>
      </p:sp>
    </p:spTree>
    <p:extLst>
      <p:ext uri="{BB962C8B-B14F-4D97-AF65-F5344CB8AC3E}">
        <p14:creationId xmlns:p14="http://schemas.microsoft.com/office/powerpoint/2010/main" val="26931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971" y="3265335"/>
            <a:ext cx="647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করিমুন্নেসার অনুপ্রেরণায় রোকেয়া বাংলা সাহিত্য রচনা ও চর্চায়া আগ্রহী হয়ে ওঠেন। তাঁর রচিত ‘মতিচূর’ দ্বিতীয় খন্ড বড় বোন করিমুন্নেসাকে উৎসর্গ করেন।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2124075" cy="288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0585" y="5051137"/>
            <a:ext cx="6117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বেগম রোকেয়া উৎসর্গ –পত্রে যা লিখেছিলেন, “আপাজান! আমি শৈশবে তোমারই স্নেহের প্রসাদে বর্ণ পরিচয় পড়িতে শিখি।” </a:t>
            </a:r>
          </a:p>
        </p:txBody>
      </p:sp>
    </p:spTree>
    <p:extLst>
      <p:ext uri="{BB962C8B-B14F-4D97-AF65-F5344CB8AC3E}">
        <p14:creationId xmlns:p14="http://schemas.microsoft.com/office/powerpoint/2010/main" val="38066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28836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মোঃ তাজুল ইসলাম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গোকুলখালী  মাধ্যমিক  বিদ্যালয়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আলমডাঙ্গা,চুয়াডাঙ্গা।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663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439064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114800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১৮৯৮ সালে বিহারের ভাগলপুরে ডিপুটি ম্যাজিস্ট্রেট সৈয়দ সাখাওয়াত হোসেনের সঙ্গে রোকেয়ার বিয়ে হয় এবং স্বামীর সহযোগিতায় তিনি বাংলা, ইংরেজি ও উর্দু ভাষায় পারদর্শী হয়ে ওঠেন।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97816"/>
            <a:ext cx="2782888" cy="33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49580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নবপ্রভা’ পত্রিকায় রোকেয়ার প্রথম রচনা ‘পিপাসা’ এবং মাদ্রাজ থেকে প্রকাশিত একটি পত্রিকায় তাঁর প্রথম ইংরেজি রচনা ‘সুলতানাজ ড্রিম’ ছাপাহয়।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96834"/>
            <a:ext cx="452222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00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রোকেয়া সাখাওয়াত হোসেন এর ‘শিক্ষা জীবন’- সম্পর্কে  পাঁচটি  বাক্য লেখ 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230" y="533400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8243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20725"/>
            <a:ext cx="5718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বেগম রোকেয়া কোথায় জন্মগ্রহণ করেন 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2286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রাজশাহী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বিহার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রংপুর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পাবনা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0342" y="4230469"/>
            <a:ext cx="6814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বেগম রোকেয়ার প্রথম প্রকাশিত রচনা কোনটি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4876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মতিচূর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সুলতানাজ ড্রিম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পদ্মরাগ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পিপাসা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8141" y="644825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914400"/>
            <a:ext cx="3199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1371600" y="3158018"/>
            <a:ext cx="500742" cy="533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1408611" y="6145275"/>
            <a:ext cx="500742" cy="533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2362200"/>
            <a:ext cx="8076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৩. সৈয়দ সাখাওয়াত হোসেন বিহারের ভাগলপুরে কি করতেন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3731" y="3429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 শিক্ষকতা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(খ) ব্যবসা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 কেরানির চাকুরি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 ডেপুটি ম্যাজিস্ট্রেট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7462" y="448270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1079212"/>
            <a:ext cx="3199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1605" y="4998154"/>
            <a:ext cx="535531" cy="49294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8691" y="346501"/>
            <a:ext cx="2353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103" y="5614652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রোকেয়া সাখাওয়াত হোসেনের জীবনের উপর একটি অনুচ্ছেদ লিখে  আনবে।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7498"/>
            <a:ext cx="8182804" cy="44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09900" y="2209800"/>
            <a:ext cx="3505200" cy="12954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ধনবাদ </a:t>
            </a:r>
          </a:p>
        </p:txBody>
      </p:sp>
    </p:spTree>
    <p:extLst>
      <p:ext uri="{BB962C8B-B14F-4D97-AF65-F5344CB8AC3E}">
        <p14:creationId xmlns:p14="http://schemas.microsoft.com/office/powerpoint/2010/main" val="1671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691" y="381000"/>
            <a:ext cx="399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434" y="2743200"/>
            <a:ext cx="6705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   : সপ্তম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  : বাংলা ১ম পত্র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গদ্য  : রোকেয়া সাখাওয়াত হোসেন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   : ৫০ মিনিট।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2860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914400"/>
            <a:ext cx="81930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600020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সুফিয়া কামাল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029075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3005137" y="381000"/>
            <a:ext cx="2438400" cy="6096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5137" y="381000"/>
            <a:ext cx="256439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কে?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737" y="152400"/>
            <a:ext cx="65532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উপমহাদেশের প্রথম নারী বাদী মহিলা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58913"/>
            <a:ext cx="4462463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810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রোকেয়া সাখাওয়াত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as-IN" sz="4400" dirty="0">
              <a:latin typeface="NikoshBAN" pitchFamily="2" charset="0"/>
              <a:cs typeface="NikoshBAN" pitchFamily="2" charset="0"/>
            </a:endParaRPr>
          </a:p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সেলিনা হোসেন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609600"/>
            <a:ext cx="3538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dirty="0"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</p:spTree>
    <p:extLst>
      <p:ext uri="{BB962C8B-B14F-4D97-AF65-F5344CB8AC3E}">
        <p14:creationId xmlns:p14="http://schemas.microsoft.com/office/powerpoint/2010/main" val="38205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0099" y="199163"/>
            <a:ext cx="2557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6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1381" y="1307159"/>
            <a:ext cx="7467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লেখক সেলিনা হোসেন’-এর সংক্ষিপ্ত জীবনী লিখতে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599" y="2194494"/>
            <a:ext cx="777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বেগম রোকেয়ার সংক্ষিপ্ত জীবনী বর্ণনা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1381" y="3105835"/>
            <a:ext cx="7599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তৎকালীন  বাঙালি মুসলমান সমাজে নারীর অবস্থান ব্যাখ্যা করতে পারবে।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5236" y="4264315"/>
            <a:ext cx="6078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নির্বাচিত অংশে শুদ্ধ উচ্চারণে পড়তে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3532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82134"/>
            <a:ext cx="44561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5943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সেলিনা হোসেন</a:t>
            </a:r>
          </a:p>
        </p:txBody>
      </p:sp>
    </p:spTree>
    <p:extLst>
      <p:ext uri="{BB962C8B-B14F-4D97-AF65-F5344CB8AC3E}">
        <p14:creationId xmlns:p14="http://schemas.microsoft.com/office/powerpoint/2010/main" val="15228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551</Words>
  <Application>Microsoft Office PowerPoint</Application>
  <PresentationFormat>On-screen Show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Clinic</dc:creator>
  <cp:lastModifiedBy>Computer Clinic</cp:lastModifiedBy>
  <cp:revision>48</cp:revision>
  <dcterms:created xsi:type="dcterms:W3CDTF">2020-10-26T03:19:20Z</dcterms:created>
  <dcterms:modified xsi:type="dcterms:W3CDTF">2020-11-03T18:59:51Z</dcterms:modified>
</cp:coreProperties>
</file>