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Action1.xml" ContentType="application/vnd.ms-office.inkAction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ink/ink1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8"/>
  </p:notesMasterIdLst>
  <p:sldIdLst>
    <p:sldId id="288" r:id="rId2"/>
    <p:sldId id="289" r:id="rId3"/>
    <p:sldId id="290" r:id="rId4"/>
    <p:sldId id="256" r:id="rId5"/>
    <p:sldId id="25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6" r:id="rId23"/>
    <p:sldId id="267" r:id="rId24"/>
    <p:sldId id="269" r:id="rId25"/>
    <p:sldId id="268" r:id="rId26"/>
    <p:sldId id="29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C051A-3BA5-4D27-AC77-DEAB5C8CCFF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38946-C5AE-4540-888D-0CE2CE501B4D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latin typeface="Book Antiqua" pitchFamily="18" charset="0"/>
            </a:rPr>
            <a:t>Group Work</a:t>
          </a:r>
        </a:p>
      </dgm:t>
    </dgm:pt>
    <dgm:pt modelId="{C3A86A6D-5578-4C6B-BD4A-844CB9030EFC}" type="parTrans" cxnId="{3CD2B1EC-F383-4F5D-9726-064C455D9279}">
      <dgm:prSet/>
      <dgm:spPr/>
      <dgm:t>
        <a:bodyPr/>
        <a:lstStyle/>
        <a:p>
          <a:endParaRPr lang="en-US"/>
        </a:p>
      </dgm:t>
    </dgm:pt>
    <dgm:pt modelId="{3859378A-BAF4-4E9F-88FC-90C2E5BCADF8}" type="sibTrans" cxnId="{3CD2B1EC-F383-4F5D-9726-064C455D9279}">
      <dgm:prSet/>
      <dgm:spPr/>
      <dgm:t>
        <a:bodyPr/>
        <a:lstStyle/>
        <a:p>
          <a:endParaRPr lang="en-US"/>
        </a:p>
      </dgm:t>
    </dgm:pt>
    <dgm:pt modelId="{580D995A-19CB-43A1-93B4-18213043CE66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155DA04-179C-4EDF-BC13-216AAC69C69C}" type="parTrans" cxnId="{9A720FD3-C229-476E-87D1-D874F3F537C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9850140-25D1-443E-8C18-B3AC6CFEBADC}" type="sibTrans" cxnId="{9A720FD3-C229-476E-87D1-D874F3F537C8}">
      <dgm:prSet/>
      <dgm:spPr/>
      <dgm:t>
        <a:bodyPr/>
        <a:lstStyle/>
        <a:p>
          <a:endParaRPr lang="en-US"/>
        </a:p>
      </dgm:t>
    </dgm:pt>
    <dgm:pt modelId="{6A6A474A-E33B-458A-AD92-A3D566A21EF4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6FB42BC-6876-4064-BAA4-3C208789C8BD}" type="parTrans" cxnId="{127E1724-B36B-4726-A3BB-723A39CD0EA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0B39E89-0714-498C-B6FD-4087FEA273BA}" type="sibTrans" cxnId="{127E1724-B36B-4726-A3BB-723A39CD0EA8}">
      <dgm:prSet/>
      <dgm:spPr/>
      <dgm:t>
        <a:bodyPr/>
        <a:lstStyle/>
        <a:p>
          <a:endParaRPr lang="en-US"/>
        </a:p>
      </dgm:t>
    </dgm:pt>
    <dgm:pt modelId="{EAD554CE-E577-44B9-96F3-770BB2AE75BB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9CF7647-9469-4598-987D-C5B38A2C12BD}" type="parTrans" cxnId="{E3A52ECD-819B-4702-B3B8-1D8806051A3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91EB7B1-F7F6-4451-BE0C-32460A97193A}" type="sibTrans" cxnId="{E3A52ECD-819B-4702-B3B8-1D8806051A37}">
      <dgm:prSet/>
      <dgm:spPr/>
      <dgm:t>
        <a:bodyPr/>
        <a:lstStyle/>
        <a:p>
          <a:endParaRPr lang="en-US"/>
        </a:p>
      </dgm:t>
    </dgm:pt>
    <dgm:pt modelId="{EA38248F-2CF2-4EF1-BA99-7D2B7564C8E9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4F8EC9F-023A-408B-9553-35F353863D02}" type="parTrans" cxnId="{BE25C3DA-510B-43CE-84C0-A90B8A3E2E8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C60A7EB-18B9-47CC-A2DD-105D04FC30D6}" type="sibTrans" cxnId="{BE25C3DA-510B-43CE-84C0-A90B8A3E2E85}">
      <dgm:prSet/>
      <dgm:spPr/>
      <dgm:t>
        <a:bodyPr/>
        <a:lstStyle/>
        <a:p>
          <a:endParaRPr lang="en-US"/>
        </a:p>
      </dgm:t>
    </dgm:pt>
    <dgm:pt modelId="{B6FE4493-D3CE-44CE-9148-DA6BB67A82C3}" type="pres">
      <dgm:prSet presAssocID="{18AC051A-3BA5-4D27-AC77-DEAB5C8CCFF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0EF5744-120B-442E-B90D-05F558DBBB8E}" type="pres">
      <dgm:prSet presAssocID="{E4F38946-C5AE-4540-888D-0CE2CE501B4D}" presName="centerShape" presStyleLbl="node0" presStyleIdx="0" presStyleCnt="1"/>
      <dgm:spPr/>
    </dgm:pt>
    <dgm:pt modelId="{6723A4D6-B33F-4D8D-A996-18A79FEE3DC8}" type="pres">
      <dgm:prSet presAssocID="{F155DA04-179C-4EDF-BC13-216AAC69C69C}" presName="Name9" presStyleLbl="parChTrans1D2" presStyleIdx="0" presStyleCnt="4"/>
      <dgm:spPr/>
    </dgm:pt>
    <dgm:pt modelId="{2EA8DE48-4F2F-4ACE-9D06-86825E50BA4C}" type="pres">
      <dgm:prSet presAssocID="{F155DA04-179C-4EDF-BC13-216AAC69C69C}" presName="connTx" presStyleLbl="parChTrans1D2" presStyleIdx="0" presStyleCnt="4"/>
      <dgm:spPr/>
    </dgm:pt>
    <dgm:pt modelId="{AA8BA174-3958-47B1-AA50-C9BCD517AD9D}" type="pres">
      <dgm:prSet presAssocID="{580D995A-19CB-43A1-93B4-18213043CE66}" presName="node" presStyleLbl="node1" presStyleIdx="0" presStyleCnt="4">
        <dgm:presLayoutVars>
          <dgm:bulletEnabled val="1"/>
        </dgm:presLayoutVars>
      </dgm:prSet>
      <dgm:spPr/>
    </dgm:pt>
    <dgm:pt modelId="{49AA5D92-30AB-4E76-8FCD-E514708CD6FF}" type="pres">
      <dgm:prSet presAssocID="{06FB42BC-6876-4064-BAA4-3C208789C8BD}" presName="Name9" presStyleLbl="parChTrans1D2" presStyleIdx="1" presStyleCnt="4"/>
      <dgm:spPr/>
    </dgm:pt>
    <dgm:pt modelId="{51C57C9C-FEB4-4FFA-9699-CBC342A5493E}" type="pres">
      <dgm:prSet presAssocID="{06FB42BC-6876-4064-BAA4-3C208789C8BD}" presName="connTx" presStyleLbl="parChTrans1D2" presStyleIdx="1" presStyleCnt="4"/>
      <dgm:spPr/>
    </dgm:pt>
    <dgm:pt modelId="{B09C11E3-CA8A-4E64-9289-8670ABFE5ECA}" type="pres">
      <dgm:prSet presAssocID="{6A6A474A-E33B-458A-AD92-A3D566A21EF4}" presName="node" presStyleLbl="node1" presStyleIdx="1" presStyleCnt="4">
        <dgm:presLayoutVars>
          <dgm:bulletEnabled val="1"/>
        </dgm:presLayoutVars>
      </dgm:prSet>
      <dgm:spPr/>
    </dgm:pt>
    <dgm:pt modelId="{D58E6EA9-C4ED-49E0-B884-D6B15CA57FA9}" type="pres">
      <dgm:prSet presAssocID="{D9CF7647-9469-4598-987D-C5B38A2C12BD}" presName="Name9" presStyleLbl="parChTrans1D2" presStyleIdx="2" presStyleCnt="4"/>
      <dgm:spPr/>
    </dgm:pt>
    <dgm:pt modelId="{E4DA6322-6E59-44EE-910E-EE642601E868}" type="pres">
      <dgm:prSet presAssocID="{D9CF7647-9469-4598-987D-C5B38A2C12BD}" presName="connTx" presStyleLbl="parChTrans1D2" presStyleIdx="2" presStyleCnt="4"/>
      <dgm:spPr/>
    </dgm:pt>
    <dgm:pt modelId="{B0FDB6FF-EC32-4FA3-BD69-731275DDFBA0}" type="pres">
      <dgm:prSet presAssocID="{EAD554CE-E577-44B9-96F3-770BB2AE75BB}" presName="node" presStyleLbl="node1" presStyleIdx="2" presStyleCnt="4">
        <dgm:presLayoutVars>
          <dgm:bulletEnabled val="1"/>
        </dgm:presLayoutVars>
      </dgm:prSet>
      <dgm:spPr/>
    </dgm:pt>
    <dgm:pt modelId="{9AE483F9-75B9-4CA2-8C37-BCF95D8E3857}" type="pres">
      <dgm:prSet presAssocID="{B4F8EC9F-023A-408B-9553-35F353863D02}" presName="Name9" presStyleLbl="parChTrans1D2" presStyleIdx="3" presStyleCnt="4"/>
      <dgm:spPr/>
    </dgm:pt>
    <dgm:pt modelId="{F52A077F-1076-4DE5-AD37-8308750D3D7B}" type="pres">
      <dgm:prSet presAssocID="{B4F8EC9F-023A-408B-9553-35F353863D02}" presName="connTx" presStyleLbl="parChTrans1D2" presStyleIdx="3" presStyleCnt="4"/>
      <dgm:spPr/>
    </dgm:pt>
    <dgm:pt modelId="{26FDF4FD-D524-4F09-8B08-08AEA34854AE}" type="pres">
      <dgm:prSet presAssocID="{EA38248F-2CF2-4EF1-BA99-7D2B7564C8E9}" presName="node" presStyleLbl="node1" presStyleIdx="3" presStyleCnt="4">
        <dgm:presLayoutVars>
          <dgm:bulletEnabled val="1"/>
        </dgm:presLayoutVars>
      </dgm:prSet>
      <dgm:spPr/>
    </dgm:pt>
  </dgm:ptLst>
  <dgm:cxnLst>
    <dgm:cxn modelId="{82DCAC00-7483-442A-A01E-ABCAA8A3BE82}" type="presOf" srcId="{B4F8EC9F-023A-408B-9553-35F353863D02}" destId="{9AE483F9-75B9-4CA2-8C37-BCF95D8E3857}" srcOrd="0" destOrd="0" presId="urn:microsoft.com/office/officeart/2005/8/layout/radial1"/>
    <dgm:cxn modelId="{E05AA211-965D-4743-8EE6-4114865F2E46}" type="presOf" srcId="{18AC051A-3BA5-4D27-AC77-DEAB5C8CCFF3}" destId="{B6FE4493-D3CE-44CE-9148-DA6BB67A82C3}" srcOrd="0" destOrd="0" presId="urn:microsoft.com/office/officeart/2005/8/layout/radial1"/>
    <dgm:cxn modelId="{03965D18-105A-41B2-A729-F100EE3101CC}" type="presOf" srcId="{D9CF7647-9469-4598-987D-C5B38A2C12BD}" destId="{D58E6EA9-C4ED-49E0-B884-D6B15CA57FA9}" srcOrd="0" destOrd="0" presId="urn:microsoft.com/office/officeart/2005/8/layout/radial1"/>
    <dgm:cxn modelId="{7A1AE821-2149-4CFE-B4CD-CE8C6C75FB83}" type="presOf" srcId="{F155DA04-179C-4EDF-BC13-216AAC69C69C}" destId="{6723A4D6-B33F-4D8D-A996-18A79FEE3DC8}" srcOrd="0" destOrd="0" presId="urn:microsoft.com/office/officeart/2005/8/layout/radial1"/>
    <dgm:cxn modelId="{127E1724-B36B-4726-A3BB-723A39CD0EA8}" srcId="{E4F38946-C5AE-4540-888D-0CE2CE501B4D}" destId="{6A6A474A-E33B-458A-AD92-A3D566A21EF4}" srcOrd="1" destOrd="0" parTransId="{06FB42BC-6876-4064-BAA4-3C208789C8BD}" sibTransId="{D0B39E89-0714-498C-B6FD-4087FEA273BA}"/>
    <dgm:cxn modelId="{AA031A40-55DA-4E0F-9DDA-ABBEA96744EB}" type="presOf" srcId="{EAD554CE-E577-44B9-96F3-770BB2AE75BB}" destId="{B0FDB6FF-EC32-4FA3-BD69-731275DDFBA0}" srcOrd="0" destOrd="0" presId="urn:microsoft.com/office/officeart/2005/8/layout/radial1"/>
    <dgm:cxn modelId="{EE2FB97E-F0ED-49FC-B031-D879656BA189}" type="presOf" srcId="{06FB42BC-6876-4064-BAA4-3C208789C8BD}" destId="{49AA5D92-30AB-4E76-8FCD-E514708CD6FF}" srcOrd="0" destOrd="0" presId="urn:microsoft.com/office/officeart/2005/8/layout/radial1"/>
    <dgm:cxn modelId="{4261F07E-39B5-410D-BF7C-DD4B4C71642B}" type="presOf" srcId="{06FB42BC-6876-4064-BAA4-3C208789C8BD}" destId="{51C57C9C-FEB4-4FFA-9699-CBC342A5493E}" srcOrd="1" destOrd="0" presId="urn:microsoft.com/office/officeart/2005/8/layout/radial1"/>
    <dgm:cxn modelId="{7424EF84-AC6C-4F3C-BF19-E9047722461C}" type="presOf" srcId="{D9CF7647-9469-4598-987D-C5B38A2C12BD}" destId="{E4DA6322-6E59-44EE-910E-EE642601E868}" srcOrd="1" destOrd="0" presId="urn:microsoft.com/office/officeart/2005/8/layout/radial1"/>
    <dgm:cxn modelId="{89530985-2EC5-4EA9-AE49-713D6D968D99}" type="presOf" srcId="{580D995A-19CB-43A1-93B4-18213043CE66}" destId="{AA8BA174-3958-47B1-AA50-C9BCD517AD9D}" srcOrd="0" destOrd="0" presId="urn:microsoft.com/office/officeart/2005/8/layout/radial1"/>
    <dgm:cxn modelId="{C42091A3-B0BC-4775-B312-13C268EEB637}" type="presOf" srcId="{6A6A474A-E33B-458A-AD92-A3D566A21EF4}" destId="{B09C11E3-CA8A-4E64-9289-8670ABFE5ECA}" srcOrd="0" destOrd="0" presId="urn:microsoft.com/office/officeart/2005/8/layout/radial1"/>
    <dgm:cxn modelId="{E3A52ECD-819B-4702-B3B8-1D8806051A37}" srcId="{E4F38946-C5AE-4540-888D-0CE2CE501B4D}" destId="{EAD554CE-E577-44B9-96F3-770BB2AE75BB}" srcOrd="2" destOrd="0" parTransId="{D9CF7647-9469-4598-987D-C5B38A2C12BD}" sibTransId="{C91EB7B1-F7F6-4451-BE0C-32460A97193A}"/>
    <dgm:cxn modelId="{9A720FD3-C229-476E-87D1-D874F3F537C8}" srcId="{E4F38946-C5AE-4540-888D-0CE2CE501B4D}" destId="{580D995A-19CB-43A1-93B4-18213043CE66}" srcOrd="0" destOrd="0" parTransId="{F155DA04-179C-4EDF-BC13-216AAC69C69C}" sibTransId="{59850140-25D1-443E-8C18-B3AC6CFEBADC}"/>
    <dgm:cxn modelId="{AD8727DA-10EB-4296-B2A7-4C2A8CBC02A0}" type="presOf" srcId="{B4F8EC9F-023A-408B-9553-35F353863D02}" destId="{F52A077F-1076-4DE5-AD37-8308750D3D7B}" srcOrd="1" destOrd="0" presId="urn:microsoft.com/office/officeart/2005/8/layout/radial1"/>
    <dgm:cxn modelId="{BE25C3DA-510B-43CE-84C0-A90B8A3E2E85}" srcId="{E4F38946-C5AE-4540-888D-0CE2CE501B4D}" destId="{EA38248F-2CF2-4EF1-BA99-7D2B7564C8E9}" srcOrd="3" destOrd="0" parTransId="{B4F8EC9F-023A-408B-9553-35F353863D02}" sibTransId="{CC60A7EB-18B9-47CC-A2DD-105D04FC30D6}"/>
    <dgm:cxn modelId="{E37484DE-CEF0-464C-AB65-D87C592CE65D}" type="presOf" srcId="{F155DA04-179C-4EDF-BC13-216AAC69C69C}" destId="{2EA8DE48-4F2F-4ACE-9D06-86825E50BA4C}" srcOrd="1" destOrd="0" presId="urn:microsoft.com/office/officeart/2005/8/layout/radial1"/>
    <dgm:cxn modelId="{2F481CE5-C3FF-467A-B3C5-16A5AB05B94B}" type="presOf" srcId="{E4F38946-C5AE-4540-888D-0CE2CE501B4D}" destId="{80EF5744-120B-442E-B90D-05F558DBBB8E}" srcOrd="0" destOrd="0" presId="urn:microsoft.com/office/officeart/2005/8/layout/radial1"/>
    <dgm:cxn modelId="{3CD2B1EC-F383-4F5D-9726-064C455D9279}" srcId="{18AC051A-3BA5-4D27-AC77-DEAB5C8CCFF3}" destId="{E4F38946-C5AE-4540-888D-0CE2CE501B4D}" srcOrd="0" destOrd="0" parTransId="{C3A86A6D-5578-4C6B-BD4A-844CB9030EFC}" sibTransId="{3859378A-BAF4-4E9F-88FC-90C2E5BCADF8}"/>
    <dgm:cxn modelId="{EE36A4FC-2F2E-4E51-97B3-B6BB811B5E6C}" type="presOf" srcId="{EA38248F-2CF2-4EF1-BA99-7D2B7564C8E9}" destId="{26FDF4FD-D524-4F09-8B08-08AEA34854AE}" srcOrd="0" destOrd="0" presId="urn:microsoft.com/office/officeart/2005/8/layout/radial1"/>
    <dgm:cxn modelId="{538394DE-99F8-43F6-832A-56F598D6407D}" type="presParOf" srcId="{B6FE4493-D3CE-44CE-9148-DA6BB67A82C3}" destId="{80EF5744-120B-442E-B90D-05F558DBBB8E}" srcOrd="0" destOrd="0" presId="urn:microsoft.com/office/officeart/2005/8/layout/radial1"/>
    <dgm:cxn modelId="{1AC505AE-7941-4C55-929D-A9EEC1074A6F}" type="presParOf" srcId="{B6FE4493-D3CE-44CE-9148-DA6BB67A82C3}" destId="{6723A4D6-B33F-4D8D-A996-18A79FEE3DC8}" srcOrd="1" destOrd="0" presId="urn:microsoft.com/office/officeart/2005/8/layout/radial1"/>
    <dgm:cxn modelId="{EA110389-6E19-4A25-99D8-4F5D86F0E265}" type="presParOf" srcId="{6723A4D6-B33F-4D8D-A996-18A79FEE3DC8}" destId="{2EA8DE48-4F2F-4ACE-9D06-86825E50BA4C}" srcOrd="0" destOrd="0" presId="urn:microsoft.com/office/officeart/2005/8/layout/radial1"/>
    <dgm:cxn modelId="{5F1EB220-9B71-47DF-B961-7CF81ED58C74}" type="presParOf" srcId="{B6FE4493-D3CE-44CE-9148-DA6BB67A82C3}" destId="{AA8BA174-3958-47B1-AA50-C9BCD517AD9D}" srcOrd="2" destOrd="0" presId="urn:microsoft.com/office/officeart/2005/8/layout/radial1"/>
    <dgm:cxn modelId="{8ED55016-5EC4-4EBA-BF87-6E226B68B2E7}" type="presParOf" srcId="{B6FE4493-D3CE-44CE-9148-DA6BB67A82C3}" destId="{49AA5D92-30AB-4E76-8FCD-E514708CD6FF}" srcOrd="3" destOrd="0" presId="urn:microsoft.com/office/officeart/2005/8/layout/radial1"/>
    <dgm:cxn modelId="{397F04C5-BD18-45E3-AA33-93DA07433F3A}" type="presParOf" srcId="{49AA5D92-30AB-4E76-8FCD-E514708CD6FF}" destId="{51C57C9C-FEB4-4FFA-9699-CBC342A5493E}" srcOrd="0" destOrd="0" presId="urn:microsoft.com/office/officeart/2005/8/layout/radial1"/>
    <dgm:cxn modelId="{618A9920-98EC-4679-B6C1-38F090983F8A}" type="presParOf" srcId="{B6FE4493-D3CE-44CE-9148-DA6BB67A82C3}" destId="{B09C11E3-CA8A-4E64-9289-8670ABFE5ECA}" srcOrd="4" destOrd="0" presId="urn:microsoft.com/office/officeart/2005/8/layout/radial1"/>
    <dgm:cxn modelId="{316E3BCD-8F0A-4ADD-B00C-F3E0DC214431}" type="presParOf" srcId="{B6FE4493-D3CE-44CE-9148-DA6BB67A82C3}" destId="{D58E6EA9-C4ED-49E0-B884-D6B15CA57FA9}" srcOrd="5" destOrd="0" presId="urn:microsoft.com/office/officeart/2005/8/layout/radial1"/>
    <dgm:cxn modelId="{1DF48256-22D1-4AB9-8BA3-FA27C15E9B22}" type="presParOf" srcId="{D58E6EA9-C4ED-49E0-B884-D6B15CA57FA9}" destId="{E4DA6322-6E59-44EE-910E-EE642601E868}" srcOrd="0" destOrd="0" presId="urn:microsoft.com/office/officeart/2005/8/layout/radial1"/>
    <dgm:cxn modelId="{0F64C298-7EEF-4B6C-BB10-3EDD557A9A53}" type="presParOf" srcId="{B6FE4493-D3CE-44CE-9148-DA6BB67A82C3}" destId="{B0FDB6FF-EC32-4FA3-BD69-731275DDFBA0}" srcOrd="6" destOrd="0" presId="urn:microsoft.com/office/officeart/2005/8/layout/radial1"/>
    <dgm:cxn modelId="{8CFFD656-CC1C-49E2-BAB4-710193F4736A}" type="presParOf" srcId="{B6FE4493-D3CE-44CE-9148-DA6BB67A82C3}" destId="{9AE483F9-75B9-4CA2-8C37-BCF95D8E3857}" srcOrd="7" destOrd="0" presId="urn:microsoft.com/office/officeart/2005/8/layout/radial1"/>
    <dgm:cxn modelId="{6DCD084E-3572-419A-8D3E-EB043625C490}" type="presParOf" srcId="{9AE483F9-75B9-4CA2-8C37-BCF95D8E3857}" destId="{F52A077F-1076-4DE5-AD37-8308750D3D7B}" srcOrd="0" destOrd="0" presId="urn:microsoft.com/office/officeart/2005/8/layout/radial1"/>
    <dgm:cxn modelId="{9EE2927F-3FF9-40CA-BD58-110D00D1BF51}" type="presParOf" srcId="{B6FE4493-D3CE-44CE-9148-DA6BB67A82C3}" destId="{26FDF4FD-D524-4F09-8B08-08AEA34854A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F5744-120B-442E-B90D-05F558DBBB8E}">
      <dsp:nvSpPr>
        <dsp:cNvPr id="0" name=""/>
        <dsp:cNvSpPr/>
      </dsp:nvSpPr>
      <dsp:spPr>
        <a:xfrm>
          <a:off x="3569642" y="2312342"/>
          <a:ext cx="1776114" cy="1776114"/>
        </a:xfrm>
        <a:prstGeom prst="ellipse">
          <a:avLst/>
        </a:prstGeom>
        <a:solidFill>
          <a:schemeClr val="dk1"/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Book Antiqua" pitchFamily="18" charset="0"/>
            </a:rPr>
            <a:t>Group Work</a:t>
          </a:r>
        </a:p>
      </dsp:txBody>
      <dsp:txXfrm>
        <a:off x="3829748" y="2572448"/>
        <a:ext cx="1255902" cy="1255902"/>
      </dsp:txXfrm>
    </dsp:sp>
    <dsp:sp modelId="{6723A4D6-B33F-4D8D-A996-18A79FEE3DC8}">
      <dsp:nvSpPr>
        <dsp:cNvPr id="0" name=""/>
        <dsp:cNvSpPr/>
      </dsp:nvSpPr>
      <dsp:spPr>
        <a:xfrm rot="16200000">
          <a:off x="4190937" y="2027649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44361" y="2032241"/>
        <a:ext cx="26676" cy="26676"/>
      </dsp:txXfrm>
    </dsp:sp>
    <dsp:sp modelId="{AA8BA174-3958-47B1-AA50-C9BCD517AD9D}">
      <dsp:nvSpPr>
        <dsp:cNvPr id="0" name=""/>
        <dsp:cNvSpPr/>
      </dsp:nvSpPr>
      <dsp:spPr>
        <a:xfrm>
          <a:off x="3569642" y="2701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3829748" y="262807"/>
        <a:ext cx="1255902" cy="1255902"/>
      </dsp:txXfrm>
    </dsp:sp>
    <dsp:sp modelId="{49AA5D92-30AB-4E76-8FCD-E514708CD6FF}">
      <dsp:nvSpPr>
        <dsp:cNvPr id="0" name=""/>
        <dsp:cNvSpPr/>
      </dsp:nvSpPr>
      <dsp:spPr>
        <a:xfrm>
          <a:off x="5345757" y="318247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99182" y="3187061"/>
        <a:ext cx="26676" cy="26676"/>
      </dsp:txXfrm>
    </dsp:sp>
    <dsp:sp modelId="{B09C11E3-CA8A-4E64-9289-8670ABFE5ECA}">
      <dsp:nvSpPr>
        <dsp:cNvPr id="0" name=""/>
        <dsp:cNvSpPr/>
      </dsp:nvSpPr>
      <dsp:spPr>
        <a:xfrm>
          <a:off x="5879283" y="2312342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6139389" y="2572448"/>
        <a:ext cx="1255902" cy="1255902"/>
      </dsp:txXfrm>
    </dsp:sp>
    <dsp:sp modelId="{D58E6EA9-C4ED-49E0-B884-D6B15CA57FA9}">
      <dsp:nvSpPr>
        <dsp:cNvPr id="0" name=""/>
        <dsp:cNvSpPr/>
      </dsp:nvSpPr>
      <dsp:spPr>
        <a:xfrm rot="5400000">
          <a:off x="4190937" y="433729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44361" y="4341882"/>
        <a:ext cx="26676" cy="26676"/>
      </dsp:txXfrm>
    </dsp:sp>
    <dsp:sp modelId="{B0FDB6FF-EC32-4FA3-BD69-731275DDFBA0}">
      <dsp:nvSpPr>
        <dsp:cNvPr id="0" name=""/>
        <dsp:cNvSpPr/>
      </dsp:nvSpPr>
      <dsp:spPr>
        <a:xfrm>
          <a:off x="3569642" y="4621983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3829748" y="4882089"/>
        <a:ext cx="1255902" cy="1255902"/>
      </dsp:txXfrm>
    </dsp:sp>
    <dsp:sp modelId="{9AE483F9-75B9-4CA2-8C37-BCF95D8E3857}">
      <dsp:nvSpPr>
        <dsp:cNvPr id="0" name=""/>
        <dsp:cNvSpPr/>
      </dsp:nvSpPr>
      <dsp:spPr>
        <a:xfrm rot="10800000">
          <a:off x="3036116" y="318247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89541" y="3187061"/>
        <a:ext cx="26676" cy="26676"/>
      </dsp:txXfrm>
    </dsp:sp>
    <dsp:sp modelId="{26FDF4FD-D524-4F09-8B08-08AEA34854AE}">
      <dsp:nvSpPr>
        <dsp:cNvPr id="0" name=""/>
        <dsp:cNvSpPr/>
      </dsp:nvSpPr>
      <dsp:spPr>
        <a:xfrm>
          <a:off x="1260001" y="2312342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1520107" y="2572448"/>
        <a:ext cx="1255902" cy="1255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0-31T16:55:14.294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16609 17973 0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1-02T16:20:26.7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act:action type="add" startTime="14154">
    <iact:property name="dataType"/>
    <iact:actionData xml:id="d0">
      <inkml:trace xmlns:inkml="http://www.w3.org/2003/InkML" xml:id="stk0" contextRef="#ctx0" brushRef="#br0">9625 4276 0,'70'0'48,"-70"35"-40,35 0 6,69-1-1,0 1-6,0 70 2,70-1-3,-70-35-2,174 70 8,-35 35-4,1-69-3,68-1 8,105 35-7,-34-70 3,-36-34-2,139 69 1,-69-34-3,-34-70 4,-71 0-3,-68 35 5,-105 34-4,-70-69-1,-34 0 44,0 0-44,-1 0 2,36 0 5,34 0-8,-69 0 3,139 0 0,-70 0 0,35 0 0,0 0 5,34 0-9,-68 0 3,-36 0 2,-104 0 335</inkml:trace>
    </iact:actionData>
  </iact:action>
  <iact:action type="add" startTime="20138">
    <iact:property name="dataType" value="strokeEraser"/>
    <iact:actionData xml:id="d1">
      <inkml:trace xmlns:inkml="http://www.w3.org/2003/InkML" xml:id="stk1" contextRef="#ctx0" brushRef="#br1">23419 9907 0</inkml:trace>
    </iact:actionData>
  </iact:action>
  <iact:action type="add" startTime="21322">
    <iact:property name="dataType" value="strokeEraser"/>
    <iact:actionData xml:id="d2">
      <inkml:trace xmlns:inkml="http://www.w3.org/2003/InkML" xml:id="stk2" contextRef="#ctx0" brushRef="#br1">23454 9699 0</inkml:trace>
    </iact:actionData>
  </iact:action>
  <iact:action type="add" startTime="21869">
    <iact:property name="dataType" value="strokeEraser"/>
    <iact:actionData xml:id="d3">
      <inkml:trace xmlns:inkml="http://www.w3.org/2003/InkML" xml:id="stk3" contextRef="#ctx0" brushRef="#br1">23454 9699 0</inkml:trace>
    </iact:actionData>
  </iact:action>
  <iact:action type="remove" startTime="23044">
    <iact:property name="style" value="instant"/>
    <iact:actionData xml:id="d4" ref="#d0"/>
  </iact:action>
  <iact:action type="add" startTime="23048">
    <iact:property name="dataType" value="strokeEraser"/>
    <iact:actionData xml:id="d5">
      <inkml:trace xmlns:inkml="http://www.w3.org/2003/InkML" xml:id="stk4" contextRef="#ctx0" brushRef="#br1">23002 9803 0</inkml:trace>
    </iact:actionData>
  </iact:action>
  <iact:action type="add" startTime="29490">
    <iact:property name="dataType"/>
    <iact:actionData xml:id="d6">
      <inkml:trace xmlns:inkml="http://www.w3.org/2003/InkML" xml:id="stk5" contextRef="#ctx0" brushRef="#br2">9000 5458 0,'69'0'41,"-34"0"-33,0 0-1,34 0-2,70 0 7,35 70 0,-35-70-6,70 34-1,68 1 2,106 0 2,-71 34-3,71-34 5,34-35-6,34 35 6,-34-35-3,-69 0 0,-70 0-3,-105 0 8,-103 0-8,-35 0 1,69 0 45,35 0-44,35 0 1,104 0-3,104 0 4,0 0 2,-69 0 2,-174 0-8,139 0 0,-174 0 3,-69 0-1,34 0 4,105 0 52,104 0-56,0 0 4,-139 0-3,174 0-2,69-35 1,-174 0 1,-34 1 1,-70-1 1,-34 35 0,-70-35 73,35 0-73,-35 1-5,34-1 8,-34 0-9,35 0 9,0 35-9,-35-34 8,0-1-8,35 0 3,-35 0 47,34 1-39,1-1-10,69-35 8,-69 70-5,35-34-1,-1-36 0,-34 70 2,-1-70 3,1 70 58,-35-34-64,0-1 3,0-35 0,70 1-2,-36-70 0,-34 35 0,0-1 3,0-34-2,0 35 0,35 34-2,-35-34 5,0 0-6,0 0 5,0 69-4,0-70 5,0 71-3,0-36 2,-35 1-5,-34-36 6,69 71-6,-70-71 6,1 36-6,0-35 11,-1-1-16,-34-34 10,69 70-3,-69-70 1,34 0 0,-69-1 0,35 1 0,35 0 0,-70-34 1,34 103-5,1-69 5,0 35-2,34 34 2,1 1-1,-1-1 3,70 35-6,-34 35 10,-1 0 1,0 0 1,-34 0-1,34 0 3,-35 0-15,1 0 5,-35 0-2,-1 0 2,1 0-2,0 0 2,0 0 0,-1 0 0,36 0-2,-1 0 1,-34 0-1,0 0 2,-35 0-2,35 0 3,-70 0-3,35 0-2,0 0 5,-69 35 0,69-35-4,-70 35 6,70 0-8,-35 34 3,-69-34 4,0 0 5,139-35-13,-70 34 5,70-34-5,34 35 4,1-35 2,34 0-2,-35 0 3,-34 0 2,0 0-9,35 35 4,-36-35 3,1 0-4,35 35 5,-36-35-6,1 0 6,0 35-6,0-1 7,-1-34-8,-103 0 8,104 35-6,-1-35 4,-68 35-3,34 0 1,69-35-2,35 0 3,-138 34-3,103-34 4,-34 0-2,69 0-1,-69 35 0,69-35 83,0 0-84,1 0 4,-1 0-1,-69-35-4,-1 35 7,71 0-8,-71-34 7,-103-36-6,139 70 8,-1-35-6,1 35-1,34 0 0,0 0 4,-34 0-4,34 0 4,-35-34-2,36 34 7,-36 0 2,35-70 14,-69 70-16,0 0-6,-35 0-2,35 35 1,-1 0 4,-34-1-5,0 36 4,-34-35-6,-71 34 6,71 1-1,68-36-9,-103 71 6,34-36 3,0 1-1,105 34-1,-1-34 0,-34 103 1,0-68 1,0 68-3,34-68 1,-34 69-2,35-70 0,34 35 5,0-35-5,35 35 3,0 0 4,0-34-9,0 34 1,0-35 4,0-35-2,0-34 3,0 35-3,35-1 3,-35-34 2,69 69-2,-34-104 7,-35 35-9,70 0 5,-36 0-5,71-1 2,-1-34-1,69 70 0,-68-35-5,68-1 8,71-34-7,34 35 5,69 35-5,70-70 6,0 0-5,0 0 7,-104 34-11,-70 1 6,-139 0 5,-34-35-2,-36 0-9,1 35 29,-35 0 137,70-35-159,-36 34 1,36 36-5,-35-35 4,-1-35-2,36 34 2,-70 1 1,35 0-5,-1-35 15,1 35-8</inkml:trace>
    </iact:actionData>
  </iact:action>
  <iact:action type="remove" startTime="35106">
    <iact:property name="style" value="instant"/>
    <iact:actionData xml:id="d7" ref="#d6"/>
  </iact:action>
  <iact:action type="add" startTime="35109">
    <iact:property name="dataType" value="strokeEraser"/>
    <iact:actionData xml:id="d8">
      <inkml:trace xmlns:inkml="http://www.w3.org/2003/InkML" xml:id="stk6" contextRef="#ctx0" brushRef="#br1">20848 9699 0</inkml:trace>
    </iact:actionData>
  </iact:action>
  <iact:action type="add" startTime="48424">
    <iact:property name="dataType" value="strokeEraser"/>
    <iact:actionData xml:id="d9">
      <inkml:trace xmlns:inkml="http://www.w3.org/2003/InkML" xml:id="stk7" contextRef="#ctx0" brushRef="#br1">32836 13697 0</inkml:trace>
    </iact:actionData>
  </iact:action>
  <iact:action type="add" startTime="50600">
    <iact:property name="dataType" value="strokeEraser"/>
    <iact:actionData xml:id="d10">
      <inkml:trace xmlns:inkml="http://www.w3.org/2003/InkML" xml:id="stk8" contextRef="#ctx0" brushRef="#br1">34990 16304 0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1B57BC-533C-4222-8169-9E16DF20F2DF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2DD4FA-2953-4CF3-8323-8F9EC31F9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02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Identity of class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64C836-88D0-4AF3-A4EA-2ECB1DE2FB62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0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836593-8FBF-4D76-8450-F987D9E90110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7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445 h 2502"/>
                <a:gd name="T2" fmla="*/ 228 w 860"/>
                <a:gd name="T3" fmla="*/ 2502 h 2502"/>
                <a:gd name="T4" fmla="*/ 860 w 860"/>
                <a:gd name="T5" fmla="*/ 0 h 2502"/>
                <a:gd name="T6" fmla="*/ 620 w 860"/>
                <a:gd name="T7" fmla="*/ 0 h 2502"/>
                <a:gd name="T8" fmla="*/ 0 w 860"/>
                <a:gd name="T9" fmla="*/ 2445 h 2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28 w 228"/>
              <a:gd name="T1" fmla="*/ 57 h 57"/>
              <a:gd name="T2" fmla="*/ 0 w 228"/>
              <a:gd name="T3" fmla="*/ 0 h 57"/>
              <a:gd name="T4" fmla="*/ 222 w 228"/>
              <a:gd name="T5" fmla="*/ 54 h 57"/>
              <a:gd name="T6" fmla="*/ 228 w 228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39 w 39"/>
              <a:gd name="T3" fmla="*/ 51 h 51"/>
              <a:gd name="T4" fmla="*/ 3 w 39"/>
              <a:gd name="T5" fmla="*/ 0 h 51"/>
              <a:gd name="T6" fmla="*/ 0 w 39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FF1C-CF71-4C55-A099-59FCD65569B1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4B3BF-0050-42FD-9676-C98BFF311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0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8ABC-9FEF-4EA5-8EC5-78442B527193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52EFC-BB94-483C-BC80-211EC573C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5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3236-1B5B-46A3-8410-0D508742F92E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348E-CB68-4D82-A314-80BB528AC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87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C3A12-906B-4451-B81B-FB78090B0522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C08C-86E9-4242-B7A5-1FCB91318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9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6BE6-2E43-4D5D-97B5-C5840A45F77C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DE23-3D69-47ED-9D23-2B56F476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8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AFC7-72C1-465B-8B4B-FC2A96AF4494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8217-E939-4368-833F-4FFA86C16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5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407C-0288-4674-99C4-5A170623D133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E723-2055-4EE6-9222-03A33381C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6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2841-6C39-4A02-8BDC-26D467511A26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F4937-EE08-4AA4-B8A7-3F38E9C62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5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F511-9470-458B-B61E-D21362D87E0B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360F-A656-4A53-9563-52ED991A5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9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5F46-31F8-4244-9830-14C09FE92922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68883-1855-4834-A335-9242C1F7E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124A0-DD1F-4D33-8792-17AD6F9A3319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F229-D5C6-4D2D-86BD-29095B023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7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3EB9-1F61-449D-A0F2-651DC31C437A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3BD3-71BB-4043-A160-B37E09E35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3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E67F-4F23-4A9E-8A91-248CFAC8B331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FB73-7B24-41B4-A80E-C85F6811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8933E-17E7-4599-8476-648946D2C870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B6A6-3646-4112-8F65-AC88759B2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0B1A-F6A5-49F3-B49C-78655A431E08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DF90-FFEF-4EB6-8743-63F88B975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1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573E-EB13-43B6-B7F0-AF40D98408F2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AF5D-16B2-4D67-94F0-DDD023276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2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EF47B-74F3-44BE-836F-A6E9215E460F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3F2F-FD12-4C18-9B80-E3E26FB32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6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F6F5"/>
            </a:gs>
            <a:gs pos="74001">
              <a:srgbClr val="EDAEA7"/>
            </a:gs>
            <a:gs pos="83000">
              <a:srgbClr val="EDAEA7"/>
            </a:gs>
            <a:gs pos="100000">
              <a:srgbClr val="F3C9C4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3132 h 3333"/>
                <a:gd name="T2" fmla="*/ 0 w 676"/>
                <a:gd name="T3" fmla="*/ 3312 h 3333"/>
                <a:gd name="T4" fmla="*/ 126 w 676"/>
                <a:gd name="T5" fmla="*/ 3333 h 3333"/>
                <a:gd name="T6" fmla="*/ 676 w 676"/>
                <a:gd name="T7" fmla="*/ 0 h 3333"/>
                <a:gd name="T8" fmla="*/ 514 w 676"/>
                <a:gd name="T9" fmla="*/ 0 h 3333"/>
                <a:gd name="T10" fmla="*/ 0 w 676"/>
                <a:gd name="T11" fmla="*/ 3132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CDB8E69-7CE3-486F-914C-29B78F247EBB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E1C5666-580F-4C90-8396-BC0E0AD3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6" r:id="rId12"/>
    <p:sldLayoutId id="2147483840" r:id="rId13"/>
    <p:sldLayoutId id="2147483847" r:id="rId14"/>
    <p:sldLayoutId id="2147483841" r:id="rId15"/>
    <p:sldLayoutId id="2147483842" r:id="rId16"/>
    <p:sldLayoutId id="2147483843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7.WAV"/><Relationship Id="rId7" Type="http://schemas.openxmlformats.org/officeDocument/2006/relationships/image" Target="../media/image8.png"/><Relationship Id="rId2" Type="http://schemas.microsoft.com/office/2007/relationships/media" Target="../media/media7.WAV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8.WAV"/><Relationship Id="rId4" Type="http://schemas.microsoft.com/office/2007/relationships/media" Target="../media/media8.WAV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9.WAV"/><Relationship Id="rId7" Type="http://schemas.openxmlformats.org/officeDocument/2006/relationships/image" Target="../media/image8.png"/><Relationship Id="rId2" Type="http://schemas.microsoft.com/office/2007/relationships/media" Target="../media/media9.WAV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0.WAV"/><Relationship Id="rId10" Type="http://schemas.openxmlformats.org/officeDocument/2006/relationships/image" Target="../media/image10.jpeg"/><Relationship Id="rId4" Type="http://schemas.microsoft.com/office/2007/relationships/media" Target="../media/media10.WAV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12.WAV"/><Relationship Id="rId7" Type="http://schemas.openxmlformats.org/officeDocument/2006/relationships/image" Target="../media/image9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14.WAV"/><Relationship Id="rId7" Type="http://schemas.openxmlformats.org/officeDocument/2006/relationships/image" Target="../media/image9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16.WAV"/><Relationship Id="rId7" Type="http://schemas.openxmlformats.org/officeDocument/2006/relationships/image" Target="../media/image9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18.WAV"/><Relationship Id="rId7" Type="http://schemas.openxmlformats.org/officeDocument/2006/relationships/image" Target="../media/image9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20.WAV"/><Relationship Id="rId7" Type="http://schemas.openxmlformats.org/officeDocument/2006/relationships/image" Target="../media/image9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22.WAV"/><Relationship Id="rId7" Type="http://schemas.openxmlformats.org/officeDocument/2006/relationships/image" Target="../media/image9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24.WAV"/><Relationship Id="rId7" Type="http://schemas.openxmlformats.org/officeDocument/2006/relationships/image" Target="../media/image9.png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26.WAV"/><Relationship Id="rId7" Type="http://schemas.openxmlformats.org/officeDocument/2006/relationships/image" Target="../media/image9.png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11/relationships/inkAction" Target="../ink/inkAction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28.WAV"/><Relationship Id="rId7" Type="http://schemas.openxmlformats.org/officeDocument/2006/relationships/image" Target="../media/image9.png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8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.WAV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WAV"/><Relationship Id="rId4" Type="http://schemas.microsoft.com/office/2007/relationships/media" Target="../media/media2.WAV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3.WAV"/><Relationship Id="rId7" Type="http://schemas.openxmlformats.org/officeDocument/2006/relationships/image" Target="../media/image8.png"/><Relationship Id="rId2" Type="http://schemas.microsoft.com/office/2007/relationships/media" Target="../media/media3.WAV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4.WAV"/><Relationship Id="rId4" Type="http://schemas.microsoft.com/office/2007/relationships/media" Target="../media/media4.WAV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5.WAV"/><Relationship Id="rId7" Type="http://schemas.openxmlformats.org/officeDocument/2006/relationships/image" Target="../media/image8.png"/><Relationship Id="rId2" Type="http://schemas.microsoft.com/office/2007/relationships/media" Target="../media/media5.WAV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6.WAV"/><Relationship Id="rId4" Type="http://schemas.microsoft.com/office/2007/relationships/media" Target="../media/media6.WAV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533400"/>
            <a:ext cx="7858125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8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WELCOME</a:t>
            </a:r>
            <a:r>
              <a:rPr lang="en-US" sz="8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</a:p>
        </p:txBody>
      </p:sp>
      <p:pic>
        <p:nvPicPr>
          <p:cNvPr id="3" name="Picture 2" descr="flowers nature water lily photo gif animated free download graphic arts images amazing screensaver background mobile phone gif animation  fotums email ecards love  imag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133600"/>
            <a:ext cx="5600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87"/>
    </mc:Choice>
    <mc:Fallback xmlns="">
      <p:transition spd="slow" advTm="16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352800" y="1143000"/>
            <a:ext cx="4041775" cy="939800"/>
          </a:xfrm>
          <a:prstGeom prst="wedgeRoundRectCallout">
            <a:avLst>
              <a:gd name="adj1" fmla="val -56692"/>
              <a:gd name="adj2" fmla="val 7126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I know that early rising is good for health.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359025" y="3784600"/>
            <a:ext cx="4041775" cy="762000"/>
          </a:xfrm>
          <a:prstGeom prst="wedgeRoundRectCallout">
            <a:avLst>
              <a:gd name="adj1" fmla="val 56900"/>
              <a:gd name="adj2" fmla="val -122092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What do you mean?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2019300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4572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239963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16D25BA5-A5DA-4D2F-A3ED-165B04BA87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388269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95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  <p:extLst>
    <p:ext uri="{E180D4A7-C9FB-4DFB-919C-405C955672EB}">
      <p14:showEvtLst xmlns:p14="http://schemas.microsoft.com/office/powerpoint/2010/main">
        <p14:playEvt time="2509" objId="6"/>
        <p14:triggerEvt type="onClick" time="2510" objId="6"/>
        <p14:playEvt time="6938" objId="7"/>
        <p14:triggerEvt type="onClick" time="6939" objId="7"/>
        <p14:stopEvt time="7432" objId="6"/>
        <p14:stopEvt time="8797" objId="7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406775" y="1166813"/>
            <a:ext cx="4043363" cy="795337"/>
          </a:xfrm>
          <a:prstGeom prst="wedgeRoundRectCallout">
            <a:avLst>
              <a:gd name="adj1" fmla="val -54896"/>
              <a:gd name="adj2" fmla="val 653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I mean it is a good habit.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568575" y="3736975"/>
            <a:ext cx="4041775" cy="966788"/>
          </a:xfrm>
          <a:prstGeom prst="wedgeRoundRectCallout">
            <a:avLst>
              <a:gd name="adj1" fmla="val 46594"/>
              <a:gd name="adj2" fmla="val -85924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What is the benefit of early rising?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854200"/>
            <a:ext cx="631825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24200"/>
            <a:ext cx="657225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143000"/>
            <a:ext cx="16637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239963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93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  <p:extLst>
    <p:ext uri="{E180D4A7-C9FB-4DFB-919C-405C955672EB}">
      <p14:showEvtLst xmlns:p14="http://schemas.microsoft.com/office/powerpoint/2010/main">
        <p14:playEvt time="2722" objId="6"/>
        <p14:triggerEvt type="onClick" time="2722" objId="6"/>
        <p14:playEvt time="5785" objId="7"/>
        <p14:triggerEvt type="onClick" time="5786" objId="7"/>
        <p14:stopEvt time="6115" objId="6"/>
        <p14:stopEvt time="9326" objId="7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024188" y="990600"/>
            <a:ext cx="4041775" cy="1100138"/>
          </a:xfrm>
          <a:prstGeom prst="wedgeRoundRectCallout">
            <a:avLst>
              <a:gd name="adj1" fmla="val -50228"/>
              <a:gd name="adj2" fmla="val 6514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There is much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benefit of it.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589213" y="3733800"/>
            <a:ext cx="4043362" cy="762000"/>
          </a:xfrm>
          <a:prstGeom prst="wedgeRoundRectCallout">
            <a:avLst>
              <a:gd name="adj1" fmla="val 47441"/>
              <a:gd name="adj2" fmla="val -94089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Do you explain?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935163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048000"/>
            <a:ext cx="4572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239963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DCB85A97-D16D-4726-AB2F-779241C73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388269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429000" y="1011238"/>
            <a:ext cx="4041775" cy="795337"/>
          </a:xfrm>
          <a:prstGeom prst="wedgeRoundRectCallout">
            <a:avLst>
              <a:gd name="adj1" fmla="val -57769"/>
              <a:gd name="adj2" fmla="val 744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Why not?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774950" y="4010025"/>
            <a:ext cx="4041775" cy="762000"/>
          </a:xfrm>
          <a:prstGeom prst="wedgeRoundRectCallout">
            <a:avLst>
              <a:gd name="adj1" fmla="val 44408"/>
              <a:gd name="adj2" fmla="val -122092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Please.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738313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146425"/>
            <a:ext cx="4572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239963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473E190D-487C-4DAD-90B7-DB370B7118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388269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971800" y="304800"/>
            <a:ext cx="5791200" cy="1862138"/>
          </a:xfrm>
          <a:prstGeom prst="wedgeRoundRectCallout">
            <a:avLst>
              <a:gd name="adj1" fmla="val -50657"/>
              <a:gd name="adj2" fmla="val 657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An early riser gets enough time. He can say his morning prayer. He can enjoy morning air, can take some physical exercise.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635250" y="4441825"/>
            <a:ext cx="4041775" cy="762000"/>
          </a:xfrm>
          <a:prstGeom prst="wedgeRoundRectCallout">
            <a:avLst>
              <a:gd name="adj1" fmla="val 42044"/>
              <a:gd name="adj2" fmla="val -91645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Anything more?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6963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3733800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71763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AF5BF793-B1E2-482E-B4C8-68BD1F87E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388269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7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613025" y="363538"/>
            <a:ext cx="5486400" cy="1558925"/>
          </a:xfrm>
          <a:prstGeom prst="wedgeRoundRectCallout">
            <a:avLst>
              <a:gd name="adj1" fmla="val -41735"/>
              <a:gd name="adj2" fmla="val 743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He can enjoy the chirping of birds, can have a walk on the grass.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514600" y="3700463"/>
            <a:ext cx="4191000" cy="1049337"/>
          </a:xfrm>
          <a:prstGeom prst="wedgeRoundRectCallout">
            <a:avLst>
              <a:gd name="adj1" fmla="val 42923"/>
              <a:gd name="adj2" fmla="val -66320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But can he enjoy  the morning sweet bed?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2078038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3048000"/>
            <a:ext cx="762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239963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3C1FB343-8660-4A36-BE70-C2D732DAFC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388269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6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971800" y="914400"/>
            <a:ext cx="4041775" cy="1023938"/>
          </a:xfrm>
          <a:prstGeom prst="wedgeRoundRectCallout">
            <a:avLst>
              <a:gd name="adj1" fmla="val -54178"/>
              <a:gd name="adj2" fmla="val 708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Do you think it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very essential?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359025" y="3440113"/>
            <a:ext cx="4041775" cy="1106487"/>
          </a:xfrm>
          <a:prstGeom prst="wedgeRoundRectCallout">
            <a:avLst>
              <a:gd name="adj1" fmla="val 54649"/>
              <a:gd name="adj2" fmla="val -96834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Yes, I like to enjoy morning bed very much.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73263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09850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1938338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442ED2DA-C15F-458A-ADB4-4898D08F91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388269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9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027362" y="477838"/>
            <a:ext cx="5126037" cy="1330325"/>
          </a:xfrm>
          <a:prstGeom prst="wedgeRoundRectCallout">
            <a:avLst>
              <a:gd name="adj1" fmla="val -49909"/>
              <a:gd name="adj2" fmla="val 6504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But do you know that early rising is more important than morning bed?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403475" y="3921125"/>
            <a:ext cx="4041775" cy="762000"/>
          </a:xfrm>
          <a:prstGeom prst="wedgeRoundRectCallout">
            <a:avLst>
              <a:gd name="adj1" fmla="val 42629"/>
              <a:gd name="adj2" fmla="val -93294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It is my personal belief.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733550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51188"/>
            <a:ext cx="762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239963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7BBC52D9-6E59-4CEB-A751-FA34A43FF9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388269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3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3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808288" y="801688"/>
            <a:ext cx="5105400" cy="1023937"/>
          </a:xfrm>
          <a:prstGeom prst="wedgeRoundRectCallout">
            <a:avLst>
              <a:gd name="adj1" fmla="val -47259"/>
              <a:gd name="adj2" fmla="val 9093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Your belief is  somewhat wrong.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719388" y="4191000"/>
            <a:ext cx="4041775" cy="762000"/>
          </a:xfrm>
          <a:prstGeom prst="wedgeRoundRectCallout">
            <a:avLst>
              <a:gd name="adj1" fmla="val 45083"/>
              <a:gd name="adj2" fmla="val -109555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So what?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935163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3175000"/>
            <a:ext cx="6858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239963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17C1763F-2B85-4B67-92AA-1F4511C4DE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388269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590800" y="304800"/>
            <a:ext cx="5257800" cy="1785938"/>
          </a:xfrm>
          <a:prstGeom prst="wedgeRoundRectCallout">
            <a:avLst>
              <a:gd name="adj1" fmla="val -46583"/>
              <a:gd name="adj2" fmla="val 737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I mean the man who rises up late cannot perform his duty timely. He cannot feel relax with his  works.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214563" y="3784600"/>
            <a:ext cx="5105400" cy="3073400"/>
          </a:xfrm>
          <a:prstGeom prst="wedgeRoundRectCallout">
            <a:avLst>
              <a:gd name="adj1" fmla="val 42759"/>
              <a:gd name="adj2" fmla="val -60208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You have told the right my friend. I don’t perform my duty timely and I have realized that late rising is the cause of it. What is your suggestions  about early rising?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2220913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09913"/>
            <a:ext cx="620713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20913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090E12F0-EF37-4D3C-A618-D06D68012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1" y="1339850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3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94025" y="692150"/>
            <a:ext cx="3101975" cy="1136650"/>
            <a:chOff x="3071802" y="928670"/>
            <a:chExt cx="3071834" cy="1256650"/>
          </a:xfrm>
        </p:grpSpPr>
        <p:sp>
          <p:nvSpPr>
            <p:cNvPr id="3" name="Down Arrow Callout 2"/>
            <p:cNvSpPr/>
            <p:nvPr/>
          </p:nvSpPr>
          <p:spPr>
            <a:xfrm>
              <a:off x="3071802" y="928670"/>
              <a:ext cx="3071834" cy="1256650"/>
            </a:xfrm>
            <a:prstGeom prst="downArrowCallou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198" name="TextBox 3"/>
            <p:cNvSpPr txBox="1">
              <a:spLocks noChangeArrowheads="1"/>
            </p:cNvSpPr>
            <p:nvPr/>
          </p:nvSpPr>
          <p:spPr bwMode="auto">
            <a:xfrm>
              <a:off x="3392562" y="978030"/>
              <a:ext cx="243031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FF00"/>
                  </a:solidFill>
                </a:rPr>
                <a:t>INTRODUCE</a:t>
              </a:r>
            </a:p>
          </p:txBody>
        </p:sp>
      </p:grpSp>
      <p:sp>
        <p:nvSpPr>
          <p:cNvPr id="8" name="Round Single Corner Rectangle 7"/>
          <p:cNvSpPr/>
          <p:nvPr/>
        </p:nvSpPr>
        <p:spPr bwMode="auto">
          <a:xfrm>
            <a:off x="1752600" y="4267200"/>
            <a:ext cx="6057900" cy="185737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2060"/>
                </a:solidFill>
                <a:latin typeface="Arial"/>
              </a:rPr>
              <a:t>S.M.MOZAMMEL KABIR (TOTOL)</a:t>
            </a:r>
            <a:endParaRPr lang="en-US" dirty="0">
              <a:solidFill>
                <a:srgbClr val="292934"/>
              </a:solidFill>
              <a:latin typeface="Arial"/>
            </a:endParaRP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ct val="76000"/>
              <a:defRPr/>
            </a:pPr>
            <a:r>
              <a:rPr lang="en-US" dirty="0">
                <a:solidFill>
                  <a:srgbClr val="0000FF"/>
                </a:solidFill>
                <a:latin typeface="Century Gothic"/>
              </a:rPr>
              <a:t>			  </a:t>
            </a:r>
            <a:r>
              <a:rPr lang="en-US" b="1" dirty="0">
                <a:solidFill>
                  <a:srgbClr val="FF0000"/>
                </a:solidFill>
                <a:latin typeface="Century Gothic"/>
              </a:rPr>
              <a:t>Asst. Head Master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ct val="76000"/>
              <a:defRPr/>
            </a:pP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Bhawal</a:t>
            </a:r>
            <a:r>
              <a:rPr lang="en-US" b="1" dirty="0">
                <a:solidFill>
                  <a:srgbClr val="0000FF"/>
                </a:solidFill>
                <a:latin typeface="Century Gothic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Baria</a:t>
            </a:r>
            <a:r>
              <a:rPr lang="en-US" b="1" dirty="0">
                <a:solidFill>
                  <a:srgbClr val="0000FF"/>
                </a:solidFill>
                <a:latin typeface="Century Gothic"/>
              </a:rPr>
              <a:t> Union High </a:t>
            </a: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School,Gazipur</a:t>
            </a:r>
            <a:r>
              <a:rPr lang="en-US" b="1" dirty="0">
                <a:solidFill>
                  <a:srgbClr val="0000FF"/>
                </a:solidFill>
                <a:latin typeface="Century Gothic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Sadar</a:t>
            </a:r>
            <a:endParaRPr lang="en-US" b="1" dirty="0">
              <a:solidFill>
                <a:srgbClr val="0000FF"/>
              </a:solidFill>
              <a:latin typeface="Century Gothic"/>
            </a:endParaRP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ct val="76000"/>
              <a:defRPr/>
            </a:pPr>
            <a:r>
              <a:rPr lang="en-US" b="1" dirty="0">
                <a:solidFill>
                  <a:srgbClr val="008000"/>
                </a:solidFill>
                <a:latin typeface="Century Gothic"/>
              </a:rPr>
              <a:t>Mobile: 01770633593 Email:- tmcsltd777@gmail.com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09800"/>
            <a:ext cx="1440180" cy="17990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7C15BE-2215-4BF8-9267-415074E4AAB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468019" y="3172679"/>
              <a:ext cx="2" cy="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7C15BE-2215-4BF8-9267-415074E4A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8019" y="3172679"/>
                <a:ext cx="2" cy="2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87"/>
    </mc:Choice>
    <mc:Fallback xmlns="">
      <p:transition spd="slow" advTm="53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035300" y="276225"/>
            <a:ext cx="4041775" cy="1676400"/>
          </a:xfrm>
          <a:prstGeom prst="wedgeRoundRectCallout">
            <a:avLst>
              <a:gd name="adj1" fmla="val -48227"/>
              <a:gd name="adj2" fmla="val 669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We all should rise early and should be habituated to early rising.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387600" y="3792538"/>
            <a:ext cx="4041775" cy="1023937"/>
          </a:xfrm>
          <a:prstGeom prst="wedgeRoundRectCallout">
            <a:avLst>
              <a:gd name="adj1" fmla="val 49201"/>
              <a:gd name="adj2" fmla="val -85851"/>
              <a:gd name="adj3" fmla="val 16667"/>
            </a:avLst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I will do that. Thank you my friend.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935163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82938"/>
            <a:ext cx="6858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239963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4B1362D5-1FCD-4A2B-9F9F-FCCF6B540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388269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078163" y="1981200"/>
            <a:ext cx="4041775" cy="762000"/>
          </a:xfrm>
          <a:prstGeom prst="wedgeRoundRectCallout">
            <a:avLst>
              <a:gd name="adj1" fmla="val -53962"/>
              <a:gd name="adj2" fmla="val 9671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You are most welcome.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895600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19400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6AF4836A-F6A7-4590-B125-A7A8ACA80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388269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" y="228600"/>
          <a:ext cx="8915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2" t="53640" r="2884" b="10269"/>
          <a:stretch/>
        </p:blipFill>
        <p:spPr>
          <a:xfrm>
            <a:off x="1323321" y="2514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11542" r="65668" b="52367"/>
          <a:stretch/>
        </p:blipFill>
        <p:spPr>
          <a:xfrm>
            <a:off x="5968616" y="2514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8" t="11809" r="34268" b="52100"/>
          <a:stretch/>
        </p:blipFill>
        <p:spPr>
          <a:xfrm>
            <a:off x="3644577" y="1524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2" t="11809" r="2884" b="52100"/>
          <a:stretch/>
        </p:blipFill>
        <p:spPr>
          <a:xfrm>
            <a:off x="3658225" y="4800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419600" cy="995363"/>
          </a:xfrm>
          <a:prstGeom prst="wedgeEllipseCallout">
            <a:avLst>
              <a:gd name="adj1" fmla="val 807"/>
              <a:gd name="adj2" fmla="val 92471"/>
            </a:avLst>
          </a:prstGeom>
          <a:solidFill>
            <a:schemeClr val="bg1"/>
          </a:solidFill>
          <a:ln w="152400" cap="sq" cmpd="dbl">
            <a:solidFill>
              <a:srgbClr val="FF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Book Antiqua" pitchFamily="18" charset="0"/>
              </a:rPr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190750"/>
            <a:ext cx="7620000" cy="3067050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  <a:ln w="3175" cap="sq" cmpd="dbl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Book Antiqua" pitchFamily="18" charset="0"/>
              </a:rPr>
              <a:t>Answer the following questions-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" b="1" dirty="0">
              <a:latin typeface="Book Antiqua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Book Antiqua" pitchFamily="18" charset="0"/>
              </a:rPr>
              <a:t>What is early rising?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Book Antiqua" pitchFamily="18" charset="0"/>
              </a:rPr>
              <a:t>Who is an early riser?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Book Antiqua" pitchFamily="18" charset="0"/>
              </a:rPr>
              <a:t>What is the benefit of early rising?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Book Antiqua" pitchFamily="18" charset="0"/>
              </a:rPr>
              <a:t>Why should we rise early?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3124200"/>
            <a:ext cx="5943600" cy="2895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Write a paragraph 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“Early Rising”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495300" y="1676400"/>
            <a:ext cx="8458200" cy="1676400"/>
          </a:xfrm>
          <a:prstGeom prst="trapezoid">
            <a:avLst>
              <a:gd name="adj" fmla="val 88626"/>
            </a:avLst>
          </a:prstGeom>
          <a:solidFill>
            <a:srgbClr val="C00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latin typeface="Book Antiqua" pitchFamily="18" charset="0"/>
              </a:rPr>
              <a:t>Homework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7400" y="3886200"/>
            <a:ext cx="5791200" cy="1905000"/>
          </a:xfrm>
          <a:prstGeom prst="roundRect">
            <a:avLst/>
          </a:prstGeom>
          <a:solidFill>
            <a:schemeClr val="bg1"/>
          </a:solidFill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Book Antiqua" pitchFamily="18" charset="0"/>
              </a:rPr>
              <a:t>Early to bed and early to rise makes a man healthy, wealthy and wise.</a:t>
            </a:r>
          </a:p>
        </p:txBody>
      </p:sp>
      <p:sp>
        <p:nvSpPr>
          <p:cNvPr id="3" name="Cloud 2"/>
          <p:cNvSpPr/>
          <p:nvPr/>
        </p:nvSpPr>
        <p:spPr>
          <a:xfrm>
            <a:off x="1905000" y="1143000"/>
            <a:ext cx="4876800" cy="1981200"/>
          </a:xfrm>
          <a:prstGeom prst="cloud">
            <a:avLst/>
          </a:prstGeom>
          <a:solidFill>
            <a:schemeClr val="bg1"/>
          </a:solidFill>
          <a:ln w="127000" cap="sq" cmpd="dbl">
            <a:solidFill>
              <a:srgbClr val="00B050"/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  <a:latin typeface="Book Antiqua" pitchFamily="18" charset="0"/>
              </a:rPr>
              <a:t>Verse Universal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838200"/>
            <a:ext cx="6357959" cy="1470025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Algerian" pitchFamily="82" charset="0"/>
              </a:rPr>
              <a:t>Thanks to all</a:t>
            </a:r>
            <a:r>
              <a:rPr lang="en-US" sz="8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Algerian" pitchFamily="82" charset="0"/>
              </a:rPr>
              <a:t> </a:t>
            </a:r>
          </a:p>
        </p:txBody>
      </p:sp>
      <p:pic>
        <p:nvPicPr>
          <p:cNvPr id="3" name="Picture 2" descr="flowers nature water lily photo gif animated free download graphic arts images amazing screensaver background mobile phone gif animation  fotums email ecards love  imag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52578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762000"/>
            <a:ext cx="38862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</a:rPr>
              <a:t>LESSON INDENTITY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828800"/>
            <a:ext cx="434340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Class: Eight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Sub: English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 </a:t>
            </a:r>
            <a:r>
              <a:rPr lang="en-US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Hour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  24-10-2020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6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3962400" cy="2995594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89229"/>
            <a:ext cx="3962400" cy="2682572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78" y="3505200"/>
            <a:ext cx="3749722" cy="2995594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78" y="304800"/>
            <a:ext cx="3749722" cy="2667001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/>
          <p:cNvSpPr/>
          <p:nvPr/>
        </p:nvSpPr>
        <p:spPr>
          <a:xfrm>
            <a:off x="2819400" y="2057987"/>
            <a:ext cx="3352800" cy="22860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Andalus" pitchFamily="18" charset="-78"/>
                <a:cs typeface="Andalus" pitchFamily="18" charset="-78"/>
              </a:rPr>
              <a:t>Early Rising</a:t>
            </a:r>
          </a:p>
        </p:txBody>
      </p:sp>
    </p:spTree>
    <p:custDataLst>
      <p:tags r:id="rId1"/>
    </p:custDataLst>
  </p:cSld>
  <p:clrMapOvr>
    <a:masterClrMapping/>
  </p:clrMapOvr>
  <p:transition spd="slow" advTm="15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6400800" cy="24669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0" cmpd="dbl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  <a:latin typeface="Book Antiqua" pitchFamily="18" charset="0"/>
              </a:rPr>
              <a:t>Our Today’s Lesson is-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3352800"/>
            <a:ext cx="8001000" cy="2162175"/>
          </a:xfrm>
          <a:prstGeom prst="ribbon">
            <a:avLst>
              <a:gd name="adj1" fmla="val 19546"/>
              <a:gd name="adj2" fmla="val 74426"/>
            </a:avLst>
          </a:prstGeom>
          <a:solidFill>
            <a:schemeClr val="bg1"/>
          </a:solidFill>
          <a:ln w="127000" cap="sq" cmpd="dbl">
            <a:solidFill>
              <a:srgbClr val="00B050"/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latin typeface="Book Antiqua" pitchFamily="18" charset="0"/>
              </a:rPr>
              <a:t>A Dialogue 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latin typeface="Book Antiqua" pitchFamily="18" charset="0"/>
              </a:rPr>
              <a:t>“Early Rising”</a:t>
            </a:r>
            <a:endParaRPr lang="en-US" sz="4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B3C6B4-C6EB-46C8-92EA-FE75AC60FAFA}"/>
                  </a:ext>
                </a:extLst>
              </p14:cNvPr>
              <p14:cNvContentPartPr/>
              <p14:nvPr/>
            </p14:nvContentPartPr>
            <p14:xfrm>
              <a:off x="5979240" y="647028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B3C6B4-C6EB-46C8-92EA-FE75AC60FA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3400" y="640692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1681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533400"/>
            <a:ext cx="4191000" cy="1295400"/>
          </a:xfrm>
          <a:prstGeom prst="ellipse">
            <a:avLst/>
          </a:prstGeom>
          <a:ln w="127000" cmpd="dbl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Learning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9200" y="2133600"/>
            <a:ext cx="7239000" cy="4114800"/>
          </a:xfrm>
          <a:prstGeom prst="roundRect">
            <a:avLst/>
          </a:prstGeom>
          <a:ln w="127000" cmpd="dbl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After we have studied this lesson we will be able to-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know information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have the habit of rising early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write a dialogue.</a:t>
            </a:r>
          </a:p>
        </p:txBody>
      </p:sp>
    </p:spTree>
  </p:cSld>
  <p:clrMapOvr>
    <a:masterClrMapping/>
  </p:clrMapOvr>
  <p:transition spd="slow" advTm="2417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733800" y="990600"/>
            <a:ext cx="4041775" cy="795338"/>
          </a:xfrm>
          <a:prstGeom prst="wedgeRoundRectCallout">
            <a:avLst>
              <a:gd name="adj1" fmla="val -69977"/>
              <a:gd name="adj2" fmla="val 836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Hi friend, How are you?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540000" y="3644900"/>
            <a:ext cx="4043363" cy="762000"/>
          </a:xfrm>
          <a:prstGeom prst="wedgeRoundRectCallout">
            <a:avLst>
              <a:gd name="adj1" fmla="val 48920"/>
              <a:gd name="adj2" fmla="val -106741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I am fine and you?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1935163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13050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239963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DD2EC9C7-3F3A-434D-9FE2-F0C194032F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388269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09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  <p:extLst>
    <p:ext uri="{E180D4A7-C9FB-4DFB-919C-405C955672EB}">
      <p14:showEvtLst xmlns:p14="http://schemas.microsoft.com/office/powerpoint/2010/main">
        <p14:playEvt time="5127" objId="6"/>
        <p14:triggerEvt type="onClick" time="5127" objId="6"/>
        <p14:playEvt time="7805" objId="9"/>
        <p14:triggerEvt type="onClick" time="7806" objId="9"/>
        <p14:stopEvt time="8892" objId="6"/>
        <p14:stopEvt time="9754" objId="9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119438" y="1103313"/>
            <a:ext cx="4041775" cy="795337"/>
          </a:xfrm>
          <a:prstGeom prst="wedgeRoundRectCallout">
            <a:avLst>
              <a:gd name="adj1" fmla="val -51070"/>
              <a:gd name="adj2" fmla="val 784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I am also fine.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522538" y="3733800"/>
            <a:ext cx="4041775" cy="1168400"/>
          </a:xfrm>
          <a:prstGeom prst="wedgeRoundRectCallout">
            <a:avLst>
              <a:gd name="adj1" fmla="val 51305"/>
              <a:gd name="adj2" fmla="val -96239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Why are you here so early?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858963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2881313"/>
            <a:ext cx="5334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63763"/>
            <a:ext cx="143827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C82DF80F-A4CD-465B-B0AB-DDE129D63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388269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05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1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  <p:extLst>
    <p:ext uri="{E180D4A7-C9FB-4DFB-919C-405C955672EB}">
      <p14:showEvtLst xmlns:p14="http://schemas.microsoft.com/office/powerpoint/2010/main">
        <p14:playEvt time="3990" objId="6"/>
        <p14:triggerEvt type="onClick" time="3990" objId="6"/>
        <p14:playEvt time="6867" objId="7"/>
        <p14:triggerEvt type="onClick" time="6867" objId="7"/>
        <p14:stopEvt time="7380" objId="6"/>
        <p14:stopEvt time="9686" objId="7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581400" y="863600"/>
            <a:ext cx="4041775" cy="1100138"/>
          </a:xfrm>
          <a:prstGeom prst="wedgeRoundRectCallout">
            <a:avLst>
              <a:gd name="adj1" fmla="val -58835"/>
              <a:gd name="adj2" fmla="val 694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I always get up early in the morning.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420938" y="3937000"/>
            <a:ext cx="4043362" cy="762000"/>
          </a:xfrm>
          <a:prstGeom prst="wedgeRoundRectCallout">
            <a:avLst>
              <a:gd name="adj1" fmla="val 49472"/>
              <a:gd name="adj2" fmla="val -116719"/>
              <a:gd name="adj3" fmla="val 16667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But why?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1935163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124200"/>
            <a:ext cx="8382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239963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C7754BC7-DE3F-46DC-8EDB-C22E5A5010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388269"/>
            <a:ext cx="143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95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5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allAtOnce" animBg="1"/>
      <p:bldP spid="4" grpId="0" animBg="1"/>
    </p:bldLst>
  </p:timing>
  <p:extLst>
    <p:ext uri="{E180D4A7-C9FB-4DFB-919C-405C955672EB}">
      <p14:showEvtLst xmlns:p14="http://schemas.microsoft.com/office/powerpoint/2010/main">
        <p14:playEvt time="3802" objId="6"/>
        <p14:triggerEvt type="onClick" time="3802" objId="6"/>
        <p14:playEvt time="7022" objId="8"/>
        <p14:triggerEvt type="onClick" time="7022" objId="8"/>
        <p14:stopEvt time="8308" objId="6"/>
        <p14:stopEvt time="8893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7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541</TotalTime>
  <Words>436</Words>
  <Application>Microsoft Office PowerPoint</Application>
  <PresentationFormat>On-screen Show (4:3)</PresentationFormat>
  <Paragraphs>73</Paragraphs>
  <Slides>26</Slides>
  <Notes>2</Notes>
  <HiddenSlides>0</HiddenSlides>
  <MMClips>29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Algerian</vt:lpstr>
      <vt:lpstr>Andalus</vt:lpstr>
      <vt:lpstr>Arial</vt:lpstr>
      <vt:lpstr>Book Antiqua</vt:lpstr>
      <vt:lpstr>Calibri</vt:lpstr>
      <vt:lpstr>Century Gothic</vt:lpstr>
      <vt:lpstr>Corbel</vt:lpstr>
      <vt:lpstr>NikoshBAN</vt:lpstr>
      <vt:lpstr>Wingdings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SM kabir</cp:lastModifiedBy>
  <cp:revision>73</cp:revision>
  <dcterms:created xsi:type="dcterms:W3CDTF">2014-01-18T17:09:26Z</dcterms:created>
  <dcterms:modified xsi:type="dcterms:W3CDTF">2020-11-03T03:41:57Z</dcterms:modified>
</cp:coreProperties>
</file>