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407" r:id="rId2"/>
    <p:sldId id="384" r:id="rId3"/>
    <p:sldId id="385" r:id="rId4"/>
    <p:sldId id="415" r:id="rId5"/>
    <p:sldId id="268" r:id="rId6"/>
    <p:sldId id="273" r:id="rId7"/>
    <p:sldId id="274" r:id="rId8"/>
    <p:sldId id="414" r:id="rId9"/>
    <p:sldId id="388" r:id="rId10"/>
    <p:sldId id="389" r:id="rId11"/>
    <p:sldId id="319" r:id="rId12"/>
    <p:sldId id="392" r:id="rId13"/>
    <p:sldId id="395" r:id="rId14"/>
    <p:sldId id="396" r:id="rId15"/>
    <p:sldId id="272" r:id="rId16"/>
    <p:sldId id="397" r:id="rId17"/>
    <p:sldId id="399" r:id="rId18"/>
    <p:sldId id="409" r:id="rId19"/>
    <p:sldId id="402" r:id="rId20"/>
    <p:sldId id="410" r:id="rId21"/>
    <p:sldId id="411" r:id="rId22"/>
    <p:sldId id="412" r:id="rId23"/>
    <p:sldId id="358" r:id="rId24"/>
    <p:sldId id="359" r:id="rId25"/>
    <p:sldId id="360" r:id="rId26"/>
  </p:sldIdLst>
  <p:sldSz cx="13716000" cy="8229600"/>
  <p:notesSz cx="6858000" cy="9144000"/>
  <p:defaultTextStyle>
    <a:defPPr>
      <a:defRPr lang="en-US"/>
    </a:defPPr>
    <a:lvl1pPr marL="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125400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CC0E2"/>
    <a:srgbClr val="842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58" d="100"/>
          <a:sy n="58" d="100"/>
        </p:scale>
        <p:origin x="900" y="102"/>
      </p:cViewPr>
      <p:guideLst>
        <p:guide orient="horz" pos="2592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DF975-4C92-4D89-9210-1F1BECE3F7D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32DD6-FEB6-4552-9D3E-DFA7114E3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2"/>
            <a:ext cx="1165860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6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0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4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7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96240"/>
            <a:ext cx="4629150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96240"/>
            <a:ext cx="13658850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0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2"/>
            <a:ext cx="11658600" cy="163449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6"/>
            <a:ext cx="11658600" cy="180022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69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386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08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77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46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16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85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54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9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305050"/>
            <a:ext cx="9144000" cy="651700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305050"/>
            <a:ext cx="9144000" cy="6517006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4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42136"/>
            <a:ext cx="6060282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6934" indent="0">
              <a:buNone/>
              <a:defRPr sz="2700" b="1"/>
            </a:lvl2pPr>
            <a:lvl3pPr marL="1253867" indent="0">
              <a:buNone/>
              <a:defRPr sz="2500" b="1"/>
            </a:lvl3pPr>
            <a:lvl4pPr marL="1880801" indent="0">
              <a:buNone/>
              <a:defRPr sz="2200" b="1"/>
            </a:lvl4pPr>
            <a:lvl5pPr marL="2507734" indent="0">
              <a:buNone/>
              <a:defRPr sz="2200" b="1"/>
            </a:lvl5pPr>
            <a:lvl6pPr marL="3134668" indent="0">
              <a:buNone/>
              <a:defRPr sz="2200" b="1"/>
            </a:lvl6pPr>
            <a:lvl7pPr marL="3761602" indent="0">
              <a:buNone/>
              <a:defRPr sz="2200" b="1"/>
            </a:lvl7pPr>
            <a:lvl8pPr marL="4388536" indent="0">
              <a:buNone/>
              <a:defRPr sz="2200" b="1"/>
            </a:lvl8pPr>
            <a:lvl9pPr marL="501547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09850"/>
            <a:ext cx="6060282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842136"/>
            <a:ext cx="6062663" cy="767714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26934" indent="0">
              <a:buNone/>
              <a:defRPr sz="2700" b="1"/>
            </a:lvl2pPr>
            <a:lvl3pPr marL="1253867" indent="0">
              <a:buNone/>
              <a:defRPr sz="2500" b="1"/>
            </a:lvl3pPr>
            <a:lvl4pPr marL="1880801" indent="0">
              <a:buNone/>
              <a:defRPr sz="2200" b="1"/>
            </a:lvl4pPr>
            <a:lvl5pPr marL="2507734" indent="0">
              <a:buNone/>
              <a:defRPr sz="2200" b="1"/>
            </a:lvl5pPr>
            <a:lvl6pPr marL="3134668" indent="0">
              <a:buNone/>
              <a:defRPr sz="2200" b="1"/>
            </a:lvl6pPr>
            <a:lvl7pPr marL="3761602" indent="0">
              <a:buNone/>
              <a:defRPr sz="2200" b="1"/>
            </a:lvl7pPr>
            <a:lvl8pPr marL="4388536" indent="0">
              <a:buNone/>
              <a:defRPr sz="2200" b="1"/>
            </a:lvl8pPr>
            <a:lvl9pPr marL="501547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609850"/>
            <a:ext cx="6062663" cy="4741546"/>
          </a:xfr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7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9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0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27660"/>
            <a:ext cx="4512470" cy="139446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0"/>
            <a:ext cx="7667625" cy="7023736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722120"/>
            <a:ext cx="4512470" cy="5629276"/>
          </a:xfrm>
        </p:spPr>
        <p:txBody>
          <a:bodyPr/>
          <a:lstStyle>
            <a:lvl1pPr marL="0" indent="0">
              <a:buNone/>
              <a:defRPr sz="1900"/>
            </a:lvl1pPr>
            <a:lvl2pPr marL="626934" indent="0">
              <a:buNone/>
              <a:defRPr sz="1600"/>
            </a:lvl2pPr>
            <a:lvl3pPr marL="1253867" indent="0">
              <a:buNone/>
              <a:defRPr sz="1400"/>
            </a:lvl3pPr>
            <a:lvl4pPr marL="1880801" indent="0">
              <a:buNone/>
              <a:defRPr sz="1200"/>
            </a:lvl4pPr>
            <a:lvl5pPr marL="2507734" indent="0">
              <a:buNone/>
              <a:defRPr sz="1200"/>
            </a:lvl5pPr>
            <a:lvl6pPr marL="3134668" indent="0">
              <a:buNone/>
              <a:defRPr sz="1200"/>
            </a:lvl6pPr>
            <a:lvl7pPr marL="3761602" indent="0">
              <a:buNone/>
              <a:defRPr sz="1200"/>
            </a:lvl7pPr>
            <a:lvl8pPr marL="4388536" indent="0">
              <a:buNone/>
              <a:defRPr sz="1200"/>
            </a:lvl8pPr>
            <a:lvl9pPr marL="50154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0"/>
            <a:ext cx="8229600" cy="68008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</p:spPr>
        <p:txBody>
          <a:bodyPr/>
          <a:lstStyle>
            <a:lvl1pPr marL="0" indent="0">
              <a:buNone/>
              <a:defRPr sz="4400"/>
            </a:lvl1pPr>
            <a:lvl2pPr marL="626934" indent="0">
              <a:buNone/>
              <a:defRPr sz="3800"/>
            </a:lvl2pPr>
            <a:lvl3pPr marL="1253867" indent="0">
              <a:buNone/>
              <a:defRPr sz="3300"/>
            </a:lvl3pPr>
            <a:lvl4pPr marL="1880801" indent="0">
              <a:buNone/>
              <a:defRPr sz="2700"/>
            </a:lvl4pPr>
            <a:lvl5pPr marL="2507734" indent="0">
              <a:buNone/>
              <a:defRPr sz="2700"/>
            </a:lvl5pPr>
            <a:lvl6pPr marL="3134668" indent="0">
              <a:buNone/>
              <a:defRPr sz="2700"/>
            </a:lvl6pPr>
            <a:lvl7pPr marL="3761602" indent="0">
              <a:buNone/>
              <a:defRPr sz="2700"/>
            </a:lvl7pPr>
            <a:lvl8pPr marL="4388536" indent="0">
              <a:buNone/>
              <a:defRPr sz="2700"/>
            </a:lvl8pPr>
            <a:lvl9pPr marL="501547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6"/>
            <a:ext cx="8229600" cy="965834"/>
          </a:xfrm>
        </p:spPr>
        <p:txBody>
          <a:bodyPr/>
          <a:lstStyle>
            <a:lvl1pPr marL="0" indent="0">
              <a:buNone/>
              <a:defRPr sz="1900"/>
            </a:lvl1pPr>
            <a:lvl2pPr marL="626934" indent="0">
              <a:buNone/>
              <a:defRPr sz="1600"/>
            </a:lvl2pPr>
            <a:lvl3pPr marL="1253867" indent="0">
              <a:buNone/>
              <a:defRPr sz="1400"/>
            </a:lvl3pPr>
            <a:lvl4pPr marL="1880801" indent="0">
              <a:buNone/>
              <a:defRPr sz="1200"/>
            </a:lvl4pPr>
            <a:lvl5pPr marL="2507734" indent="0">
              <a:buNone/>
              <a:defRPr sz="1200"/>
            </a:lvl5pPr>
            <a:lvl6pPr marL="3134668" indent="0">
              <a:buNone/>
              <a:defRPr sz="1200"/>
            </a:lvl6pPr>
            <a:lvl7pPr marL="3761602" indent="0">
              <a:buNone/>
              <a:defRPr sz="1200"/>
            </a:lvl7pPr>
            <a:lvl8pPr marL="4388536" indent="0">
              <a:buNone/>
              <a:defRPr sz="1200"/>
            </a:lvl8pPr>
            <a:lvl9pPr marL="501547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9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29566"/>
            <a:ext cx="12344400" cy="1371600"/>
          </a:xfrm>
          <a:prstGeom prst="rect">
            <a:avLst/>
          </a:prstGeom>
        </p:spPr>
        <p:txBody>
          <a:bodyPr vert="horz" lIns="125387" tIns="62694" rIns="125387" bIns="6269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horz" lIns="125387" tIns="62694" rIns="125387" bIns="62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627622"/>
            <a:ext cx="3200400" cy="438150"/>
          </a:xfrm>
          <a:prstGeom prst="rect">
            <a:avLst/>
          </a:prstGeom>
        </p:spPr>
        <p:txBody>
          <a:bodyPr vert="horz" lIns="125387" tIns="62694" rIns="125387" bIns="6269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November 3,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627622"/>
            <a:ext cx="4343400" cy="438150"/>
          </a:xfrm>
          <a:prstGeom prst="rect">
            <a:avLst/>
          </a:prstGeom>
        </p:spPr>
        <p:txBody>
          <a:bodyPr vert="horz" lIns="125387" tIns="62694" rIns="125387" bIns="6269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627622"/>
            <a:ext cx="3200400" cy="438150"/>
          </a:xfrm>
          <a:prstGeom prst="rect">
            <a:avLst/>
          </a:prstGeom>
        </p:spPr>
        <p:txBody>
          <a:bodyPr vert="horz" lIns="125387" tIns="62694" rIns="125387" bIns="6269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53867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00" indent="-470200" algn="l" defTabSz="125386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768" indent="-391834" algn="l" defTabSz="1253867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335" indent="-313466" algn="l" defTabSz="1253867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267" indent="-313466" algn="l" defTabSz="125386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202" indent="-313466" algn="l" defTabSz="125386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134" indent="-313466" algn="l" defTabSz="1253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070" indent="-313466" algn="l" defTabSz="1253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003" indent="-313466" algn="l" defTabSz="1253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937" indent="-313466" algn="l" defTabSz="125386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6934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867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801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734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668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602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536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470" algn="l" defTabSz="125386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8" y="54661"/>
            <a:ext cx="13492277" cy="77939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810000" y="341514"/>
            <a:ext cx="5486400" cy="10058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47524" y="1219200"/>
            <a:ext cx="4119676" cy="1113906"/>
          </a:xfrm>
          <a:prstGeom prst="downArrowCallout">
            <a:avLst>
              <a:gd name="adj1" fmla="val 25000"/>
              <a:gd name="adj2" fmla="val 25000"/>
              <a:gd name="adj3" fmla="val 26493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3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9715500" y="1273633"/>
            <a:ext cx="2857500" cy="1113906"/>
          </a:xfrm>
          <a:prstGeom prst="downArrowCallout">
            <a:avLst>
              <a:gd name="adj1" fmla="val 25000"/>
              <a:gd name="adj2" fmla="val 25000"/>
              <a:gd name="adj3" fmla="val 26493"/>
              <a:gd name="adj4" fmla="val 649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3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199" y="4876799"/>
            <a:ext cx="7391401" cy="2971801"/>
          </a:xfrm>
          <a:prstGeom prst="roundRect">
            <a:avLst>
              <a:gd name="adj" fmla="val 2830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মোহাম্মদ জসীম উদ্দিন </a:t>
            </a:r>
            <a:endParaRPr lang="bn-IN" sz="28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(আইসিটি)</a:t>
            </a:r>
            <a:endParaRPr lang="bn-IN" sz="28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রামপুর </a:t>
            </a:r>
            <a:r>
              <a:rPr lang="bn-IN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 বিদ্যালয়</a:t>
            </a:r>
          </a:p>
          <a:p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বুড়িচং</a:t>
            </a:r>
            <a:r>
              <a:rPr lang="bn-IN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কুমিল্লা</a:t>
            </a:r>
            <a:r>
              <a:rPr lang="bn-IN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28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juddinmonipur@gmail.com</a:t>
            </a:r>
            <a:endParaRPr lang="bn-IN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77200" y="5410200"/>
            <a:ext cx="5295900" cy="2344119"/>
          </a:xfrm>
          <a:prstGeom prst="roundRect">
            <a:avLst>
              <a:gd name="adj" fmla="val 419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5401" tIns="62700" rIns="125401" bIns="62700" rtlCol="0" anchor="ctr"/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latin typeface="NikoshBAN" pitchFamily="2" charset="0"/>
                <a:cs typeface="NikoshBAN" pitchFamily="2" charset="0"/>
              </a:rPr>
              <a:t>পঠন</a:t>
            </a: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8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060" y="2411787"/>
            <a:ext cx="2414379" cy="2787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" y="1830586"/>
            <a:ext cx="2971800" cy="29284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2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876800"/>
            <a:ext cx="1264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ক্ষুরের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ক্রোধবহ্নি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মিশ্রিত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চক্ষু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পালাল।সামেনগান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মহামান্য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অতিথিকে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অভ্যর্থনা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জানাতে।রোস্তম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খুশী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প্রাসাদে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6" y="538535"/>
            <a:ext cx="5384884" cy="4033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71" y="462335"/>
            <a:ext cx="6934729" cy="403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3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457199"/>
            <a:ext cx="47244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6600" y="5731594"/>
            <a:ext cx="6553200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ক্রোধবহ্নি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শব্দের অর্থ কী?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AutoNum type="arabicPeriod" startAt="2"/>
            </a:pP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ক্ষান্ত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 অর্থ কী? 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সামেনগানে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bn-BD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81150"/>
            <a:ext cx="5592233" cy="41504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877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5970707">
            <a:off x="-6202834" y="-1019977"/>
            <a:ext cx="1244227" cy="2857500"/>
            <a:chOff x="-1371600" y="886239"/>
            <a:chExt cx="5660998" cy="440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886240"/>
              <a:ext cx="5660998" cy="44048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 r="9657" b="66667"/>
            <a:stretch/>
          </p:blipFill>
          <p:spPr>
            <a:xfrm>
              <a:off x="-838200" y="886239"/>
              <a:ext cx="2667000" cy="127552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288010" y="5486400"/>
            <a:ext cx="132599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দাঁতের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পালঙ্কে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তন্দ্রার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এসেছে,তখন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অপরুপ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শয্যাপাশে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দাঁড়িয়েছে।সামেনগানের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অধিপতির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ভালবাসার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রোস্তমকে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জানালেন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33400"/>
            <a:ext cx="6705600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1" y="533400"/>
            <a:ext cx="625744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043271"/>
            <a:ext cx="13030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রাত্রির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বাতায়নে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দাঁড়াল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নিশাবশানের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স্ত্রীকে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বললেন-যদি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পুত্রসন্তান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তাবিজটি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পরিয়ে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দিও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তাবিজ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চুলে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দিও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তাবিজের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স্বাক্ষর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রেখেছি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3" r="12195"/>
          <a:stretch/>
        </p:blipFill>
        <p:spPr>
          <a:xfrm>
            <a:off x="6477000" y="557658"/>
            <a:ext cx="6858000" cy="3938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505660"/>
            <a:ext cx="5941839" cy="39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50" y="5410200"/>
            <a:ext cx="11772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ছলছল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স্বামীর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তাকায়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মুছিয়ে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শোভা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না।আমি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যাব,শত্রুরা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হরণের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ততপর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/>
          <a:stretch/>
        </p:blipFill>
        <p:spPr>
          <a:xfrm>
            <a:off x="304800" y="448425"/>
            <a:ext cx="6972300" cy="412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"/>
            <a:ext cx="582968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7800" y="400050"/>
            <a:ext cx="2590800" cy="769441"/>
          </a:xfrm>
          <a:prstGeom prst="rect">
            <a:avLst/>
          </a:prstGeom>
          <a:solidFill>
            <a:schemeClr val="bg1"/>
          </a:solidFill>
          <a:ln>
            <a:solidFill>
              <a:srgbClr val="2B0C03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5334000"/>
            <a:ext cx="83058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just">
              <a:buAutoNum type="arabicPeriod"/>
            </a:pP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তহমিনাকে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 algn="just">
              <a:buAutoNum type="arabicPeriod"/>
            </a:pP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তাবিজ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বললেন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00200"/>
            <a:ext cx="5491200" cy="30397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53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181600"/>
            <a:ext cx="1234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তাবিজ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মারফত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ভূমিষ্ঠ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2400"/>
            <a:ext cx="12877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068" y="4724400"/>
            <a:ext cx="130587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বিমর্ষ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হলেন।আশা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করেছিলেন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পুত্রের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হবেন।রোস্তম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একরকম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চাইলেন।মহাবীর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ভরসা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যুদ্ধক্ষেত্র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রাত্রি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228600"/>
            <a:ext cx="5791200" cy="4212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5" y="228600"/>
            <a:ext cx="6711945" cy="421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99049"/>
            <a:ext cx="3086099" cy="3339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2" b="20464"/>
          <a:stretch/>
        </p:blipFill>
        <p:spPr>
          <a:xfrm rot="5400000">
            <a:off x="10804901" y="1660902"/>
            <a:ext cx="3339551" cy="14158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023" y="4069039"/>
            <a:ext cx="13058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এদিকে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মহিমা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শৌর্য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লাগল।জাল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পিতামহ,শাম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প্রপিতামহ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স্বয়ং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মহাবীর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অসামান্য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সেও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দুরন্ত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অশ্বের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কেশর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টান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থাবায়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মুখকে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চুরমার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তলোয়ার,বর্শা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সামেনগানের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99049"/>
            <a:ext cx="3581400" cy="3339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99049"/>
            <a:ext cx="4038601" cy="33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819400" y="1224290"/>
            <a:ext cx="7010400" cy="1447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6243" y="5486400"/>
            <a:ext cx="1280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চাইল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তাবিজ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বীরত্বের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বললেন।সোহরাব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বাবাকে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উদগ্রীব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313675"/>
              </p:ext>
            </p:extLst>
          </p:nvPr>
        </p:nvGraphicFramePr>
        <p:xfrm>
          <a:off x="5867400" y="3276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3276600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520078" y="1424970"/>
            <a:ext cx="3609043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554480"/>
            <a:ext cx="12299127" cy="6309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8" name="Group 7"/>
          <p:cNvGrpSpPr/>
          <p:nvPr/>
        </p:nvGrpSpPr>
        <p:grpSpPr>
          <a:xfrm>
            <a:off x="2133601" y="183938"/>
            <a:ext cx="4404037" cy="802520"/>
            <a:chOff x="6096000" y="79489"/>
            <a:chExt cx="1970825" cy="76535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6096000" y="79489"/>
              <a:ext cx="1970825" cy="76535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6500" y="348734"/>
              <a:ext cx="1780325" cy="3975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ছবিতে কী দেখতে পাচ্ছ?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7600" y="299848"/>
            <a:ext cx="4343400" cy="646772"/>
            <a:chOff x="6096000" y="79489"/>
            <a:chExt cx="1970825" cy="12321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ectangle 9"/>
            <p:cNvSpPr/>
            <p:nvPr/>
          </p:nvSpPr>
          <p:spPr>
            <a:xfrm>
              <a:off x="6096000" y="79489"/>
              <a:ext cx="1970825" cy="12321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86499" y="151847"/>
              <a:ext cx="1780326" cy="9087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NikoshBAN" pitchFamily="2" charset="0"/>
                  <a:cs typeface="NikoshBAN" pitchFamily="2" charset="0"/>
                </a:rPr>
                <a:t>সোহরাব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রোস্তমের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latin typeface="NikoshBAN" pitchFamily="2" charset="0"/>
                  <a:cs typeface="NikoshBAN" pitchFamily="2" charset="0"/>
                </a:rPr>
                <a:t>যুদ্ধ</a:t>
              </a:r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32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996" y="4549499"/>
            <a:ext cx="12801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তুরানে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হয়েছে।মাজেন্দ্রান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পার্শ্ববর্তী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বশ্যতা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হামাউনের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অধীনতা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না।রাজা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কায়কাউস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হামাউন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হামাউনের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দেহরক্ষী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কেল্লায়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পলায়ন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কায়কাউস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হামাউনের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রুপসী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রুদাবার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রুপে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মুগ্ধ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4495800" cy="350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8" y="381000"/>
            <a:ext cx="4308482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410705"/>
            <a:ext cx="3929393" cy="347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577" y="5703661"/>
            <a:ext cx="1280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হামাউন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স্বীকার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করলেও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জামাতাকে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দূর্গে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জানাল।রাজা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কায়কাউস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শ্বশুরের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কেল্লায়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পারলেন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শ্বশুরের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দূর্গে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হয়েছেন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4215"/>
            <a:ext cx="4211234" cy="2802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099891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533400"/>
            <a:ext cx="46855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39699"/>
            <a:ext cx="127470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বন্দীর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পড়ল।ইরানের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শত্রুরা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হানার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হলো।সবার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সৈন্যসামান্ত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তুরানের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রাজকুমার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আফরাসিয়াব।তার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সামেনগানের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সোহরাবও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এল।মা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কেঁপে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উঠল।সে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যাসনে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ভয়ংকর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দুঃসহ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ঘটাবে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84"/>
          <a:stretch/>
        </p:blipFill>
        <p:spPr>
          <a:xfrm>
            <a:off x="585019" y="457200"/>
            <a:ext cx="3986982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4191000" cy="2514600"/>
          </a:xfrm>
          <a:prstGeom prst="rect">
            <a:avLst/>
          </a:prstGeom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48942"/>
              </p:ext>
            </p:extLst>
          </p:nvPr>
        </p:nvGraphicFramePr>
        <p:xfrm>
          <a:off x="10553700" y="227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3700" y="2276475"/>
                        <a:ext cx="914400" cy="771525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own Arrow Callout 5"/>
          <p:cNvSpPr/>
          <p:nvPr/>
        </p:nvSpPr>
        <p:spPr>
          <a:xfrm>
            <a:off x="9753600" y="762000"/>
            <a:ext cx="2514600" cy="1028700"/>
          </a:xfrm>
          <a:prstGeom prst="down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বিষয়টি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17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0" y="457200"/>
            <a:ext cx="32766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IN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6324600"/>
            <a:ext cx="12192000" cy="175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>
            <a:lvl1pPr marL="0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4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7004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4008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81012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508016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135020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762024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389029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016033" indent="0" algn="ctr" defTabSz="1254008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রোস্তমকে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 ব্যাখ্যা কর।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916">
            <a:off x="3631206" y="1546881"/>
            <a:ext cx="5787207" cy="469874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3822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380999"/>
            <a:ext cx="1600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524000"/>
            <a:ext cx="51054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নৈশভোজ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399" y="2438400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রখশ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143" y="3324254"/>
            <a:ext cx="5105401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সামেনগারে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এলেন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4267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সামেনগারের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অধিপতির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কন্যার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5105400"/>
            <a:ext cx="5105400" cy="6858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তহমিনাকে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6172200"/>
            <a:ext cx="51054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রুস্তম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পেলেন</a:t>
            </a:r>
            <a:r>
              <a:rPr lang="en-US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5349" y="7010400"/>
            <a:ext cx="5124451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সামেনগারের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অধিপতি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নাতির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রাখলেন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5792" y="5021759"/>
            <a:ext cx="20408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তাবিজ</a:t>
            </a:r>
            <a:endParaRPr lang="bn-BD" sz="32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48725" y="4111079"/>
            <a:ext cx="204787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তহমিনা</a:t>
            </a:r>
            <a:endParaRPr lang="bn-BD" sz="32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8725" y="3196679"/>
            <a:ext cx="220027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ক্ষুরের</a:t>
            </a:r>
            <a:r>
              <a:rPr lang="en-US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ধরে</a:t>
            </a:r>
            <a:endParaRPr lang="bn-BD" sz="32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8725" y="2282279"/>
            <a:ext cx="204787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একদল</a:t>
            </a:r>
            <a:r>
              <a:rPr lang="en-US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তুরানি</a:t>
            </a:r>
            <a:r>
              <a:rPr lang="en-US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48725" y="1364159"/>
            <a:ext cx="204787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3400" y="327568"/>
            <a:ext cx="35814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জেনে নিই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48725" y="6001237"/>
            <a:ext cx="20408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দূতমারফত</a:t>
            </a:r>
            <a:endParaRPr lang="bn-BD" sz="32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5793" y="6859195"/>
            <a:ext cx="204080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সোহরাব</a:t>
            </a:r>
            <a:endParaRPr lang="bn-BD" sz="32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790700" y="6477000"/>
            <a:ext cx="10363200" cy="1339345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সোহরাব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তুরানের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ইরানের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তহমিনার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কেঁপে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457200"/>
            <a:ext cx="2667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676400"/>
            <a:ext cx="8690293" cy="449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0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25401" tIns="62700" rIns="125401" bIns="62700">
            <a:normAutofit fontScale="90000"/>
          </a:bodyPr>
          <a:lstStyle/>
          <a:p>
            <a:r>
              <a:rPr lang="bn-BD" sz="8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81199"/>
            <a:ext cx="12496800" cy="601980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সোহরাব রোস্তম</a:t>
            </a:r>
            <a:r>
              <a:rPr lang="bn-BD" sz="13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3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মূলঃমহাকবি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কাসেম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দৌস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marL="0" indent="0" algn="ctr">
              <a:buNone/>
            </a:pP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রূপান্তরঃমমতাজ উদ্দীন আহমেদ</a:t>
            </a:r>
            <a:endParaRPr lang="bn-BD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62170" y="3653135"/>
            <a:ext cx="18473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441949" y="4876800"/>
            <a:ext cx="44546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77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6781800" cy="96009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13106400" cy="56970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spc="6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spc="6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 পাঠ শেষে শিক্ষার্থীরা-</a:t>
            </a:r>
            <a:endParaRPr lang="en-US" sz="5400" spc="69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১।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কায়কাউস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বর্ণনা করতে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৪।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তহমিনা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রোস্তমকে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সন্তানের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পাঠালেন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5200" dirty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366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42363"/>
            <a:ext cx="32766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r="23603"/>
          <a:stretch/>
        </p:blipFill>
        <p:spPr>
          <a:xfrm rot="5400000">
            <a:off x="554831" y="1273968"/>
            <a:ext cx="5310187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9546" y="304800"/>
            <a:ext cx="3276600" cy="830997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447799"/>
            <a:ext cx="6295093" cy="53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6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79248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জেনে নিই </a:t>
            </a:r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Pentagon 2"/>
          <p:cNvSpPr/>
          <p:nvPr/>
        </p:nvSpPr>
        <p:spPr>
          <a:xfrm>
            <a:off x="381000" y="19050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ক্রোধবহ্নি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1052" y="1904999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রাগের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আগুণ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রাগান্বিত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নৈশভোজ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5800" y="4038599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তন্দ্রা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5800" y="6324600"/>
            <a:ext cx="365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58" y="14859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41" y="3619500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58" y="5745449"/>
            <a:ext cx="2825983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381000" y="16764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সলজ্জ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19812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লজ্জামিশ্রিত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অপলক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6200" y="4038600"/>
            <a:ext cx="5486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পলকহীন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Pentagon 12"/>
          <p:cNvSpPr/>
          <p:nvPr/>
        </p:nvSpPr>
        <p:spPr>
          <a:xfrm>
            <a:off x="381000" y="6324600"/>
            <a:ext cx="3276600" cy="7620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ক্ষান্ত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64008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025" y="1219200"/>
            <a:ext cx="2619375" cy="17430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6" y="3505200"/>
            <a:ext cx="2876550" cy="1590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13" y="57912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39000" y="4139148"/>
            <a:ext cx="579313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অন্ধ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কায়কাউস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দেও-এর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পেলেন।আবার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ইরানে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এল।রোস্তম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জাবুলিস্তানে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6" y="353311"/>
            <a:ext cx="5424854" cy="3685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05622"/>
            <a:ext cx="3429000" cy="35916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9"/>
          <a:stretch/>
        </p:blipFill>
        <p:spPr>
          <a:xfrm>
            <a:off x="6017862" y="370751"/>
            <a:ext cx="3278538" cy="35916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8" y="4391025"/>
            <a:ext cx="6533332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886200"/>
            <a:ext cx="130124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মহাবীর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তুরানের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জঙ্গলে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ঘুমিয়েছেন।পাশেই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রখশ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খাচ্ছে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নিশুতি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একদল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তুরানি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রখশ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চুরি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গেল।পাখির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কোলাহলে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রোস্তমের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রখশ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84994"/>
            <a:ext cx="3962400" cy="3225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4" y="594359"/>
            <a:ext cx="4049846" cy="3291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94358"/>
            <a:ext cx="4756810" cy="32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16025</TotalTime>
  <Words>823</Words>
  <Application>Microsoft Office PowerPoint</Application>
  <PresentationFormat>Custom</PresentationFormat>
  <Paragraphs>82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Kalpurush</vt:lpstr>
      <vt:lpstr>NikoshBAN</vt:lpstr>
      <vt:lpstr>Office Theme</vt:lpstr>
      <vt:lpstr>Packager Shell Object</vt:lpstr>
      <vt:lpstr>PowerPoint Presentation</vt:lpstr>
      <vt:lpstr>PowerPoint Presentation</vt:lpstr>
      <vt:lpstr>আজকের পাঠ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Rasel</cp:lastModifiedBy>
  <cp:revision>871</cp:revision>
  <dcterms:created xsi:type="dcterms:W3CDTF">2006-08-16T00:00:00Z</dcterms:created>
  <dcterms:modified xsi:type="dcterms:W3CDTF">2020-11-03T07:31:52Z</dcterms:modified>
</cp:coreProperties>
</file>