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8" r:id="rId2"/>
    <p:sldId id="256" r:id="rId3"/>
    <p:sldId id="299" r:id="rId4"/>
    <p:sldId id="300" r:id="rId5"/>
    <p:sldId id="301" r:id="rId6"/>
    <p:sldId id="302" r:id="rId7"/>
    <p:sldId id="304" r:id="rId8"/>
    <p:sldId id="305" r:id="rId9"/>
    <p:sldId id="313" r:id="rId10"/>
    <p:sldId id="307" r:id="rId11"/>
    <p:sldId id="308" r:id="rId12"/>
    <p:sldId id="310" r:id="rId13"/>
    <p:sldId id="285" r:id="rId14"/>
    <p:sldId id="296" r:id="rId15"/>
    <p:sldId id="31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59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A5D8C-7C41-4F96-A3E6-2DCC07B59C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8B2A97-66FC-4ABE-8B72-AAB5F9D5E6F5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ক্ষারীয়</a:t>
          </a:r>
          <a:endParaRPr lang="en-US" sz="2000" b="1" dirty="0" smtClean="0">
            <a:solidFill>
              <a:schemeClr val="tx2">
                <a:lumMod val="10000"/>
              </a:schemeClr>
            </a:solidFill>
            <a:latin typeface="SutonnyOMJ" pitchFamily="2" charset="0"/>
            <a:cs typeface="SutonnyOMJ" pitchFamily="2" charset="0"/>
          </a:endParaRPr>
        </a:p>
        <a:p>
          <a:r>
            <a:rPr lang="en-US" sz="2000" b="1" baseline="0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baseline="0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শিলা</a:t>
          </a:r>
          <a:endParaRPr lang="en-US" sz="2000" b="1" dirty="0">
            <a:solidFill>
              <a:schemeClr val="tx2">
                <a:lumMod val="10000"/>
              </a:schemeClr>
            </a:solidFill>
            <a:latin typeface="SutonnyOMJ" pitchFamily="2" charset="0"/>
            <a:cs typeface="SutonnyOMJ" pitchFamily="2" charset="0"/>
          </a:endParaRPr>
        </a:p>
      </dgm:t>
    </dgm:pt>
    <dgm:pt modelId="{95993D2C-1ACA-48FE-8D67-9FA090FBF05E}" type="parTrans" cxnId="{E7DEA05A-CDA1-4AE4-A4F5-3862C52AE24C}">
      <dgm:prSet/>
      <dgm:spPr/>
      <dgm:t>
        <a:bodyPr/>
        <a:lstStyle/>
        <a:p>
          <a:endParaRPr lang="en-US"/>
        </a:p>
      </dgm:t>
    </dgm:pt>
    <dgm:pt modelId="{3A5A9C85-3439-4741-96D4-DE6355E3C26B}" type="sibTrans" cxnId="{E7DEA05A-CDA1-4AE4-A4F5-3862C52AE24C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E15FA47B-9DF3-44E9-AB82-FF463A061E6A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সামুদ্রিক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জলোচ্ছ্বাস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39CD9678-B0D4-4644-BD5E-B61AD02FCD27}" type="parTrans" cxnId="{6A7B8A9A-F6E8-49FC-9E5C-4C8AB72F4712}">
      <dgm:prSet/>
      <dgm:spPr/>
      <dgm:t>
        <a:bodyPr/>
        <a:lstStyle/>
        <a:p>
          <a:endParaRPr lang="en-US"/>
        </a:p>
      </dgm:t>
    </dgm:pt>
    <dgm:pt modelId="{FECF164C-6F12-4D28-B4F6-60A0697AFF85}" type="sibTrans" cxnId="{6A7B8A9A-F6E8-49FC-9E5C-4C8AB72F4712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FF8229BE-3D57-4E19-9299-038F9737F73E}">
      <dgm:prSet phldrT="[Text]" custT="1"/>
      <dgm:spPr/>
      <dgm:t>
        <a:bodyPr/>
        <a:lstStyle/>
        <a:p>
          <a:r>
            <a:rPr lang="en-US" sz="2000" b="1" baseline="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জলবায়ুগত</a:t>
          </a:r>
          <a:endParaRPr lang="en-US" sz="2000" b="1" baseline="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2000" b="1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baseline="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কারণ</a:t>
          </a:r>
          <a:r>
            <a:rPr lang="en-US" sz="2000" b="1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</a:p>
        <a:p>
          <a:r>
            <a:rPr lang="en-US" sz="2000" b="1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(&lt;Ca, Mg </a:t>
          </a:r>
          <a:r>
            <a:rPr lang="en-US" sz="2000" b="1" baseline="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চুয়ানী</a:t>
          </a:r>
          <a:r>
            <a:rPr lang="en-US" sz="2000" b="1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)</a:t>
          </a:r>
          <a:endParaRPr lang="en-US" sz="2000" b="1" baseline="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F90962DF-D1A1-4160-9BB7-57685C26D0E0}" type="parTrans" cxnId="{DE65C055-BB93-4D86-B524-5ABC52B1339A}">
      <dgm:prSet/>
      <dgm:spPr/>
      <dgm:t>
        <a:bodyPr/>
        <a:lstStyle/>
        <a:p>
          <a:endParaRPr lang="en-US"/>
        </a:p>
      </dgm:t>
    </dgm:pt>
    <dgm:pt modelId="{3065398C-11A7-4D89-A427-88D664F8F4C8}" type="sibTrans" cxnId="{DE65C055-BB93-4D86-B524-5ABC52B1339A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42012B3B-E175-459A-9EF2-5485675D299D}">
      <dgm:prSet phldrT="[Text]" custT="1"/>
      <dgm:spPr/>
      <dgm:t>
        <a:bodyPr/>
        <a:lstStyle/>
        <a:p>
          <a:pPr algn="ctr"/>
          <a:r>
            <a:rPr lang="en-US" sz="18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Na</a:t>
          </a:r>
          <a:r>
            <a:rPr lang="en-US" sz="1800" b="1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baseline="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যুক্ত</a:t>
          </a:r>
          <a:endParaRPr lang="en-US" sz="1800" b="1" baseline="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pPr algn="ctr"/>
          <a:r>
            <a:rPr lang="en-US" sz="1800" b="1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baseline="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সেচের</a:t>
          </a:r>
          <a:r>
            <a:rPr lang="en-US" sz="1800" b="1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baseline="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পানি</a:t>
          </a:r>
          <a:endParaRPr lang="en-US" sz="1800" b="1" baseline="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pPr algn="ctr"/>
          <a:r>
            <a:rPr lang="en-US" sz="1800" b="1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baseline="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ব্যবহার</a:t>
          </a:r>
          <a:endParaRPr lang="en-US" sz="1800" b="1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BF0A830B-2B36-47EE-A5C5-D29344DFD92E}" type="parTrans" cxnId="{640C6549-A749-4E30-9A34-158CC1B0C48A}">
      <dgm:prSet/>
      <dgm:spPr/>
      <dgm:t>
        <a:bodyPr/>
        <a:lstStyle/>
        <a:p>
          <a:endParaRPr lang="en-US"/>
        </a:p>
      </dgm:t>
    </dgm:pt>
    <dgm:pt modelId="{C641A10C-D34E-449C-B568-93A950EB094F}" type="sibTrans" cxnId="{640C6549-A749-4E30-9A34-158CC1B0C48A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752B9025-E24A-4373-8990-6DE6B0F2F5AC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ক্রুটিপূর্ণ</a:t>
          </a:r>
          <a:endParaRPr lang="en-US" sz="18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নিষ্কাশন</a:t>
          </a:r>
          <a:endParaRPr lang="en-US" sz="1800" b="1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85EA7885-E461-4BEB-891E-48762FB69B40}" type="parTrans" cxnId="{56A6B5E0-4C5A-4195-A335-3BA47CB39A9E}">
      <dgm:prSet/>
      <dgm:spPr/>
      <dgm:t>
        <a:bodyPr/>
        <a:lstStyle/>
        <a:p>
          <a:endParaRPr lang="en-US"/>
        </a:p>
      </dgm:t>
    </dgm:pt>
    <dgm:pt modelId="{D4F4F281-F349-40E3-A07C-ED0A5B765873}" type="sibTrans" cxnId="{56A6B5E0-4C5A-4195-A335-3BA47CB39A9E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0B55F029-F0BA-492F-A917-266100B77804}" type="pres">
      <dgm:prSet presAssocID="{EFAA5D8C-7C41-4F96-A3E6-2DCC07B59C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D92F36-5F79-44BA-8BC0-B81BB16BD6AC}" type="pres">
      <dgm:prSet presAssocID="{EB8B2A97-66FC-4ABE-8B72-AAB5F9D5E6F5}" presName="node" presStyleLbl="node1" presStyleIdx="0" presStyleCnt="5" custRadScaleRad="88512" custRadScaleInc="-6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2E9E4-36EB-4A3F-8CF2-B729E3804F7C}" type="pres">
      <dgm:prSet presAssocID="{3A5A9C85-3439-4741-96D4-DE6355E3C26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4EAFD2C-CAAC-4760-9ADC-5FB81D08F4E4}" type="pres">
      <dgm:prSet presAssocID="{3A5A9C85-3439-4741-96D4-DE6355E3C26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AC1B61C-12E8-4E51-BA97-E2BC17425552}" type="pres">
      <dgm:prSet presAssocID="{E15FA47B-9DF3-44E9-AB82-FF463A061E6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DFE99-2114-4998-99A9-B43F243D84D5}" type="pres">
      <dgm:prSet presAssocID="{FECF164C-6F12-4D28-B4F6-60A0697AFF8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1F9A8BC-2A08-40D6-8B30-19558975588C}" type="pres">
      <dgm:prSet presAssocID="{FECF164C-6F12-4D28-B4F6-60A0697AFF8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6C9F586-A35E-49C2-92EF-BED5B1BEC5E6}" type="pres">
      <dgm:prSet presAssocID="{FF8229BE-3D57-4E19-9299-038F9737F73E}" presName="node" presStyleLbl="node1" presStyleIdx="2" presStyleCnt="5" custRadScaleRad="98804" custRadScaleInc="-6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C85C7-99DB-4281-BF9C-6EC78F35EECA}" type="pres">
      <dgm:prSet presAssocID="{3065398C-11A7-4D89-A427-88D664F8F4C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AF5068E-E461-4122-A786-7972FE8C909D}" type="pres">
      <dgm:prSet presAssocID="{3065398C-11A7-4D89-A427-88D664F8F4C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F68515E-7624-49C7-9A9E-9FEEB9CB9F1B}" type="pres">
      <dgm:prSet presAssocID="{42012B3B-E175-459A-9EF2-5485675D299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29D7C-A7E1-4A35-8157-534734BF2AA2}" type="pres">
      <dgm:prSet presAssocID="{C641A10C-D34E-449C-B568-93A950EB094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8E022050-E23D-4EA1-AE98-35565BCFEC58}" type="pres">
      <dgm:prSet presAssocID="{C641A10C-D34E-449C-B568-93A950EB094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58755A7-DEA6-432E-88CC-B0F533948BBF}" type="pres">
      <dgm:prSet presAssocID="{752B9025-E24A-4373-8990-6DE6B0F2F5A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B287D-9DD6-4987-ACFF-C12ED75C0BDC}" type="pres">
      <dgm:prSet presAssocID="{D4F4F281-F349-40E3-A07C-ED0A5B76587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AD1B37F-15C1-4B19-9062-F7724040A29B}" type="pres">
      <dgm:prSet presAssocID="{D4F4F281-F349-40E3-A07C-ED0A5B765873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56A6B5E0-4C5A-4195-A335-3BA47CB39A9E}" srcId="{EFAA5D8C-7C41-4F96-A3E6-2DCC07B59C5D}" destId="{752B9025-E24A-4373-8990-6DE6B0F2F5AC}" srcOrd="4" destOrd="0" parTransId="{85EA7885-E461-4BEB-891E-48762FB69B40}" sibTransId="{D4F4F281-F349-40E3-A07C-ED0A5B765873}"/>
    <dgm:cxn modelId="{B7AA6F0B-5A53-4CAE-AB7F-F709F6939AC4}" type="presOf" srcId="{D4F4F281-F349-40E3-A07C-ED0A5B765873}" destId="{7AD1B37F-15C1-4B19-9062-F7724040A29B}" srcOrd="1" destOrd="0" presId="urn:microsoft.com/office/officeart/2005/8/layout/cycle2"/>
    <dgm:cxn modelId="{1D92714D-BBFB-4DEF-A1C7-60706C01D0AD}" type="presOf" srcId="{EFAA5D8C-7C41-4F96-A3E6-2DCC07B59C5D}" destId="{0B55F029-F0BA-492F-A917-266100B77804}" srcOrd="0" destOrd="0" presId="urn:microsoft.com/office/officeart/2005/8/layout/cycle2"/>
    <dgm:cxn modelId="{D8FAB792-F54C-42AD-9C65-3EEFE39F368E}" type="presOf" srcId="{3A5A9C85-3439-4741-96D4-DE6355E3C26B}" destId="{EF22E9E4-36EB-4A3F-8CF2-B729E3804F7C}" srcOrd="0" destOrd="0" presId="urn:microsoft.com/office/officeart/2005/8/layout/cycle2"/>
    <dgm:cxn modelId="{DE65C055-BB93-4D86-B524-5ABC52B1339A}" srcId="{EFAA5D8C-7C41-4F96-A3E6-2DCC07B59C5D}" destId="{FF8229BE-3D57-4E19-9299-038F9737F73E}" srcOrd="2" destOrd="0" parTransId="{F90962DF-D1A1-4160-9BB7-57685C26D0E0}" sibTransId="{3065398C-11A7-4D89-A427-88D664F8F4C8}"/>
    <dgm:cxn modelId="{94D9FC95-B03A-4833-8FA9-D0B0782B8AFE}" type="presOf" srcId="{EB8B2A97-66FC-4ABE-8B72-AAB5F9D5E6F5}" destId="{1FD92F36-5F79-44BA-8BC0-B81BB16BD6AC}" srcOrd="0" destOrd="0" presId="urn:microsoft.com/office/officeart/2005/8/layout/cycle2"/>
    <dgm:cxn modelId="{800F4D36-7766-480F-BBE5-61CA19568AB0}" type="presOf" srcId="{FECF164C-6F12-4D28-B4F6-60A0697AFF85}" destId="{B73DFE99-2114-4998-99A9-B43F243D84D5}" srcOrd="0" destOrd="0" presId="urn:microsoft.com/office/officeart/2005/8/layout/cycle2"/>
    <dgm:cxn modelId="{1551357D-C06B-471C-A184-3736062DA9FF}" type="presOf" srcId="{E15FA47B-9DF3-44E9-AB82-FF463A061E6A}" destId="{AAC1B61C-12E8-4E51-BA97-E2BC17425552}" srcOrd="0" destOrd="0" presId="urn:microsoft.com/office/officeart/2005/8/layout/cycle2"/>
    <dgm:cxn modelId="{61E04783-9585-4DCC-8FE8-9A0D55B74A14}" type="presOf" srcId="{FECF164C-6F12-4D28-B4F6-60A0697AFF85}" destId="{C1F9A8BC-2A08-40D6-8B30-19558975588C}" srcOrd="1" destOrd="0" presId="urn:microsoft.com/office/officeart/2005/8/layout/cycle2"/>
    <dgm:cxn modelId="{85CA8D6B-3400-48F2-A407-7979F0C44B05}" type="presOf" srcId="{3065398C-11A7-4D89-A427-88D664F8F4C8}" destId="{6F3C85C7-99DB-4281-BF9C-6EC78F35EECA}" srcOrd="0" destOrd="0" presId="urn:microsoft.com/office/officeart/2005/8/layout/cycle2"/>
    <dgm:cxn modelId="{6A7B8A9A-F6E8-49FC-9E5C-4C8AB72F4712}" srcId="{EFAA5D8C-7C41-4F96-A3E6-2DCC07B59C5D}" destId="{E15FA47B-9DF3-44E9-AB82-FF463A061E6A}" srcOrd="1" destOrd="0" parTransId="{39CD9678-B0D4-4644-BD5E-B61AD02FCD27}" sibTransId="{FECF164C-6F12-4D28-B4F6-60A0697AFF85}"/>
    <dgm:cxn modelId="{D11A3D66-2737-4257-84CF-DCC4AD3A9AE7}" type="presOf" srcId="{C641A10C-D34E-449C-B568-93A950EB094F}" destId="{E8329D7C-A7E1-4A35-8157-534734BF2AA2}" srcOrd="0" destOrd="0" presId="urn:microsoft.com/office/officeart/2005/8/layout/cycle2"/>
    <dgm:cxn modelId="{D6E87CA5-38FF-41FC-A2E4-B2915F47BEE3}" type="presOf" srcId="{C641A10C-D34E-449C-B568-93A950EB094F}" destId="{8E022050-E23D-4EA1-AE98-35565BCFEC58}" srcOrd="1" destOrd="0" presId="urn:microsoft.com/office/officeart/2005/8/layout/cycle2"/>
    <dgm:cxn modelId="{EE8EB6F4-DD72-4879-9288-F25DFB5D926E}" type="presOf" srcId="{FF8229BE-3D57-4E19-9299-038F9737F73E}" destId="{96C9F586-A35E-49C2-92EF-BED5B1BEC5E6}" srcOrd="0" destOrd="0" presId="urn:microsoft.com/office/officeart/2005/8/layout/cycle2"/>
    <dgm:cxn modelId="{640C6549-A749-4E30-9A34-158CC1B0C48A}" srcId="{EFAA5D8C-7C41-4F96-A3E6-2DCC07B59C5D}" destId="{42012B3B-E175-459A-9EF2-5485675D299D}" srcOrd="3" destOrd="0" parTransId="{BF0A830B-2B36-47EE-A5C5-D29344DFD92E}" sibTransId="{C641A10C-D34E-449C-B568-93A950EB094F}"/>
    <dgm:cxn modelId="{B747995A-B20E-4BBC-B51C-F21267F032FB}" type="presOf" srcId="{3A5A9C85-3439-4741-96D4-DE6355E3C26B}" destId="{C4EAFD2C-CAAC-4760-9ADC-5FB81D08F4E4}" srcOrd="1" destOrd="0" presId="urn:microsoft.com/office/officeart/2005/8/layout/cycle2"/>
    <dgm:cxn modelId="{EEBBD67E-A8A7-44CB-82AA-209AF540471D}" type="presOf" srcId="{3065398C-11A7-4D89-A427-88D664F8F4C8}" destId="{5AF5068E-E461-4122-A786-7972FE8C909D}" srcOrd="1" destOrd="0" presId="urn:microsoft.com/office/officeart/2005/8/layout/cycle2"/>
    <dgm:cxn modelId="{2798F812-6F9C-4B67-98AA-9072AFE4F740}" type="presOf" srcId="{42012B3B-E175-459A-9EF2-5485675D299D}" destId="{CF68515E-7624-49C7-9A9E-9FEEB9CB9F1B}" srcOrd="0" destOrd="0" presId="urn:microsoft.com/office/officeart/2005/8/layout/cycle2"/>
    <dgm:cxn modelId="{E7DEA05A-CDA1-4AE4-A4F5-3862C52AE24C}" srcId="{EFAA5D8C-7C41-4F96-A3E6-2DCC07B59C5D}" destId="{EB8B2A97-66FC-4ABE-8B72-AAB5F9D5E6F5}" srcOrd="0" destOrd="0" parTransId="{95993D2C-1ACA-48FE-8D67-9FA090FBF05E}" sibTransId="{3A5A9C85-3439-4741-96D4-DE6355E3C26B}"/>
    <dgm:cxn modelId="{490D4C76-34D5-4FE6-AFBC-C5EA6A3FDBF1}" type="presOf" srcId="{752B9025-E24A-4373-8990-6DE6B0F2F5AC}" destId="{758755A7-DEA6-432E-88CC-B0F533948BBF}" srcOrd="0" destOrd="0" presId="urn:microsoft.com/office/officeart/2005/8/layout/cycle2"/>
    <dgm:cxn modelId="{5E7CAA2C-90CF-4D28-9B72-051952FA8985}" type="presOf" srcId="{D4F4F281-F349-40E3-A07C-ED0A5B765873}" destId="{235B287D-9DD6-4987-ACFF-C12ED75C0BDC}" srcOrd="0" destOrd="0" presId="urn:microsoft.com/office/officeart/2005/8/layout/cycle2"/>
    <dgm:cxn modelId="{C19B6101-8133-4095-B029-F63C37F43C1E}" type="presParOf" srcId="{0B55F029-F0BA-492F-A917-266100B77804}" destId="{1FD92F36-5F79-44BA-8BC0-B81BB16BD6AC}" srcOrd="0" destOrd="0" presId="urn:microsoft.com/office/officeart/2005/8/layout/cycle2"/>
    <dgm:cxn modelId="{9E7D1758-3D62-4805-A3A9-E75435FA80F3}" type="presParOf" srcId="{0B55F029-F0BA-492F-A917-266100B77804}" destId="{EF22E9E4-36EB-4A3F-8CF2-B729E3804F7C}" srcOrd="1" destOrd="0" presId="urn:microsoft.com/office/officeart/2005/8/layout/cycle2"/>
    <dgm:cxn modelId="{D4922296-30EB-4ECB-B62E-6D503A20CC21}" type="presParOf" srcId="{EF22E9E4-36EB-4A3F-8CF2-B729E3804F7C}" destId="{C4EAFD2C-CAAC-4760-9ADC-5FB81D08F4E4}" srcOrd="0" destOrd="0" presId="urn:microsoft.com/office/officeart/2005/8/layout/cycle2"/>
    <dgm:cxn modelId="{CB9ED006-BEE3-4F50-909E-012D1487EC22}" type="presParOf" srcId="{0B55F029-F0BA-492F-A917-266100B77804}" destId="{AAC1B61C-12E8-4E51-BA97-E2BC17425552}" srcOrd="2" destOrd="0" presId="urn:microsoft.com/office/officeart/2005/8/layout/cycle2"/>
    <dgm:cxn modelId="{4C8089AC-025C-4389-8572-CCC8B257DAAC}" type="presParOf" srcId="{0B55F029-F0BA-492F-A917-266100B77804}" destId="{B73DFE99-2114-4998-99A9-B43F243D84D5}" srcOrd="3" destOrd="0" presId="urn:microsoft.com/office/officeart/2005/8/layout/cycle2"/>
    <dgm:cxn modelId="{C7D56FC5-EDAA-4386-9A2C-26181F21850E}" type="presParOf" srcId="{B73DFE99-2114-4998-99A9-B43F243D84D5}" destId="{C1F9A8BC-2A08-40D6-8B30-19558975588C}" srcOrd="0" destOrd="0" presId="urn:microsoft.com/office/officeart/2005/8/layout/cycle2"/>
    <dgm:cxn modelId="{8B88BAEE-B174-4B27-BF1F-6C2C3DBB44E4}" type="presParOf" srcId="{0B55F029-F0BA-492F-A917-266100B77804}" destId="{96C9F586-A35E-49C2-92EF-BED5B1BEC5E6}" srcOrd="4" destOrd="0" presId="urn:microsoft.com/office/officeart/2005/8/layout/cycle2"/>
    <dgm:cxn modelId="{A729A359-F01D-418D-A057-1FBE035D09F5}" type="presParOf" srcId="{0B55F029-F0BA-492F-A917-266100B77804}" destId="{6F3C85C7-99DB-4281-BF9C-6EC78F35EECA}" srcOrd="5" destOrd="0" presId="urn:microsoft.com/office/officeart/2005/8/layout/cycle2"/>
    <dgm:cxn modelId="{54F9F462-4E00-48C5-90F5-5D24C9C89F5B}" type="presParOf" srcId="{6F3C85C7-99DB-4281-BF9C-6EC78F35EECA}" destId="{5AF5068E-E461-4122-A786-7972FE8C909D}" srcOrd="0" destOrd="0" presId="urn:microsoft.com/office/officeart/2005/8/layout/cycle2"/>
    <dgm:cxn modelId="{CA21201A-FCD1-465A-A238-BE1F2D4B0811}" type="presParOf" srcId="{0B55F029-F0BA-492F-A917-266100B77804}" destId="{CF68515E-7624-49C7-9A9E-9FEEB9CB9F1B}" srcOrd="6" destOrd="0" presId="urn:microsoft.com/office/officeart/2005/8/layout/cycle2"/>
    <dgm:cxn modelId="{42A8DC6E-3F5C-441C-B3E5-3E570025CB67}" type="presParOf" srcId="{0B55F029-F0BA-492F-A917-266100B77804}" destId="{E8329D7C-A7E1-4A35-8157-534734BF2AA2}" srcOrd="7" destOrd="0" presId="urn:microsoft.com/office/officeart/2005/8/layout/cycle2"/>
    <dgm:cxn modelId="{0241E254-F138-4B62-9466-FED25CCA358E}" type="presParOf" srcId="{E8329D7C-A7E1-4A35-8157-534734BF2AA2}" destId="{8E022050-E23D-4EA1-AE98-35565BCFEC58}" srcOrd="0" destOrd="0" presId="urn:microsoft.com/office/officeart/2005/8/layout/cycle2"/>
    <dgm:cxn modelId="{1B6ECD9F-93BA-4815-871E-658433A431DE}" type="presParOf" srcId="{0B55F029-F0BA-492F-A917-266100B77804}" destId="{758755A7-DEA6-432E-88CC-B0F533948BBF}" srcOrd="8" destOrd="0" presId="urn:microsoft.com/office/officeart/2005/8/layout/cycle2"/>
    <dgm:cxn modelId="{BCEB1674-2360-4EDD-BEFB-DBE9A0195A37}" type="presParOf" srcId="{0B55F029-F0BA-492F-A917-266100B77804}" destId="{235B287D-9DD6-4987-ACFF-C12ED75C0BDC}" srcOrd="9" destOrd="0" presId="urn:microsoft.com/office/officeart/2005/8/layout/cycle2"/>
    <dgm:cxn modelId="{2FD5A2F3-D233-4E1D-B0BE-D287E216FB53}" type="presParOf" srcId="{235B287D-9DD6-4987-ACFF-C12ED75C0BDC}" destId="{7AD1B37F-15C1-4B19-9062-F7724040A29B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AA5D8C-7C41-4F96-A3E6-2DCC07B59C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8B2A97-66FC-4ABE-8B72-AAB5F9D5E6F5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গন্ধক</a:t>
          </a:r>
          <a:r>
            <a:rPr lang="en-US" sz="2000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/</a:t>
          </a:r>
        </a:p>
        <a:p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সালফার</a:t>
          </a:r>
          <a:r>
            <a:rPr lang="en-US" sz="2000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সার</a:t>
          </a:r>
          <a:r>
            <a:rPr lang="en-US" sz="2000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ব্যবহার</a:t>
          </a:r>
          <a:endParaRPr lang="en-US" sz="2000" b="1" dirty="0" smtClean="0">
            <a:solidFill>
              <a:schemeClr val="tx2">
                <a:lumMod val="10000"/>
              </a:schemeClr>
            </a:solidFill>
            <a:latin typeface="SutonnyOMJ" pitchFamily="2" charset="0"/>
            <a:cs typeface="SutonnyOMJ" pitchFamily="2" charset="0"/>
          </a:endParaRPr>
        </a:p>
      </dgm:t>
    </dgm:pt>
    <dgm:pt modelId="{95993D2C-1ACA-48FE-8D67-9FA090FBF05E}" type="parTrans" cxnId="{E7DEA05A-CDA1-4AE4-A4F5-3862C52AE24C}">
      <dgm:prSet/>
      <dgm:spPr/>
      <dgm:t>
        <a:bodyPr/>
        <a:lstStyle/>
        <a:p>
          <a:endParaRPr lang="en-US"/>
        </a:p>
      </dgm:t>
    </dgm:pt>
    <dgm:pt modelId="{3A5A9C85-3439-4741-96D4-DE6355E3C26B}" type="sibTrans" cxnId="{E7DEA05A-CDA1-4AE4-A4F5-3862C52AE24C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E15FA47B-9DF3-44E9-AB82-FF463A061E6A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জৈব</a:t>
          </a:r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সার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ব্যবহার</a:t>
          </a:r>
          <a:endParaRPr lang="en-US" sz="2000" b="1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39CD9678-B0D4-4644-BD5E-B61AD02FCD27}" type="parTrans" cxnId="{6A7B8A9A-F6E8-49FC-9E5C-4C8AB72F4712}">
      <dgm:prSet/>
      <dgm:spPr/>
      <dgm:t>
        <a:bodyPr/>
        <a:lstStyle/>
        <a:p>
          <a:endParaRPr lang="en-US"/>
        </a:p>
      </dgm:t>
    </dgm:pt>
    <dgm:pt modelId="{FECF164C-6F12-4D28-B4F6-60A0697AFF85}" type="sibTrans" cxnId="{6A7B8A9A-F6E8-49FC-9E5C-4C8AB72F4712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964BEB8A-5BFA-4F8F-9A60-551418CC718D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ক্যালসিয়াম</a:t>
          </a:r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যৌগ</a:t>
          </a:r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ব্যবহার</a:t>
          </a:r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করে</a:t>
          </a:r>
          <a:endParaRPr lang="en-US" sz="2000" b="1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00552394-A79E-4FB3-A941-6F774C7B9DF8}" type="parTrans" cxnId="{C367984F-93A8-4B3C-99F3-22B676E5E6FC}">
      <dgm:prSet/>
      <dgm:spPr/>
      <dgm:t>
        <a:bodyPr/>
        <a:lstStyle/>
        <a:p>
          <a:endParaRPr lang="en-US"/>
        </a:p>
      </dgm:t>
    </dgm:pt>
    <dgm:pt modelId="{0F01050B-0958-4183-925E-17200771E2D9}" type="sibTrans" cxnId="{C367984F-93A8-4B3C-99F3-22B676E5E6FC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FF8229BE-3D57-4E19-9299-038F9737F73E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চিটাগুড়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প্রয়োগ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F90962DF-D1A1-4160-9BB7-57685C26D0E0}" type="parTrans" cxnId="{DE65C055-BB93-4D86-B524-5ABC52B1339A}">
      <dgm:prSet/>
      <dgm:spPr/>
      <dgm:t>
        <a:bodyPr/>
        <a:lstStyle/>
        <a:p>
          <a:endParaRPr lang="en-US"/>
        </a:p>
      </dgm:t>
    </dgm:pt>
    <dgm:pt modelId="{3065398C-11A7-4D89-A427-88D664F8F4C8}" type="sibTrans" cxnId="{DE65C055-BB93-4D86-B524-5ABC52B1339A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42012B3B-E175-459A-9EF2-5485675D299D}">
      <dgm:prSet phldrT="[Text]" custT="1"/>
      <dgm:spPr/>
      <dgm:t>
        <a:bodyPr/>
        <a:lstStyle/>
        <a:p>
          <a:pPr algn="ctr"/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লবনাক্ততা</a:t>
          </a:r>
          <a:r>
            <a:rPr lang="en-US" sz="18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</a:p>
        <a:p>
          <a:pPr algn="ctr"/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নিয়ন্ত্রণ</a:t>
          </a:r>
          <a:endParaRPr lang="en-US" sz="18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BF0A830B-2B36-47EE-A5C5-D29344DFD92E}" type="parTrans" cxnId="{640C6549-A749-4E30-9A34-158CC1B0C48A}">
      <dgm:prSet/>
      <dgm:spPr/>
      <dgm:t>
        <a:bodyPr/>
        <a:lstStyle/>
        <a:p>
          <a:endParaRPr lang="en-US"/>
        </a:p>
      </dgm:t>
    </dgm:pt>
    <dgm:pt modelId="{C641A10C-D34E-449C-B568-93A950EB094F}" type="sibTrans" cxnId="{640C6549-A749-4E30-9A34-158CC1B0C48A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752B9025-E24A-4373-8990-6DE6B0F2F5AC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সেচের</a:t>
          </a:r>
          <a:endParaRPr lang="en-US" sz="18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18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পানির</a:t>
          </a:r>
          <a:r>
            <a:rPr lang="en-US" sz="18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মান</a:t>
          </a:r>
          <a:endParaRPr lang="en-US" sz="18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18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উন্নয়ন</a:t>
          </a:r>
          <a:endParaRPr lang="en-US" sz="18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85EA7885-E461-4BEB-891E-48762FB69B40}" type="parTrans" cxnId="{56A6B5E0-4C5A-4195-A335-3BA47CB39A9E}">
      <dgm:prSet/>
      <dgm:spPr/>
      <dgm:t>
        <a:bodyPr/>
        <a:lstStyle/>
        <a:p>
          <a:endParaRPr lang="en-US"/>
        </a:p>
      </dgm:t>
    </dgm:pt>
    <dgm:pt modelId="{D4F4F281-F349-40E3-A07C-ED0A5B765873}" type="sibTrans" cxnId="{56A6B5E0-4C5A-4195-A335-3BA47CB39A9E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0B55F029-F0BA-492F-A917-266100B77804}" type="pres">
      <dgm:prSet presAssocID="{EFAA5D8C-7C41-4F96-A3E6-2DCC07B59C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D92F36-5F79-44BA-8BC0-B81BB16BD6AC}" type="pres">
      <dgm:prSet presAssocID="{EB8B2A97-66FC-4ABE-8B72-AAB5F9D5E6F5}" presName="node" presStyleLbl="node1" presStyleIdx="0" presStyleCnt="6" custRadScaleRad="88512" custRadScaleInc="-6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2E9E4-36EB-4A3F-8CF2-B729E3804F7C}" type="pres">
      <dgm:prSet presAssocID="{3A5A9C85-3439-4741-96D4-DE6355E3C26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C4EAFD2C-CAAC-4760-9ADC-5FB81D08F4E4}" type="pres">
      <dgm:prSet presAssocID="{3A5A9C85-3439-4741-96D4-DE6355E3C26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AC1B61C-12E8-4E51-BA97-E2BC17425552}" type="pres">
      <dgm:prSet presAssocID="{E15FA47B-9DF3-44E9-AB82-FF463A061E6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DFE99-2114-4998-99A9-B43F243D84D5}" type="pres">
      <dgm:prSet presAssocID="{FECF164C-6F12-4D28-B4F6-60A0697AFF85}" presName="sibTrans" presStyleLbl="sibTrans2D1" presStyleIdx="1" presStyleCnt="6"/>
      <dgm:spPr/>
      <dgm:t>
        <a:bodyPr/>
        <a:lstStyle/>
        <a:p>
          <a:endParaRPr lang="en-US"/>
        </a:p>
      </dgm:t>
    </dgm:pt>
    <dgm:pt modelId="{C1F9A8BC-2A08-40D6-8B30-19558975588C}" type="pres">
      <dgm:prSet presAssocID="{FECF164C-6F12-4D28-B4F6-60A0697AFF85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96C9F586-A35E-49C2-92EF-BED5B1BEC5E6}" type="pres">
      <dgm:prSet presAssocID="{FF8229BE-3D57-4E19-9299-038F9737F73E}" presName="node" presStyleLbl="node1" presStyleIdx="2" presStyleCnt="6" custRadScaleRad="98804" custRadScaleInc="-6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C85C7-99DB-4281-BF9C-6EC78F35EECA}" type="pres">
      <dgm:prSet presAssocID="{3065398C-11A7-4D89-A427-88D664F8F4C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AF5068E-E461-4122-A786-7972FE8C909D}" type="pres">
      <dgm:prSet presAssocID="{3065398C-11A7-4D89-A427-88D664F8F4C8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CF68515E-7624-49C7-9A9E-9FEEB9CB9F1B}" type="pres">
      <dgm:prSet presAssocID="{42012B3B-E175-459A-9EF2-5485675D299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29D7C-A7E1-4A35-8157-534734BF2AA2}" type="pres">
      <dgm:prSet presAssocID="{C641A10C-D34E-449C-B568-93A950EB094F}" presName="sibTrans" presStyleLbl="sibTrans2D1" presStyleIdx="3" presStyleCnt="6"/>
      <dgm:spPr/>
      <dgm:t>
        <a:bodyPr/>
        <a:lstStyle/>
        <a:p>
          <a:endParaRPr lang="en-US"/>
        </a:p>
      </dgm:t>
    </dgm:pt>
    <dgm:pt modelId="{8E022050-E23D-4EA1-AE98-35565BCFEC58}" type="pres">
      <dgm:prSet presAssocID="{C641A10C-D34E-449C-B568-93A950EB094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758755A7-DEA6-432E-88CC-B0F533948BBF}" type="pres">
      <dgm:prSet presAssocID="{752B9025-E24A-4373-8990-6DE6B0F2F5A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B287D-9DD6-4987-ACFF-C12ED75C0BDC}" type="pres">
      <dgm:prSet presAssocID="{D4F4F281-F349-40E3-A07C-ED0A5B76587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7AD1B37F-15C1-4B19-9062-F7724040A29B}" type="pres">
      <dgm:prSet presAssocID="{D4F4F281-F349-40E3-A07C-ED0A5B76587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CB44C52A-AEFC-44E8-9A90-3460EC6B86CC}" type="pres">
      <dgm:prSet presAssocID="{964BEB8A-5BFA-4F8F-9A60-551418CC718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655DC-D513-48BF-9622-241698C29CC6}" type="pres">
      <dgm:prSet presAssocID="{0F01050B-0958-4183-925E-17200771E2D9}" presName="sibTrans" presStyleLbl="sibTrans2D1" presStyleIdx="5" presStyleCnt="6"/>
      <dgm:spPr/>
      <dgm:t>
        <a:bodyPr/>
        <a:lstStyle/>
        <a:p>
          <a:endParaRPr lang="en-US"/>
        </a:p>
      </dgm:t>
    </dgm:pt>
    <dgm:pt modelId="{F97CB2B0-4656-4501-A58A-0800AEEA8FC1}" type="pres">
      <dgm:prSet presAssocID="{0F01050B-0958-4183-925E-17200771E2D9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CEF2EECC-D8B5-46BE-B8D0-4582C5BC2E0F}" type="presOf" srcId="{FF8229BE-3D57-4E19-9299-038F9737F73E}" destId="{96C9F586-A35E-49C2-92EF-BED5B1BEC5E6}" srcOrd="0" destOrd="0" presId="urn:microsoft.com/office/officeart/2005/8/layout/cycle2"/>
    <dgm:cxn modelId="{1B74FA6C-04C0-4165-8755-6960ADD7E87A}" type="presOf" srcId="{C641A10C-D34E-449C-B568-93A950EB094F}" destId="{E8329D7C-A7E1-4A35-8157-534734BF2AA2}" srcOrd="0" destOrd="0" presId="urn:microsoft.com/office/officeart/2005/8/layout/cycle2"/>
    <dgm:cxn modelId="{38C2338B-2124-4F7A-8490-90E6090B23AB}" type="presOf" srcId="{3065398C-11A7-4D89-A427-88D664F8F4C8}" destId="{6F3C85C7-99DB-4281-BF9C-6EC78F35EECA}" srcOrd="0" destOrd="0" presId="urn:microsoft.com/office/officeart/2005/8/layout/cycle2"/>
    <dgm:cxn modelId="{640C6549-A749-4E30-9A34-158CC1B0C48A}" srcId="{EFAA5D8C-7C41-4F96-A3E6-2DCC07B59C5D}" destId="{42012B3B-E175-459A-9EF2-5485675D299D}" srcOrd="3" destOrd="0" parTransId="{BF0A830B-2B36-47EE-A5C5-D29344DFD92E}" sibTransId="{C641A10C-D34E-449C-B568-93A950EB094F}"/>
    <dgm:cxn modelId="{6A7B8A9A-F6E8-49FC-9E5C-4C8AB72F4712}" srcId="{EFAA5D8C-7C41-4F96-A3E6-2DCC07B59C5D}" destId="{E15FA47B-9DF3-44E9-AB82-FF463A061E6A}" srcOrd="1" destOrd="0" parTransId="{39CD9678-B0D4-4644-BD5E-B61AD02FCD27}" sibTransId="{FECF164C-6F12-4D28-B4F6-60A0697AFF85}"/>
    <dgm:cxn modelId="{61A556E3-D50C-4316-98D8-417101B9D1D5}" type="presOf" srcId="{752B9025-E24A-4373-8990-6DE6B0F2F5AC}" destId="{758755A7-DEA6-432E-88CC-B0F533948BBF}" srcOrd="0" destOrd="0" presId="urn:microsoft.com/office/officeart/2005/8/layout/cycle2"/>
    <dgm:cxn modelId="{8B1F1CB9-5D6A-41BE-95B3-DB1421F5F7A0}" type="presOf" srcId="{0F01050B-0958-4183-925E-17200771E2D9}" destId="{D94655DC-D513-48BF-9622-241698C29CC6}" srcOrd="0" destOrd="0" presId="urn:microsoft.com/office/officeart/2005/8/layout/cycle2"/>
    <dgm:cxn modelId="{7DF17528-1B85-43A3-9A6A-0D9E9E3D7A24}" type="presOf" srcId="{E15FA47B-9DF3-44E9-AB82-FF463A061E6A}" destId="{AAC1B61C-12E8-4E51-BA97-E2BC17425552}" srcOrd="0" destOrd="0" presId="urn:microsoft.com/office/officeart/2005/8/layout/cycle2"/>
    <dgm:cxn modelId="{4F2A7E7B-4EEE-4940-AB10-ECCF4262BEC0}" type="presOf" srcId="{D4F4F281-F349-40E3-A07C-ED0A5B765873}" destId="{7AD1B37F-15C1-4B19-9062-F7724040A29B}" srcOrd="1" destOrd="0" presId="urn:microsoft.com/office/officeart/2005/8/layout/cycle2"/>
    <dgm:cxn modelId="{8D7DFB85-31E8-491F-A2C2-DFDA990371BE}" type="presOf" srcId="{964BEB8A-5BFA-4F8F-9A60-551418CC718D}" destId="{CB44C52A-AEFC-44E8-9A90-3460EC6B86CC}" srcOrd="0" destOrd="0" presId="urn:microsoft.com/office/officeart/2005/8/layout/cycle2"/>
    <dgm:cxn modelId="{93E060EF-BAC7-45E8-978A-ADEAE9E46978}" type="presOf" srcId="{3A5A9C85-3439-4741-96D4-DE6355E3C26B}" destId="{C4EAFD2C-CAAC-4760-9ADC-5FB81D08F4E4}" srcOrd="1" destOrd="0" presId="urn:microsoft.com/office/officeart/2005/8/layout/cycle2"/>
    <dgm:cxn modelId="{08678767-CF24-4FE0-98A7-55206748FE8A}" type="presOf" srcId="{D4F4F281-F349-40E3-A07C-ED0A5B765873}" destId="{235B287D-9DD6-4987-ACFF-C12ED75C0BDC}" srcOrd="0" destOrd="0" presId="urn:microsoft.com/office/officeart/2005/8/layout/cycle2"/>
    <dgm:cxn modelId="{594C16B4-54CA-4974-B4FF-7BB95E1C1B65}" type="presOf" srcId="{EB8B2A97-66FC-4ABE-8B72-AAB5F9D5E6F5}" destId="{1FD92F36-5F79-44BA-8BC0-B81BB16BD6AC}" srcOrd="0" destOrd="0" presId="urn:microsoft.com/office/officeart/2005/8/layout/cycle2"/>
    <dgm:cxn modelId="{7699C00C-0F16-4D8B-BC27-6EE5CE94231C}" type="presOf" srcId="{FECF164C-6F12-4D28-B4F6-60A0697AFF85}" destId="{B73DFE99-2114-4998-99A9-B43F243D84D5}" srcOrd="0" destOrd="0" presId="urn:microsoft.com/office/officeart/2005/8/layout/cycle2"/>
    <dgm:cxn modelId="{56A6B5E0-4C5A-4195-A335-3BA47CB39A9E}" srcId="{EFAA5D8C-7C41-4F96-A3E6-2DCC07B59C5D}" destId="{752B9025-E24A-4373-8990-6DE6B0F2F5AC}" srcOrd="4" destOrd="0" parTransId="{85EA7885-E461-4BEB-891E-48762FB69B40}" sibTransId="{D4F4F281-F349-40E3-A07C-ED0A5B765873}"/>
    <dgm:cxn modelId="{22B62579-FC16-4C6A-9172-27C88F553BB5}" type="presOf" srcId="{FECF164C-6F12-4D28-B4F6-60A0697AFF85}" destId="{C1F9A8BC-2A08-40D6-8B30-19558975588C}" srcOrd="1" destOrd="0" presId="urn:microsoft.com/office/officeart/2005/8/layout/cycle2"/>
    <dgm:cxn modelId="{120C6CB3-0CFD-4B93-A71C-2E826D5ACD8B}" type="presOf" srcId="{3065398C-11A7-4D89-A427-88D664F8F4C8}" destId="{5AF5068E-E461-4122-A786-7972FE8C909D}" srcOrd="1" destOrd="0" presId="urn:microsoft.com/office/officeart/2005/8/layout/cycle2"/>
    <dgm:cxn modelId="{0E36EDB4-FC77-4AAD-81CB-432625E04521}" type="presOf" srcId="{EFAA5D8C-7C41-4F96-A3E6-2DCC07B59C5D}" destId="{0B55F029-F0BA-492F-A917-266100B77804}" srcOrd="0" destOrd="0" presId="urn:microsoft.com/office/officeart/2005/8/layout/cycle2"/>
    <dgm:cxn modelId="{0C606387-F387-4355-A4C4-960585ABAFE1}" type="presOf" srcId="{3A5A9C85-3439-4741-96D4-DE6355E3C26B}" destId="{EF22E9E4-36EB-4A3F-8CF2-B729E3804F7C}" srcOrd="0" destOrd="0" presId="urn:microsoft.com/office/officeart/2005/8/layout/cycle2"/>
    <dgm:cxn modelId="{387DF242-6537-48A0-A3B7-68F52C466284}" type="presOf" srcId="{C641A10C-D34E-449C-B568-93A950EB094F}" destId="{8E022050-E23D-4EA1-AE98-35565BCFEC58}" srcOrd="1" destOrd="0" presId="urn:microsoft.com/office/officeart/2005/8/layout/cycle2"/>
    <dgm:cxn modelId="{C367984F-93A8-4B3C-99F3-22B676E5E6FC}" srcId="{EFAA5D8C-7C41-4F96-A3E6-2DCC07B59C5D}" destId="{964BEB8A-5BFA-4F8F-9A60-551418CC718D}" srcOrd="5" destOrd="0" parTransId="{00552394-A79E-4FB3-A941-6F774C7B9DF8}" sibTransId="{0F01050B-0958-4183-925E-17200771E2D9}"/>
    <dgm:cxn modelId="{E7DEA05A-CDA1-4AE4-A4F5-3862C52AE24C}" srcId="{EFAA5D8C-7C41-4F96-A3E6-2DCC07B59C5D}" destId="{EB8B2A97-66FC-4ABE-8B72-AAB5F9D5E6F5}" srcOrd="0" destOrd="0" parTransId="{95993D2C-1ACA-48FE-8D67-9FA090FBF05E}" sibTransId="{3A5A9C85-3439-4741-96D4-DE6355E3C26B}"/>
    <dgm:cxn modelId="{6E7F22F2-6393-4F62-942F-8B8736A76C18}" type="presOf" srcId="{0F01050B-0958-4183-925E-17200771E2D9}" destId="{F97CB2B0-4656-4501-A58A-0800AEEA8FC1}" srcOrd="1" destOrd="0" presId="urn:microsoft.com/office/officeart/2005/8/layout/cycle2"/>
    <dgm:cxn modelId="{1A28AB89-9409-4EBF-9B13-146568D0FCF4}" type="presOf" srcId="{42012B3B-E175-459A-9EF2-5485675D299D}" destId="{CF68515E-7624-49C7-9A9E-9FEEB9CB9F1B}" srcOrd="0" destOrd="0" presId="urn:microsoft.com/office/officeart/2005/8/layout/cycle2"/>
    <dgm:cxn modelId="{DE65C055-BB93-4D86-B524-5ABC52B1339A}" srcId="{EFAA5D8C-7C41-4F96-A3E6-2DCC07B59C5D}" destId="{FF8229BE-3D57-4E19-9299-038F9737F73E}" srcOrd="2" destOrd="0" parTransId="{F90962DF-D1A1-4160-9BB7-57685C26D0E0}" sibTransId="{3065398C-11A7-4D89-A427-88D664F8F4C8}"/>
    <dgm:cxn modelId="{797D33F8-93B7-4418-B38C-EDA68695E437}" type="presParOf" srcId="{0B55F029-F0BA-492F-A917-266100B77804}" destId="{1FD92F36-5F79-44BA-8BC0-B81BB16BD6AC}" srcOrd="0" destOrd="0" presId="urn:microsoft.com/office/officeart/2005/8/layout/cycle2"/>
    <dgm:cxn modelId="{97B36D3D-9AF3-4545-99B0-1FE9CCDAE1F8}" type="presParOf" srcId="{0B55F029-F0BA-492F-A917-266100B77804}" destId="{EF22E9E4-36EB-4A3F-8CF2-B729E3804F7C}" srcOrd="1" destOrd="0" presId="urn:microsoft.com/office/officeart/2005/8/layout/cycle2"/>
    <dgm:cxn modelId="{BA9DD0C1-F785-4EB4-9BA0-4E28713DABBA}" type="presParOf" srcId="{EF22E9E4-36EB-4A3F-8CF2-B729E3804F7C}" destId="{C4EAFD2C-CAAC-4760-9ADC-5FB81D08F4E4}" srcOrd="0" destOrd="0" presId="urn:microsoft.com/office/officeart/2005/8/layout/cycle2"/>
    <dgm:cxn modelId="{56D07B7B-5B89-4E7F-94A2-F1126ECDF172}" type="presParOf" srcId="{0B55F029-F0BA-492F-A917-266100B77804}" destId="{AAC1B61C-12E8-4E51-BA97-E2BC17425552}" srcOrd="2" destOrd="0" presId="urn:microsoft.com/office/officeart/2005/8/layout/cycle2"/>
    <dgm:cxn modelId="{FB27CCF3-3303-4CD3-B69A-59FDC7DF1410}" type="presParOf" srcId="{0B55F029-F0BA-492F-A917-266100B77804}" destId="{B73DFE99-2114-4998-99A9-B43F243D84D5}" srcOrd="3" destOrd="0" presId="urn:microsoft.com/office/officeart/2005/8/layout/cycle2"/>
    <dgm:cxn modelId="{BA310A61-C524-4314-879D-4CE19F14F7D3}" type="presParOf" srcId="{B73DFE99-2114-4998-99A9-B43F243D84D5}" destId="{C1F9A8BC-2A08-40D6-8B30-19558975588C}" srcOrd="0" destOrd="0" presId="urn:microsoft.com/office/officeart/2005/8/layout/cycle2"/>
    <dgm:cxn modelId="{6F386845-D7F1-483A-9148-993BD8DA7901}" type="presParOf" srcId="{0B55F029-F0BA-492F-A917-266100B77804}" destId="{96C9F586-A35E-49C2-92EF-BED5B1BEC5E6}" srcOrd="4" destOrd="0" presId="urn:microsoft.com/office/officeart/2005/8/layout/cycle2"/>
    <dgm:cxn modelId="{3784C66F-A82B-4FDB-90A7-F49962C7CD7A}" type="presParOf" srcId="{0B55F029-F0BA-492F-A917-266100B77804}" destId="{6F3C85C7-99DB-4281-BF9C-6EC78F35EECA}" srcOrd="5" destOrd="0" presId="urn:microsoft.com/office/officeart/2005/8/layout/cycle2"/>
    <dgm:cxn modelId="{444519E6-C868-4A56-A23E-D493D74F8C9B}" type="presParOf" srcId="{6F3C85C7-99DB-4281-BF9C-6EC78F35EECA}" destId="{5AF5068E-E461-4122-A786-7972FE8C909D}" srcOrd="0" destOrd="0" presId="urn:microsoft.com/office/officeart/2005/8/layout/cycle2"/>
    <dgm:cxn modelId="{BD1E255F-20D7-4B61-BECA-ECADCBA56E86}" type="presParOf" srcId="{0B55F029-F0BA-492F-A917-266100B77804}" destId="{CF68515E-7624-49C7-9A9E-9FEEB9CB9F1B}" srcOrd="6" destOrd="0" presId="urn:microsoft.com/office/officeart/2005/8/layout/cycle2"/>
    <dgm:cxn modelId="{0EB0E81D-B067-42AA-8B67-A73446A07174}" type="presParOf" srcId="{0B55F029-F0BA-492F-A917-266100B77804}" destId="{E8329D7C-A7E1-4A35-8157-534734BF2AA2}" srcOrd="7" destOrd="0" presId="urn:microsoft.com/office/officeart/2005/8/layout/cycle2"/>
    <dgm:cxn modelId="{7C0113FB-2871-4121-9EEC-CA41539285ED}" type="presParOf" srcId="{E8329D7C-A7E1-4A35-8157-534734BF2AA2}" destId="{8E022050-E23D-4EA1-AE98-35565BCFEC58}" srcOrd="0" destOrd="0" presId="urn:microsoft.com/office/officeart/2005/8/layout/cycle2"/>
    <dgm:cxn modelId="{18729125-418E-4E90-B5B6-CDB7AA8500CB}" type="presParOf" srcId="{0B55F029-F0BA-492F-A917-266100B77804}" destId="{758755A7-DEA6-432E-88CC-B0F533948BBF}" srcOrd="8" destOrd="0" presId="urn:microsoft.com/office/officeart/2005/8/layout/cycle2"/>
    <dgm:cxn modelId="{697AA4D6-2AF6-4628-87B9-70599A413A04}" type="presParOf" srcId="{0B55F029-F0BA-492F-A917-266100B77804}" destId="{235B287D-9DD6-4987-ACFF-C12ED75C0BDC}" srcOrd="9" destOrd="0" presId="urn:microsoft.com/office/officeart/2005/8/layout/cycle2"/>
    <dgm:cxn modelId="{483AA5F1-449D-41F0-BAD9-D480CCD66763}" type="presParOf" srcId="{235B287D-9DD6-4987-ACFF-C12ED75C0BDC}" destId="{7AD1B37F-15C1-4B19-9062-F7724040A29B}" srcOrd="0" destOrd="0" presId="urn:microsoft.com/office/officeart/2005/8/layout/cycle2"/>
    <dgm:cxn modelId="{A64C8DF3-E381-4F9A-BDE7-0A9C97C9DAB7}" type="presParOf" srcId="{0B55F029-F0BA-492F-A917-266100B77804}" destId="{CB44C52A-AEFC-44E8-9A90-3460EC6B86CC}" srcOrd="10" destOrd="0" presId="urn:microsoft.com/office/officeart/2005/8/layout/cycle2"/>
    <dgm:cxn modelId="{DBD1BA8F-F523-41D1-8285-F08F61B46731}" type="presParOf" srcId="{0B55F029-F0BA-492F-A917-266100B77804}" destId="{D94655DC-D513-48BF-9622-241698C29CC6}" srcOrd="11" destOrd="0" presId="urn:microsoft.com/office/officeart/2005/8/layout/cycle2"/>
    <dgm:cxn modelId="{335B1DF7-F3F2-4F5B-B266-63B205B905D6}" type="presParOf" srcId="{D94655DC-D513-48BF-9622-241698C29CC6}" destId="{F97CB2B0-4656-4501-A58A-0800AEEA8FC1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7344EB-AC66-403C-B8E2-2CEBF36B9E59}" type="datetimeFigureOut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ACDD78-9179-441E-946E-E1B654D6E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48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07EA0D-D832-42AD-8DA5-78D29B949A7B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694EB6-5E02-410F-A149-0C428621DD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9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22F784-5F13-48DA-BA07-E9F7F9DFF87A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93B2C-94E9-43B4-AD13-1037169CE1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F36943-1772-4DBC-9456-602658625780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68BC28-B8F4-4E75-BF59-2C74511E55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400624-A386-4381-AD56-0E8855C372E8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4BB0DA-9BC0-4972-B557-ACC43DD2CF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1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1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4246565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1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1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C843FB-754C-4661-87E5-7D1379C7BE11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339360-F5BA-49E9-BE41-2A2160F0C6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6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19CBD-95E4-4EBA-B58C-8166FC9FFF72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D3B791-7AB4-4875-95D7-F50CEE8528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2B2F8-D892-45F7-8397-8B0DEB453F30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5A51BF-4395-469A-AC71-97E51F491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3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5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1ACED2-57AC-40AE-91BF-927EFA06B6B6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F72207-5DB0-480A-873C-1D15D85B10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62158-36C0-42DB-B13A-94F83F506B97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4152D1-2E35-4B29-AFF1-042970DC72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CF43A5-CE0D-4C98-8E85-1BB3827165BE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BD164-53CD-48BB-83B9-D7F80E96CA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2" y="1219201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2" y="1371601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9" y="1474764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54E4A26F-0A23-499E-AF43-DA4AB1416744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C4FF6A68-60E6-456F-8541-ED1E6B7602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1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9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EA22200-1068-4505-A53D-F5AA596EA7A9}" type="datetimeFigureOut">
              <a:rPr lang="en-US" smtClean="0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7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885FD9E-D00B-41CE-9A10-8BDE980870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19400" y="304800"/>
            <a:ext cx="381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rgbClr val="C00000"/>
                </a:solidFill>
                <a:latin typeface="NikoshBAN"/>
                <a:ea typeface="NikoshBAN"/>
                <a:cs typeface="NikoshBAN"/>
              </a:rPr>
              <a:t>স্বাগতম</a:t>
            </a:r>
            <a:endParaRPr lang="en-US" sz="6600" dirty="0">
              <a:solidFill>
                <a:srgbClr val="C00000"/>
              </a:solidFill>
              <a:latin typeface="NikoshBAN"/>
              <a:ea typeface="NikoshBAN"/>
              <a:cs typeface="Niko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Picture 4" descr="soilphsca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95400"/>
            <a:ext cx="5982089" cy="4486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066800" y="5334000"/>
            <a:ext cx="838200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52400" y="381000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ক্ষারীয়</a:t>
            </a: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মাটির বৈশিষ্ট্য </a:t>
            </a:r>
            <a:endParaRPr lang="ms-MY" sz="32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1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067594" y="4724400"/>
            <a:ext cx="838200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067594" y="4114800"/>
            <a:ext cx="838200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067594" y="3505200"/>
            <a:ext cx="838200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067594" y="2895600"/>
            <a:ext cx="838200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067594" y="2286000"/>
            <a:ext cx="838200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067594" y="1676400"/>
            <a:ext cx="838200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43">
            <a:extLst>
              <a:ext uri="{FF2B5EF4-FFF2-40B4-BE49-F238E27FC236}">
                <a16:creationId xmlns="" xmlns:a16="http://schemas.microsoft.com/office/drawing/2014/main" id="{5EF1B758-5A59-43B3-A3AE-801360CC52F1}"/>
              </a:ext>
            </a:extLst>
          </p:cNvPr>
          <p:cNvSpPr/>
          <p:nvPr/>
        </p:nvSpPr>
        <p:spPr>
          <a:xfrm>
            <a:off x="1067594" y="1066800"/>
            <a:ext cx="838200" cy="3810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4093F020-DBDD-4C4F-933A-0CB7A11C0B3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-1218803" y="3428603"/>
            <a:ext cx="4572000" cy="794"/>
          </a:xfrm>
          <a:prstGeom prst="line">
            <a:avLst/>
          </a:prstGeom>
          <a:ln w="539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E04E67A6-6B3F-4E6F-B3F5-A5ADC21BE98C}"/>
              </a:ext>
            </a:extLst>
          </p:cNvPr>
          <p:cNvSpPr/>
          <p:nvPr/>
        </p:nvSpPr>
        <p:spPr>
          <a:xfrm>
            <a:off x="1981200" y="1066800"/>
            <a:ext cx="38760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pH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7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22EF0DB6-45E4-4EE1-9B2C-F81B961FCC86}"/>
              </a:ext>
            </a:extLst>
          </p:cNvPr>
          <p:cNvSpPr/>
          <p:nvPr/>
        </p:nvSpPr>
        <p:spPr>
          <a:xfrm>
            <a:off x="1981200" y="1676400"/>
            <a:ext cx="7086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অণুজীবের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কার্যাবলি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কমে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যায়</a:t>
            </a:r>
            <a:r>
              <a:rPr lang="bn-BD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057400" y="2209800"/>
            <a:ext cx="373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 Fe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Al,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Mn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1981200" y="2819400"/>
            <a:ext cx="2750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Ca, Mg,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Na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2057400" y="3505200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NikoshBAN"/>
                <a:cs typeface="Arial" pitchFamily="34" charset="0"/>
              </a:rPr>
              <a:t>ফসফরাস</a:t>
            </a:r>
            <a:r>
              <a:rPr lang="en-US" sz="2800" b="1" dirty="0" smtClean="0">
                <a:latin typeface="NikoshBAN"/>
                <a:cs typeface="Arial" pitchFamily="34" charset="0"/>
              </a:rPr>
              <a:t> </a:t>
            </a:r>
            <a:r>
              <a:rPr lang="en-US" sz="2800" b="1" dirty="0" err="1" smtClean="0">
                <a:latin typeface="NikoshBAN"/>
                <a:cs typeface="Arial" pitchFamily="34" charset="0"/>
              </a:rPr>
              <a:t>এর</a:t>
            </a:r>
            <a:r>
              <a:rPr lang="en-US" sz="2800" b="1" dirty="0" smtClean="0">
                <a:latin typeface="NikoshBAN"/>
                <a:cs typeface="Arial" pitchFamily="34" charset="0"/>
              </a:rPr>
              <a:t> </a:t>
            </a:r>
            <a:r>
              <a:rPr lang="en-US" sz="2800" b="1" dirty="0" err="1" smtClean="0">
                <a:latin typeface="NikoshBAN"/>
                <a:cs typeface="Arial" pitchFamily="34" charset="0"/>
              </a:rPr>
              <a:t>অভাব</a:t>
            </a:r>
            <a:r>
              <a:rPr lang="en-US" sz="2800" b="1" dirty="0" smtClean="0">
                <a:latin typeface="NikoshBAN"/>
                <a:cs typeface="Arial" pitchFamily="34" charset="0"/>
              </a:rPr>
              <a:t> </a:t>
            </a:r>
            <a:r>
              <a:rPr lang="en-US" sz="2800" b="1" dirty="0" err="1" smtClean="0">
                <a:latin typeface="NikoshBAN"/>
                <a:cs typeface="Arial" pitchFamily="34" charset="0"/>
              </a:rPr>
              <a:t>দেখা</a:t>
            </a:r>
            <a:r>
              <a:rPr lang="en-US" sz="2800" b="1" dirty="0" smtClean="0">
                <a:latin typeface="NikoshBAN"/>
                <a:cs typeface="Arial" pitchFamily="34" charset="0"/>
              </a:rPr>
              <a:t> </a:t>
            </a:r>
            <a:r>
              <a:rPr lang="en-US" sz="2800" b="1" dirty="0" err="1" smtClean="0">
                <a:latin typeface="NikoshBAN"/>
                <a:cs typeface="Arial" pitchFamily="34" charset="0"/>
              </a:rPr>
              <a:t>দেয়</a:t>
            </a:r>
            <a:endParaRPr lang="en-US" sz="2800" dirty="0">
              <a:latin typeface="NikoshBAN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22EF0DB6-45E4-4EE1-9B2C-F81B961FCC86}"/>
              </a:ext>
            </a:extLst>
          </p:cNvPr>
          <p:cNvSpPr/>
          <p:nvPr/>
        </p:nvSpPr>
        <p:spPr>
          <a:xfrm>
            <a:off x="1905000" y="4114800"/>
            <a:ext cx="7086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কর্দম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এঁটেল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কণা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জৈব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পদার্থ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কমে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যায়</a:t>
            </a:r>
            <a:r>
              <a:rPr lang="bn-BD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81200" y="4724400"/>
            <a:ext cx="2750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 N </a:t>
            </a:r>
            <a:r>
              <a:rPr lang="en-US" sz="2800" b="1" dirty="0" err="1" smtClean="0">
                <a:latin typeface="NikoshBAN"/>
                <a:cs typeface="Arial" pitchFamily="34" charset="0"/>
              </a:rPr>
              <a:t>অপচয়</a:t>
            </a:r>
            <a:endParaRPr lang="en-US" sz="2800" dirty="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22EF0DB6-45E4-4EE1-9B2C-F81B961FCC86}"/>
              </a:ext>
            </a:extLst>
          </p:cNvPr>
          <p:cNvSpPr/>
          <p:nvPr/>
        </p:nvSpPr>
        <p:spPr>
          <a:xfrm>
            <a:off x="1905000" y="5344180"/>
            <a:ext cx="7239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খেজুর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তাল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নারিকেল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আখ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ডাল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ফসল</a:t>
            </a:r>
            <a:r>
              <a:rPr lang="bn-BD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52400" y="381000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36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মাটিতে </a:t>
            </a:r>
            <a:r>
              <a:rPr lang="ms-MY" sz="36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ক্ষার</a:t>
            </a:r>
            <a:r>
              <a:rPr lang="ms-MY" sz="36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ত্ব </a:t>
            </a:r>
            <a:r>
              <a:rPr lang="ms-MY" sz="36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সৃষ্টির কারণ </a:t>
            </a:r>
            <a:endParaRPr lang="ms-MY" sz="36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23" name="Diagram 22">
            <a:extLst>
              <a:ext uri="{FF2B5EF4-FFF2-40B4-BE49-F238E27FC236}">
                <a16:creationId xmlns="" xmlns:a16="http://schemas.microsoft.com/office/drawing/2014/main" id="{0EBCE071-4E80-41ED-9709-DD823F59B31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92963640"/>
              </p:ext>
            </p:extLst>
          </p:nvPr>
        </p:nvGraphicFramePr>
        <p:xfrm>
          <a:off x="1447800" y="1143000"/>
          <a:ext cx="6705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52400" y="381000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36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মাটির </a:t>
            </a:r>
            <a:r>
              <a:rPr lang="ms-MY" sz="36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ক্ষারক</a:t>
            </a:r>
            <a:r>
              <a:rPr lang="ms-MY" sz="36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তা </a:t>
            </a:r>
            <a:r>
              <a:rPr lang="ms-MY" sz="36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দূরীকরণের উপায়  </a:t>
            </a:r>
            <a:endParaRPr lang="ms-MY" sz="36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23" name="Diagram 22">
            <a:extLst>
              <a:ext uri="{FF2B5EF4-FFF2-40B4-BE49-F238E27FC236}">
                <a16:creationId xmlns="" xmlns:a16="http://schemas.microsoft.com/office/drawing/2014/main" id="{0EBCE071-4E80-41ED-9709-DD823F59B31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92963640"/>
              </p:ext>
            </p:extLst>
          </p:nvPr>
        </p:nvGraphicFramePr>
        <p:xfrm>
          <a:off x="1447800" y="1143000"/>
          <a:ext cx="6705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>
            <a:extLst>
              <a:ext uri="{FF2B5EF4-FFF2-40B4-BE49-F238E27FC236}">
                <a16:creationId xmlns="" xmlns:a16="http://schemas.microsoft.com/office/drawing/2014/main" id="{04C6DE7A-8853-443A-A242-079C35D6F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685800"/>
            <a:ext cx="2133601" cy="22543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11" name="Cloud Callout 10">
            <a:extLst>
              <a:ext uri="{FF2B5EF4-FFF2-40B4-BE49-F238E27FC236}">
                <a16:creationId xmlns="" xmlns:a16="http://schemas.microsoft.com/office/drawing/2014/main" id="{F09067C2-C8A3-4573-8895-2977A23E3806}"/>
              </a:ext>
            </a:extLst>
          </p:cNvPr>
          <p:cNvSpPr/>
          <p:nvPr/>
        </p:nvSpPr>
        <p:spPr>
          <a:xfrm>
            <a:off x="2480310" y="419100"/>
            <a:ext cx="3200400" cy="1676400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0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A357183-E1BE-46F4-BF28-8EB9B437BB28}"/>
              </a:ext>
            </a:extLst>
          </p:cNvPr>
          <p:cNvSpPr/>
          <p:nvPr/>
        </p:nvSpPr>
        <p:spPr>
          <a:xfrm>
            <a:off x="914400" y="3048000"/>
            <a:ext cx="5203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মাটির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ক্ষারক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ত্ব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কী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A357183-E1BE-46F4-BF28-8EB9B437BB28}"/>
              </a:ext>
            </a:extLst>
          </p:cNvPr>
          <p:cNvSpPr/>
          <p:nvPr/>
        </p:nvSpPr>
        <p:spPr>
          <a:xfrm>
            <a:off x="838200" y="38862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মাটির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ক্ষারক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ত্ব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সৃষ্টির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কারণগুলো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কী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কী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A357183-E1BE-46F4-BF28-8EB9B437BB28}"/>
              </a:ext>
            </a:extLst>
          </p:cNvPr>
          <p:cNvSpPr/>
          <p:nvPr/>
        </p:nvSpPr>
        <p:spPr>
          <a:xfrm>
            <a:off x="838200" y="48006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ক্ষারীয়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সংশোধনের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উপায়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গুলো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কী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কী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303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9CECD024-9514-48BE-B696-FBAC86E872F1}"/>
              </a:ext>
            </a:extLst>
          </p:cNvPr>
          <p:cNvSpPr/>
          <p:nvPr/>
        </p:nvSpPr>
        <p:spPr>
          <a:xfrm>
            <a:off x="2743200" y="381000"/>
            <a:ext cx="4038600" cy="990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বাড়ির কাজ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B9634A9-D896-430C-8A98-0AAF2F839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600200"/>
            <a:ext cx="3238500" cy="3238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3B42C52-E75A-4F80-8EBB-FB55C51E0078}"/>
              </a:ext>
            </a:extLst>
          </p:cNvPr>
          <p:cNvSpPr/>
          <p:nvPr/>
        </p:nvSpPr>
        <p:spPr>
          <a:xfrm>
            <a:off x="304800" y="51816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নিজ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এলাকার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মাটি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অম্লীয়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ক্ষারীয়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হওয়ার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কারণ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প্রতিকারের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উপায়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একটি </a:t>
            </a:r>
            <a:r>
              <a:rPr lang="bn-BD" sz="2400" b="1" dirty="0">
                <a:latin typeface="Nikosh" pitchFamily="2" charset="0"/>
                <a:cs typeface="Nikosh" pitchFamily="2" charset="0"/>
              </a:rPr>
              <a:t>প্রতিবেদন তৈরি কর।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30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533400"/>
            <a:ext cx="5969391" cy="4471281"/>
          </a:xfrm>
          <a:prstGeom prst="rect">
            <a:avLst/>
          </a:prstGeom>
        </p:spPr>
      </p:pic>
      <p:pic>
        <p:nvPicPr>
          <p:cNvPr id="8" name="Picture 2" descr="E:\Atia\ICT-Hazrat\Flowers\flower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546">
            <a:off x="339364" y="4652792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Atia\ICT-Hazrat\Flowers\flower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42042">
            <a:off x="6925703" y="4659345"/>
            <a:ext cx="2218221" cy="19409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14600" y="5334000"/>
            <a:ext cx="419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200" dirty="0" err="1">
                <a:solidFill>
                  <a:schemeClr val="accent1"/>
                </a:solidFill>
                <a:latin typeface="NikoshBAN"/>
                <a:ea typeface="NikoshBAN"/>
                <a:cs typeface="NikoshBAN"/>
              </a:rPr>
              <a:t>ধন্যবাদ</a:t>
            </a:r>
            <a:endParaRPr lang="en-US" sz="7200" dirty="0">
              <a:solidFill>
                <a:schemeClr val="accent1"/>
              </a:solidFill>
              <a:latin typeface="NikoshBAN"/>
              <a:ea typeface="NikoshBAN"/>
              <a:cs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30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667000" y="304800"/>
            <a:ext cx="34290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পরিচিতি</a:t>
            </a:r>
            <a:endParaRPr lang="ms-MY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mahbu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219200"/>
            <a:ext cx="2133600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9600" y="1371600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C38FAA37-5B6F-490D-A0C5-A00C754E4A0B}"/>
              </a:ext>
            </a:extLst>
          </p:cNvPr>
          <p:cNvSpPr txBox="1">
            <a:spLocks/>
          </p:cNvSpPr>
          <p:nvPr/>
        </p:nvSpPr>
        <p:spPr bwMode="auto">
          <a:xfrm>
            <a:off x="3999264" y="1380327"/>
            <a:ext cx="4687535" cy="186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latin typeface="Nikosh" pitchFamily="2" charset="0"/>
                <a:cs typeface="Nikosh" pitchFamily="2" charset="0"/>
              </a:rPr>
              <a:t>মোঃ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মাহ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বুবুর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রহমান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  </a:t>
            </a:r>
            <a:endParaRPr lang="en-US" sz="4000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400" dirty="0">
                <a:latin typeface="Nikosh" pitchFamily="2" charset="0"/>
                <a:cs typeface="Nikosh" pitchFamily="2" charset="0"/>
              </a:rPr>
              <a:t>  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 (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কৃষিশিক্ষা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)</a:t>
            </a:r>
          </a:p>
          <a:p>
            <a:pPr algn="ctr"/>
            <a:r>
              <a:rPr lang="en-US" sz="3400" dirty="0">
                <a:latin typeface="Nikosh" pitchFamily="2" charset="0"/>
                <a:cs typeface="Nikosh" pitchFamily="2" charset="0"/>
              </a:rPr>
              <a:t>  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গচিহাটা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কলেজ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 </a:t>
            </a:r>
            <a:endParaRPr lang="en-US" sz="3400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400" dirty="0">
                <a:latin typeface="Nikosh" pitchFamily="2" charset="0"/>
                <a:cs typeface="Nikosh" pitchFamily="2" charset="0"/>
              </a:rPr>
              <a:t>  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গচিহাটা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,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কটিয়াদী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,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কিশোরগঞ্জ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19200" y="3962400"/>
            <a:ext cx="64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কৃষিশিক্ষা </a:t>
            </a:r>
          </a:p>
          <a:p>
            <a:pPr algn="ctr"/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শ্রেণিঃ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একা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দশ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অধ্যায়ঃ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দ্বিতীয়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ভূমি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সম্পৃক্ত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কৃষি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প্রযুক্তি</a:t>
            </a:r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মাটির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ক্ষার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ত্ব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পরিমাপ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লেকচার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৪)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-152400" y="381000"/>
            <a:ext cx="8686800" cy="914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নিচের ছবিগুলো লক্ষ্য কর</a:t>
            </a:r>
            <a:endParaRPr lang="ms-MY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Screen Shot 2015-12-01 at 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47800"/>
            <a:ext cx="4114800" cy="231972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390650"/>
            <a:ext cx="2672862" cy="23431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17788" y="4038600"/>
            <a:ext cx="4426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"Keep </a:t>
            </a:r>
            <a:r>
              <a:rPr lang="en-US" b="1" dirty="0" smtClean="0"/>
              <a:t>soil</a:t>
            </a:r>
            <a:r>
              <a:rPr lang="en-US" dirty="0" smtClean="0"/>
              <a:t> alive, Protect </a:t>
            </a:r>
            <a:r>
              <a:rPr lang="en-US" b="1" dirty="0" smtClean="0"/>
              <a:t>soil</a:t>
            </a:r>
            <a:r>
              <a:rPr lang="en-US" dirty="0" smtClean="0"/>
              <a:t> biodiversity"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62533" y="4462046"/>
            <a:ext cx="4333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1600" dirty="0" smtClean="0"/>
              <a:t>"মাটি জীবিত রাখুন, মাটির জীব বৈচিত্র্য রক্ষা করুন"</a:t>
            </a:r>
            <a:endParaRPr lang="en-US" sz="1600" dirty="0"/>
          </a:p>
        </p:txBody>
      </p:sp>
      <p:pic>
        <p:nvPicPr>
          <p:cNvPr id="11" name="Picture 10" descr="soilphsca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038600"/>
            <a:ext cx="4114800" cy="204816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04800" y="1295400"/>
            <a:ext cx="86868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60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আজকের পাঠ</a:t>
            </a: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3048000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ত্ব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76200" y="685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60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শিখনফল</a:t>
            </a: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7526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ক্ষারত্ব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51460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ক্ষারীয়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3528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ক্ষারত্ব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4191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ক্ষারকতা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দূরীকরণের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76200" y="685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4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মাটির অম্লমান (Soil 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pH</a:t>
            </a:r>
            <a:r>
              <a:rPr lang="ms-MY" sz="4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)</a:t>
            </a:r>
            <a:endParaRPr lang="ms-MY" sz="4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8288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মৃত্তিকার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অম্লীয়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ক্ষারীয়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অম্লমান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(Soil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pH</a:t>
            </a: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5052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ঘনত্বের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বিয়োগবোধক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লগারিদমকে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pH</a:t>
            </a: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Arial" pitchFamily="34" charset="0"/>
              </a:rPr>
              <a:t> বা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অম্লমান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876800"/>
            <a:ext cx="822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pH = - log [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H+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57200" y="304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ms-MY" sz="36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অম্লমান অনুসারে মাটির শ্রেণিবিভাগ</a:t>
            </a:r>
            <a:endParaRPr lang="ms-MY" sz="36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066800"/>
            <a:ext cx="5791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অম্লীয়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(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pH &lt; 7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pH = 7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ক্ষারীয়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pH &gt; 7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8" name="Picture 7" descr="Screen Shot 2015-12-01 at 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583819"/>
            <a:ext cx="6400800" cy="2664581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228600"/>
            <a:ext cx="8686800" cy="12192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মৃত্তিকা সম্পদ উন্নয়ন ইনস্টিটিউট </a:t>
            </a:r>
            <a:r>
              <a:rPr lang="ms-MY" sz="32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SRDI</a:t>
            </a:r>
            <a:r>
              <a:rPr lang="ms-MY" sz="32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) </a:t>
            </a: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কর্তৃক মাটির অম্লমানের শ্রেণিবিভাগ</a:t>
            </a:r>
            <a:endParaRPr lang="ms-MY" sz="32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1752600"/>
          <a:ext cx="7620000" cy="4114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5400"/>
                <a:gridCol w="3784600"/>
                <a:gridCol w="2540000"/>
              </a:tblGrid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ক্রমিক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নং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অম্লমান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শ্রেণি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অম্লমান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মাত্রা</a:t>
                      </a:r>
                      <a:endParaRPr lang="en-US" sz="20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/>
                        </a:rPr>
                        <a:t>১.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/>
                        </a:rPr>
                        <a:t>অত্যধিক</a:t>
                      </a:r>
                      <a:r>
                        <a:rPr lang="en-US" sz="2000" dirty="0" smtClean="0">
                          <a:latin typeface="NikoshBAN"/>
                        </a:rPr>
                        <a:t> </a:t>
                      </a:r>
                      <a:r>
                        <a:rPr lang="en-US" sz="2000" dirty="0" err="1" smtClean="0">
                          <a:latin typeface="NikoshBAN"/>
                        </a:rPr>
                        <a:t>অম্ল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/>
                        </a:rPr>
                        <a:t>৪.৫- </a:t>
                      </a:r>
                      <a:r>
                        <a:rPr lang="en-US" sz="2000" dirty="0" err="1" smtClean="0">
                          <a:latin typeface="NikoshBAN"/>
                        </a:rPr>
                        <a:t>এর</a:t>
                      </a:r>
                      <a:r>
                        <a:rPr lang="en-US" sz="2000" baseline="0" dirty="0" smtClean="0">
                          <a:latin typeface="NikoshBAN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/>
                        </a:rPr>
                        <a:t>নিচে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ikoshBAN"/>
                        </a:rPr>
                        <a:t>২.</a:t>
                      </a:r>
                      <a:endParaRPr lang="en-US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/>
                        </a:rPr>
                        <a:t>মধ্যম</a:t>
                      </a:r>
                      <a:r>
                        <a:rPr lang="en-US" sz="2000" baseline="0" dirty="0" smtClean="0">
                          <a:latin typeface="NikoshBAN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/>
                        </a:rPr>
                        <a:t>অম্ল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/>
                        </a:rPr>
                        <a:t>৪.৫- ৫.৫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ikoshBAN"/>
                        </a:rPr>
                        <a:t>৩.</a:t>
                      </a:r>
                      <a:endParaRPr lang="en-US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/>
                        </a:rPr>
                        <a:t>মৃদু</a:t>
                      </a:r>
                      <a:r>
                        <a:rPr lang="en-US" sz="2000" dirty="0" smtClean="0">
                          <a:latin typeface="NikoshBAN"/>
                        </a:rPr>
                        <a:t> </a:t>
                      </a:r>
                      <a:r>
                        <a:rPr lang="en-US" sz="2000" dirty="0" err="1" smtClean="0">
                          <a:latin typeface="NikoshBAN"/>
                        </a:rPr>
                        <a:t>অম্ল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/>
                        </a:rPr>
                        <a:t>৫.৬- ৬.৫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ikoshBAN"/>
                        </a:rPr>
                        <a:t>৪.</a:t>
                      </a:r>
                      <a:endParaRPr lang="en-US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/>
                        </a:rPr>
                        <a:t>নিরপেক্ষ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/>
                        </a:rPr>
                        <a:t>৬.৬- ৭.৩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ikoshBAN"/>
                        </a:rPr>
                        <a:t>৫.</a:t>
                      </a:r>
                      <a:endParaRPr lang="en-US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/>
                        </a:rPr>
                        <a:t>মৃদু</a:t>
                      </a:r>
                      <a:r>
                        <a:rPr lang="en-US" sz="2000" dirty="0" smtClean="0">
                          <a:latin typeface="NikoshBAN"/>
                        </a:rPr>
                        <a:t> </a:t>
                      </a:r>
                      <a:r>
                        <a:rPr lang="en-US" sz="2000" dirty="0" err="1" smtClean="0">
                          <a:latin typeface="NikoshBAN"/>
                        </a:rPr>
                        <a:t>ক্ষার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/>
                        </a:rPr>
                        <a:t>৭.৪- ৮.৪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ikoshBAN"/>
                        </a:rPr>
                        <a:t>৬.</a:t>
                      </a:r>
                      <a:endParaRPr lang="en-US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/>
                        </a:rPr>
                        <a:t>মধ্যম</a:t>
                      </a:r>
                      <a:r>
                        <a:rPr lang="en-US" sz="2000" dirty="0" smtClean="0">
                          <a:latin typeface="NikoshBAN"/>
                        </a:rPr>
                        <a:t> </a:t>
                      </a:r>
                      <a:r>
                        <a:rPr lang="en-US" sz="2000" dirty="0" err="1" smtClean="0">
                          <a:latin typeface="NikoshBAN"/>
                        </a:rPr>
                        <a:t>ক্ষার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/>
                        </a:rPr>
                        <a:t>৮.৫- ৯.০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ikoshBAN"/>
                        </a:rPr>
                        <a:t>৭.</a:t>
                      </a:r>
                      <a:endParaRPr lang="en-US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/>
                        </a:rPr>
                        <a:t>অত্যধিক</a:t>
                      </a:r>
                      <a:r>
                        <a:rPr lang="en-US" sz="2000" dirty="0" smtClean="0">
                          <a:latin typeface="NikoshBAN"/>
                        </a:rPr>
                        <a:t> </a:t>
                      </a:r>
                      <a:r>
                        <a:rPr lang="en-US" sz="2000" dirty="0" err="1" smtClean="0">
                          <a:latin typeface="NikoshBAN"/>
                        </a:rPr>
                        <a:t>ক্ষার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/>
                        </a:rPr>
                        <a:t>৯.০ –</a:t>
                      </a:r>
                      <a:r>
                        <a:rPr lang="en-US" sz="2000" dirty="0" err="1" smtClean="0">
                          <a:latin typeface="NikoshBAN"/>
                        </a:rPr>
                        <a:t>এর</a:t>
                      </a:r>
                      <a:r>
                        <a:rPr lang="en-US" sz="2000" baseline="0" dirty="0" smtClean="0">
                          <a:latin typeface="NikoshBAN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/>
                        </a:rPr>
                        <a:t>অধিক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52400" y="609600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ক্ষারীয় মাটি কী/ ক্ষারীয় মাটি কাকে বলে?</a:t>
            </a: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endParaRPr lang="ms-MY" sz="32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5800" y="1828800"/>
            <a:ext cx="784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ms-MY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ক্ষারীয় </a:t>
            </a:r>
            <a:r>
              <a:rPr lang="ms-MY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মাটি -  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মাটিতে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হাইড্রোজেন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আয়ন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(H+)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এর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চেয়ে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হাইড্রোক্সিল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আয়ন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(OH-)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এর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ঘনত্ব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বেড়ে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গেলে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মাটির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৭ </a:t>
            </a:r>
            <a:r>
              <a:rPr lang="en-US" sz="24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এর</a:t>
            </a:r>
            <a:r>
              <a:rPr lang="en-US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উপরে</a:t>
            </a:r>
            <a:r>
              <a:rPr lang="en-US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ওঠে</a:t>
            </a:r>
            <a:r>
              <a:rPr lang="en-US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যায়</a:t>
            </a:r>
            <a:r>
              <a:rPr lang="en-US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তখন</a:t>
            </a:r>
            <a:r>
              <a:rPr lang="en-US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ঐ </a:t>
            </a:r>
            <a:r>
              <a:rPr lang="en-US" sz="24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মাটিকে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s-MY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ক্ষারীয় </a:t>
            </a:r>
            <a:r>
              <a:rPr lang="ms-MY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মাটি বলে।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1679</TotalTime>
  <Words>638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Hoque</dc:creator>
  <cp:lastModifiedBy>Mahbub</cp:lastModifiedBy>
  <cp:revision>286</cp:revision>
  <dcterms:created xsi:type="dcterms:W3CDTF">2016-05-18T06:34:09Z</dcterms:created>
  <dcterms:modified xsi:type="dcterms:W3CDTF">2020-11-03T11:49:14Z</dcterms:modified>
</cp:coreProperties>
</file>