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0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6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4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0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9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E135-7E34-4EF8-87AE-69499BBEAD4A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CED2-1CD2-4A25-9D81-A99C36C47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457199"/>
            <a:ext cx="12192000" cy="1823156"/>
          </a:xfrm>
        </p:spPr>
        <p:txBody>
          <a:bodyPr/>
          <a:lstStyle/>
          <a:p>
            <a:r>
              <a:rPr lang="en-US" dirty="0" err="1" smtClean="0"/>
              <a:t>সমাজবিজ্ঞান</a:t>
            </a:r>
            <a:r>
              <a:rPr lang="en-US" dirty="0" smtClean="0"/>
              <a:t> </a:t>
            </a:r>
            <a:r>
              <a:rPr lang="en-US" dirty="0" err="1" smtClean="0"/>
              <a:t>ক্লাসে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0658"/>
            <a:ext cx="9144000" cy="286734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1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2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" y="364657"/>
            <a:ext cx="6169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9492C">
                    <a:lumMod val="60000"/>
                    <a:lumOff val="4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rgbClr val="C9492C">
                    <a:lumMod val="60000"/>
                    <a:lumOff val="4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sz="4000" dirty="0" smtClean="0">
                <a:solidFill>
                  <a:srgbClr val="C9492C">
                    <a:lumMod val="60000"/>
                    <a:lumOff val="4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6437" y="733989"/>
            <a:ext cx="5254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কেউ উত্তর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8597" y="2460056"/>
            <a:ext cx="7486917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উপজাতীর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 প্রতিশব্দ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কী? </a:t>
            </a: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বল।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120" y="200884"/>
            <a:ext cx="2002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29555" y="2930915"/>
            <a:ext cx="9221273" cy="16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গ্রুপ–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পরিচ্ছদ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ইভা</a:t>
            </a: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গ্রুপ–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অন্ত্যেষ্টিক্রিয়া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       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4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6" y="159940"/>
            <a:ext cx="12032974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সংস্কৃতি-১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ভঙিমায়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ণৃত্যগীত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ধাধার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লোকসংগীত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ণৃত্য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বৈশিষ্ট্ব্য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ণৃত্যকে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সংস্কৃতি-২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বিবাহের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স্ত্রীর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বংশধারাও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। 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                          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গ, সংস্কৃতি-১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নৃগোষ্ঠীর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জীবনধারাকে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সংস্কৃতি-২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বৈশিষ্ঠ্য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" y="0"/>
            <a:ext cx="81136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জীবনধারাঃ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631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3123620"/>
            <a:ext cx="1161674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আগামী দিনের </a:t>
            </a:r>
            <a:r>
              <a:rPr lang="bn-BD" sz="4000" dirty="0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:</a:t>
            </a:r>
          </a:p>
          <a:p>
            <a:endParaRPr lang="en-US" sz="4000" dirty="0" smtClean="0">
              <a:solidFill>
                <a:srgbClr val="FF0000"/>
              </a:solidFill>
              <a:latin typeface="Calibri Light" panose="020F0302020204030204" pitchFamily="34" charset="0"/>
              <a:ea typeface="Vrinda" pitchFamily="34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খাসিয়াদের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জীবনধারাঃ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125" y="269122"/>
            <a:ext cx="20265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C949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 বই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047999" y="2880645"/>
            <a:ext cx="7098535" cy="1678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bn-BD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BD" sz="3200" dirty="0" smtClean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 –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ড: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মালেক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bn-BD" sz="3200" dirty="0">
              <a:solidFill>
                <a:srgbClr val="97BE49">
                  <a:lumMod val="50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পত্র –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ড: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সেলিনা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ড: খ ম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রেজাউল</a:t>
            </a:r>
            <a:r>
              <a:rPr lang="en-US" sz="3200" dirty="0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97BE49">
                    <a:lumMod val="50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08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1208088"/>
            <a:ext cx="9144000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12825" y="296417"/>
            <a:ext cx="9808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Calibri Light" panose="020F0302020204030204" pitchFamily="34" charset="0"/>
                <a:ea typeface="Vrinda" pitchFamily="34" charset="0"/>
              </a:rPr>
              <a:t>ধৈর্য্য সহকারে আমাকে সাহায্য করার জন্য সবাইকে ধন্যবাদ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075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মোঃ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শাহিনুর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আলম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প্রভাষক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(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সমাজবিজ্ঞান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পাকশিয়া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আইডিয়াল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কলেজ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শার্শা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10000"/>
                  </a:schemeClr>
                </a:solidFill>
              </a:rPr>
              <a:t>যশোর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 ।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০১৭১২৮৮৪৬৫০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Email : pshahinpic@gmail.com</a:t>
            </a:r>
            <a:endParaRPr lang="bn-BD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2" y="1989530"/>
            <a:ext cx="3218513" cy="32271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9664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8000" dirty="0">
                <a:solidFill>
                  <a:srgbClr val="FF0000"/>
                </a:solidFill>
              </a:rPr>
              <a:t>বিষয় পরিচিতি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0854" y="3026933"/>
            <a:ext cx="6096000" cy="28571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বিষয়:</a:t>
            </a:r>
            <a:r>
              <a:rPr lang="en-US" sz="3200" dirty="0" err="1">
                <a:solidFill>
                  <a:srgbClr val="FF0000"/>
                </a:solidFill>
              </a:rPr>
              <a:t>সমাজবিজ্ঞান</a:t>
            </a:r>
            <a:r>
              <a:rPr lang="bn-BD" sz="3200" dirty="0">
                <a:solidFill>
                  <a:srgbClr val="FF0000"/>
                </a:solidFill>
                <a:ea typeface="Vrinda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n-US" sz="3200" dirty="0" err="1">
                <a:solidFill>
                  <a:srgbClr val="FF0000"/>
                </a:solidFill>
              </a:rPr>
              <a:t>দ্বিতীয়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পত্র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bn-BD" sz="3200" dirty="0">
              <a:solidFill>
                <a:srgbClr val="FF0000"/>
              </a:solidFill>
              <a:ea typeface="Vrinda" pitchFamily="34" charset="0"/>
            </a:endParaRPr>
          </a:p>
          <a:p>
            <a:pPr>
              <a:lnSpc>
                <a:spcPct val="70000"/>
              </a:lnSpc>
            </a:pP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70000"/>
              </a:lnSpc>
            </a:pP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:৪র্থ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বাংলাদেশের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নৃগোষ্ঠীর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জীবনধারা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bn-BD" sz="3200" dirty="0">
              <a:solidFill>
                <a:srgbClr val="FF0000"/>
              </a:solidFill>
              <a:latin typeface="SutonnyMJ" pitchFamily="2" charset="0"/>
              <a:ea typeface="Vrinda" pitchFamily="34" charset="0"/>
            </a:endParaRPr>
          </a:p>
          <a:p>
            <a:pPr>
              <a:lnSpc>
                <a:spcPct val="70000"/>
              </a:lnSpc>
            </a:pPr>
            <a:endParaRPr lang="en-US" sz="3200" dirty="0">
              <a:solidFill>
                <a:srgbClr val="FF0000"/>
              </a:solidFill>
              <a:ea typeface="Vrinda" pitchFamily="34" charset="0"/>
            </a:endParaRPr>
          </a:p>
          <a:p>
            <a:pPr>
              <a:lnSpc>
                <a:spcPct val="70000"/>
              </a:lnSpc>
            </a:pPr>
            <a:r>
              <a:rPr lang="bn-BD" sz="3200" dirty="0">
                <a:solidFill>
                  <a:srgbClr val="FF0000"/>
                </a:solidFill>
                <a:ea typeface="Vrinda" pitchFamily="34" charset="0"/>
              </a:rPr>
              <a:t>শিক্ষার্থীর সংখ্যাঃ ৫০ </a:t>
            </a:r>
          </a:p>
          <a:p>
            <a:pPr>
              <a:lnSpc>
                <a:spcPct val="70000"/>
              </a:lnSpc>
            </a:pPr>
            <a:endParaRPr lang="en-US" sz="3200" dirty="0">
              <a:solidFill>
                <a:srgbClr val="FF0000"/>
              </a:solidFill>
              <a:ea typeface="Vrinda" pitchFamily="34" charset="0"/>
            </a:endParaRPr>
          </a:p>
          <a:p>
            <a:pPr>
              <a:lnSpc>
                <a:spcPct val="70000"/>
              </a:lnSpc>
            </a:pPr>
            <a:r>
              <a:rPr lang="bn-BD" sz="3200" dirty="0">
                <a:solidFill>
                  <a:srgbClr val="FF0000"/>
                </a:solidFill>
                <a:ea typeface="Vrinda" pitchFamily="34" charset="0"/>
              </a:rPr>
              <a:t>সময়ঃ ৫০ মিনিট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" y="3026932"/>
            <a:ext cx="3464417" cy="285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1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376" y="317413"/>
            <a:ext cx="802335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</a:t>
            </a:r>
            <a:r>
              <a:rPr lang="bn-BD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 যায় </a:t>
            </a:r>
            <a:endParaRPr lang="en-US" sz="9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2472744"/>
            <a:ext cx="2899155" cy="2253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1" y="2472744"/>
            <a:ext cx="3130773" cy="23695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102" y="2472744"/>
            <a:ext cx="3869095" cy="236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13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7540978" cy="1325563"/>
          </a:xfrm>
        </p:spPr>
        <p:txBody>
          <a:bodyPr/>
          <a:lstStyle/>
          <a:p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আমরা যা যা শিখব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7778"/>
            <a:ext cx="6818330" cy="317217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defRPr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জীবনধারাঃ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  <a:defRPr/>
            </a:pP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530" y="0"/>
            <a:ext cx="4535470" cy="420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230678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1.মনিপুরিদের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উৎপত্তিঃবার্মার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সেখানকার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জাতিসত্তার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রাজপুত্র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রাজ্যের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পৌরণিক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পূর্বপুরুষ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পাখাংবা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সর্প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জংগলের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গর্ত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সুপুরুষ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যুবক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হাঁটার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রমনণীর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মূগ্ধ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দম্পতি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329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187235"/>
            <a:ext cx="1083632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.মনিপুরিদের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বৃহত্তর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৩.মনিপুরিদের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নৃগোষ্ঠীগত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মঙ্গোলীয়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জনগোষ্ঠী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শ্যামলা,ফর্সা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হলদে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বাদামি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চ্যাপ্টা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চোট,দেহের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মাঝারি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৫০,০০০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হাজারের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প্রথাঃ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খালছাই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মৈতেই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দু-গোত্রে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বিধবা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বিচ্ছেদ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পোষণ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অনেকেই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2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43" y="378304"/>
            <a:ext cx="11059438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৬।মনিপুরিদের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পোশাক-পরিচ্ছদঃ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ধুতি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</a:p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পরিধান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defRPr/>
            </a:pP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নারী-পুরুষ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স্ব-নির্ভর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চাষেও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>
              <a:defRPr/>
            </a:pP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ভাত,মাছ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শাখসবজি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65755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7" y="365125"/>
            <a:ext cx="5328354" cy="37072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3733" y="4714081"/>
            <a:ext cx="104309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বিবাহ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পুজা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পার্বনে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মনিপুরিদের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উবা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দেবতাদের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সন্তুষ্টি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নৃত্য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পরিবেশিত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5272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580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সমাজবিজ্ঞান ক্লাসে সবাইকে স্বাগতম</vt:lpstr>
      <vt:lpstr>       শিক্ষক পরিচিতি </vt:lpstr>
      <vt:lpstr>বিষয় পরিচিতি </vt:lpstr>
      <vt:lpstr>PowerPoint Presentation</vt:lpstr>
      <vt:lpstr>আজকের পাঠ থেকে আমরা যা যা শিখব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</dc:creator>
  <cp:lastModifiedBy>ICT_LAB</cp:lastModifiedBy>
  <cp:revision>159</cp:revision>
  <dcterms:created xsi:type="dcterms:W3CDTF">2019-07-27T14:21:44Z</dcterms:created>
  <dcterms:modified xsi:type="dcterms:W3CDTF">2020-10-31T06:19:30Z</dcterms:modified>
</cp:coreProperties>
</file>