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6C1ED-F55E-44C6-8F19-65599125815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ECE4-D4F2-4886-A6CA-FF105CC1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ECE4-D4F2-4886-A6CA-FF105CC1B9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ECE4-D4F2-4886-A6CA-FF105CC1B9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5023-84EE-461B-8DA4-9DEAB53169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3099-FADA-41BA-9D2E-CEB4ABB26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24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438400"/>
            <a:ext cx="662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200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228600" y="3886200"/>
            <a:ext cx="8120083" cy="27923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76600" y="4953000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1" y="5638800"/>
            <a:ext cx="457200" cy="440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5029200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4736537">
            <a:off x="1187960" y="5127348"/>
            <a:ext cx="571859" cy="1960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8120327">
            <a:off x="3592287" y="4887247"/>
            <a:ext cx="571859" cy="1960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486178">
            <a:off x="4079705" y="4808073"/>
            <a:ext cx="571859" cy="19321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4980"/>
            <a:ext cx="25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3513225" y="627440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4398598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5271904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6156917" y="627440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720078" y="1396998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1607403"/>
            <a:ext cx="4648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667000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4343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181600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l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185980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r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038600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334000"/>
            <a:ext cx="16562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j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6002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956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0386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4102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2 4.04624E-6 L 0.08405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730" y="76200"/>
            <a:ext cx="4267741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0" y="1295400"/>
            <a:ext cx="872387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2667000" y="1828800"/>
            <a:ext cx="1664770" cy="1710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581400"/>
            <a:ext cx="34952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816587" y="1993413"/>
            <a:ext cx="1981200" cy="1499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-16513" y="2226313"/>
            <a:ext cx="109982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00400" y="1371600"/>
            <a:ext cx="685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3716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25908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114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352800"/>
            <a:ext cx="3770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867400"/>
            <a:ext cx="75177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891" y="347067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8" t="3542" r="2196" b="11042"/>
          <a:stretch/>
        </p:blipFill>
        <p:spPr bwMode="auto">
          <a:xfrm>
            <a:off x="0" y="1371600"/>
            <a:ext cx="8686799" cy="5163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24" t="12656" r="43447" b="29868"/>
          <a:stretch/>
        </p:blipFill>
        <p:spPr bwMode="auto">
          <a:xfrm>
            <a:off x="3886200" y="2286000"/>
            <a:ext cx="2218203" cy="34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0929" y="5933787"/>
            <a:ext cx="6423471" cy="58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1" y="1371600"/>
            <a:ext cx="762000" cy="600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2954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330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Multilevel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1828800"/>
            <a:ext cx="1270975" cy="1990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114300" y="2400300"/>
            <a:ext cx="1447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29718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06514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46"/>
          <a:stretch/>
        </p:blipFill>
        <p:spPr bwMode="auto">
          <a:xfrm>
            <a:off x="0" y="1219200"/>
            <a:ext cx="8763000" cy="53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2482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Font Color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86200"/>
            <a:ext cx="7543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219200"/>
            <a:ext cx="633726" cy="7005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1905000"/>
            <a:ext cx="1270975" cy="1235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42" y="152400"/>
            <a:ext cx="30049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52400"/>
            <a:ext cx="2290007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914400"/>
            <a:ext cx="8305800" cy="5430561"/>
            <a:chOff x="304800" y="1275039"/>
            <a:chExt cx="9952704" cy="543056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1403556" y="1925361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295400" y="533400"/>
            <a:ext cx="78004" cy="49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438402" y="3124202"/>
            <a:ext cx="1600197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20881732">
            <a:off x="1143000" y="1143000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2142578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4495800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3505200" y="2382561"/>
            <a:ext cx="4038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124200" y="693088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27432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7150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7086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33800" y="236220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3319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04800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810000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95800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495800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8600" y="5257800"/>
            <a:ext cx="32897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257800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7494" y="324433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কীকী</a:t>
            </a:r>
            <a:endParaRPr lang="en-US" dirty="0"/>
          </a:p>
        </p:txBody>
      </p:sp>
      <p:sp>
        <p:nvSpPr>
          <p:cNvPr id="16" name="TextBox 1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1" y="1"/>
            <a:ext cx="2819400" cy="1508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3152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75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04800" y="1981200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981200"/>
            <a:ext cx="407219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86105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265028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3505200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581400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267200"/>
            <a:ext cx="858669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52400" y="4876800"/>
            <a:ext cx="398338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953000"/>
            <a:ext cx="407219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39833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5638800"/>
            <a:ext cx="40721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940365" y="1524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940366" y="152400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" y="111913"/>
            <a:ext cx="10489695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28800"/>
            <a:ext cx="9372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2895600" y="152400"/>
            <a:ext cx="2895600" cy="1752600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1295400" y="19812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839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913"/>
            <a:ext cx="9144000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0"/>
            <a:ext cx="6798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4068" y="541002"/>
            <a:ext cx="3850221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9600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524000"/>
            <a:ext cx="3733800" cy="35038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9ম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4114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/>
              <a:t>মোছাঃ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পারভীন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বেগম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ফতেপুর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চাটখুর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আলিম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মাদ্রাসা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পাচবিবি,জয়পুরহাট</a:t>
            </a:r>
            <a:endParaRPr lang="en-US" sz="2800" b="1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651492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038600" cy="351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1"/>
            <a:ext cx="3581400" cy="3509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2133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1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2098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410200"/>
            <a:ext cx="34163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429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এই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লেখাগুলো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অসুন্দর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সাজানো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নয়</a:t>
            </a:r>
            <a:r>
              <a:rPr lang="en-US" sz="2400" b="1" dirty="0" smtClean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1" y="3276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2549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838200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553200" cy="398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33528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557" y="1752600"/>
            <a:ext cx="85786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5538" y="304800"/>
            <a:ext cx="30973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3983736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9624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362201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286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200" y="3200400"/>
            <a:ext cx="1341120" cy="5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7912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990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9812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8686800" cy="37216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4413354">
            <a:off x="4293415" y="5273399"/>
            <a:ext cx="1498614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305982">
            <a:off x="4499492" y="5219671"/>
            <a:ext cx="1334620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559</Words>
  <Application>Microsoft Office PowerPoint</Application>
  <PresentationFormat>On-screen Show (4:3)</PresentationFormat>
  <Paragraphs>121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36</cp:revision>
  <dcterms:created xsi:type="dcterms:W3CDTF">2020-10-27T13:50:21Z</dcterms:created>
  <dcterms:modified xsi:type="dcterms:W3CDTF">2020-11-02T15:31:00Z</dcterms:modified>
</cp:coreProperties>
</file>