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1" r:id="rId2"/>
    <p:sldId id="263" r:id="rId3"/>
    <p:sldId id="260" r:id="rId4"/>
    <p:sldId id="261" r:id="rId5"/>
    <p:sldId id="262" r:id="rId6"/>
    <p:sldId id="264" r:id="rId7"/>
    <p:sldId id="266" r:id="rId8"/>
    <p:sldId id="265" r:id="rId9"/>
    <p:sldId id="267" r:id="rId10"/>
    <p:sldId id="268" r:id="rId11"/>
    <p:sldId id="269" r:id="rId12"/>
    <p:sldId id="270" r:id="rId13"/>
  </p:sldIdLst>
  <p:sldSz cx="17373600" cy="8686800"/>
  <p:notesSz cx="6858000" cy="9144000"/>
  <p:defaultTextStyle>
    <a:defPPr>
      <a:defRPr lang="en-US"/>
    </a:defPPr>
    <a:lvl1pPr marL="0" algn="l" defTabSz="1667642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1pPr>
    <a:lvl2pPr marL="833821" algn="l" defTabSz="1667642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2pPr>
    <a:lvl3pPr marL="1667642" algn="l" defTabSz="1667642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3pPr>
    <a:lvl4pPr marL="2501465" algn="l" defTabSz="1667642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4pPr>
    <a:lvl5pPr marL="3335287" algn="l" defTabSz="1667642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5pPr>
    <a:lvl6pPr marL="4169108" algn="l" defTabSz="1667642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6pPr>
    <a:lvl7pPr marL="5002929" algn="l" defTabSz="1667642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7pPr>
    <a:lvl8pPr marL="5836751" algn="l" defTabSz="1667642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8pPr>
    <a:lvl9pPr marL="6670572" algn="l" defTabSz="1667642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252"/>
      </p:cViewPr>
      <p:guideLst>
        <p:guide orient="horz" pos="2736"/>
        <p:guide pos="54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3FE0C-8C0B-40CF-A314-1A4B23B9CE10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0" y="685800"/>
            <a:ext cx="6858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B8796-CF9D-4247-B00D-F6C112D08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66764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833821" algn="l" defTabSz="166764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667642" algn="l" defTabSz="166764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2501465" algn="l" defTabSz="166764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3335287" algn="l" defTabSz="166764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4169108" algn="l" defTabSz="166764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5002929" algn="l" defTabSz="166764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5836751" algn="l" defTabSz="166764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6670572" algn="l" defTabSz="166764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3021" y="2698540"/>
            <a:ext cx="14767560" cy="1862032"/>
          </a:xfrm>
          <a:prstGeom prst="rect">
            <a:avLst/>
          </a:prstGeom>
        </p:spPr>
        <p:txBody>
          <a:bodyPr lIns="166765" tIns="83383" rIns="166765" bIns="8338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6040" y="4922520"/>
            <a:ext cx="12161520" cy="2219960"/>
          </a:xfrm>
          <a:prstGeom prst="rect">
            <a:avLst/>
          </a:prstGeom>
        </p:spPr>
        <p:txBody>
          <a:bodyPr lIns="166765" tIns="83383" rIns="166765" bIns="8338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33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67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01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35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169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002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836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670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8681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5980" y="8051378"/>
            <a:ext cx="5501640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451080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0" y="347876"/>
            <a:ext cx="15636240" cy="1447801"/>
          </a:xfrm>
          <a:prstGeom prst="rect">
            <a:avLst/>
          </a:prstGeom>
        </p:spPr>
        <p:txBody>
          <a:bodyPr lIns="166765" tIns="83383" rIns="166765" bIns="8338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8680" y="2026922"/>
            <a:ext cx="15636240" cy="5732886"/>
          </a:xfrm>
          <a:prstGeom prst="rect">
            <a:avLst/>
          </a:prstGeom>
        </p:spPr>
        <p:txBody>
          <a:bodyPr vert="eaVert" lIns="166765" tIns="83383" rIns="166765" bIns="8338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8681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5980" y="8051378"/>
            <a:ext cx="5501640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451080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595860" y="347876"/>
            <a:ext cx="3909061" cy="7411932"/>
          </a:xfrm>
          <a:prstGeom prst="rect">
            <a:avLst/>
          </a:prstGeom>
        </p:spPr>
        <p:txBody>
          <a:bodyPr vert="eaVert" lIns="166765" tIns="83383" rIns="166765" bIns="8338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8680" y="347876"/>
            <a:ext cx="11437620" cy="7411932"/>
          </a:xfrm>
          <a:prstGeom prst="rect">
            <a:avLst/>
          </a:prstGeom>
        </p:spPr>
        <p:txBody>
          <a:bodyPr vert="eaVert" lIns="166765" tIns="83383" rIns="166765" bIns="8338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8681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5980" y="8051378"/>
            <a:ext cx="5501640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451080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0" y="347876"/>
            <a:ext cx="15636240" cy="1447801"/>
          </a:xfrm>
          <a:prstGeom prst="rect">
            <a:avLst/>
          </a:prstGeom>
        </p:spPr>
        <p:txBody>
          <a:bodyPr lIns="166765" tIns="83383" rIns="166765" bIns="8338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680" y="2026922"/>
            <a:ext cx="15636240" cy="5732886"/>
          </a:xfrm>
          <a:prstGeom prst="rect">
            <a:avLst/>
          </a:prstGeom>
        </p:spPr>
        <p:txBody>
          <a:bodyPr lIns="166765" tIns="83383" rIns="166765" bIns="8338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8681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5980" y="8051378"/>
            <a:ext cx="5501640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451080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395" y="5582076"/>
            <a:ext cx="14767560" cy="1725295"/>
          </a:xfrm>
          <a:prstGeom prst="rect">
            <a:avLst/>
          </a:prstGeom>
        </p:spPr>
        <p:txBody>
          <a:bodyPr lIns="166765" tIns="83383" rIns="166765" bIns="83383" anchor="t"/>
          <a:lstStyle>
            <a:lvl1pPr algn="l">
              <a:defRPr sz="7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2395" y="3681837"/>
            <a:ext cx="14767560" cy="1900237"/>
          </a:xfrm>
          <a:prstGeom prst="rect">
            <a:avLst/>
          </a:prstGeom>
        </p:spPr>
        <p:txBody>
          <a:bodyPr lIns="166765" tIns="83383" rIns="166765" bIns="83383" anchor="b"/>
          <a:lstStyle>
            <a:lvl1pPr marL="0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1pPr>
            <a:lvl2pPr marL="83382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2pPr>
            <a:lvl3pPr marL="166764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501465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4pPr>
            <a:lvl5pPr marL="333528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5pPr>
            <a:lvl6pPr marL="4169108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6pPr>
            <a:lvl7pPr marL="500292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7pPr>
            <a:lvl8pPr marL="5836751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8pPr>
            <a:lvl9pPr marL="6670572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8681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5980" y="8051378"/>
            <a:ext cx="5501640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451080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0" y="347876"/>
            <a:ext cx="15636240" cy="1447801"/>
          </a:xfrm>
          <a:prstGeom prst="rect">
            <a:avLst/>
          </a:prstGeom>
        </p:spPr>
        <p:txBody>
          <a:bodyPr lIns="166765" tIns="83383" rIns="166765" bIns="8338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8680" y="2026922"/>
            <a:ext cx="7673341" cy="5732886"/>
          </a:xfrm>
          <a:prstGeom prst="rect">
            <a:avLst/>
          </a:prstGeom>
        </p:spPr>
        <p:txBody>
          <a:bodyPr lIns="166765" tIns="83383" rIns="166765" bIns="83383"/>
          <a:lstStyle>
            <a:lvl1pPr>
              <a:defRPr sz="5100"/>
            </a:lvl1pPr>
            <a:lvl2pPr>
              <a:defRPr sz="4400"/>
            </a:lvl2pPr>
            <a:lvl3pPr>
              <a:defRPr sz="37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31580" y="2026922"/>
            <a:ext cx="7673341" cy="5732886"/>
          </a:xfrm>
          <a:prstGeom prst="rect">
            <a:avLst/>
          </a:prstGeom>
        </p:spPr>
        <p:txBody>
          <a:bodyPr lIns="166765" tIns="83383" rIns="166765" bIns="83383"/>
          <a:lstStyle>
            <a:lvl1pPr>
              <a:defRPr sz="5100"/>
            </a:lvl1pPr>
            <a:lvl2pPr>
              <a:defRPr sz="4400"/>
            </a:lvl2pPr>
            <a:lvl3pPr>
              <a:defRPr sz="37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8681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35980" y="8051378"/>
            <a:ext cx="5501640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451080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0" y="347876"/>
            <a:ext cx="15636240" cy="1447801"/>
          </a:xfrm>
          <a:prstGeom prst="rect">
            <a:avLst/>
          </a:prstGeom>
        </p:spPr>
        <p:txBody>
          <a:bodyPr lIns="166765" tIns="83383" rIns="166765" bIns="83383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681" y="1944478"/>
            <a:ext cx="7676358" cy="810366"/>
          </a:xfrm>
          <a:prstGeom prst="rect">
            <a:avLst/>
          </a:prstGeom>
        </p:spPr>
        <p:txBody>
          <a:bodyPr lIns="166765" tIns="83383" rIns="166765" bIns="83383" anchor="b"/>
          <a:lstStyle>
            <a:lvl1pPr marL="0" indent="0">
              <a:buNone/>
              <a:defRPr sz="4400" b="1"/>
            </a:lvl1pPr>
            <a:lvl2pPr marL="833821" indent="0">
              <a:buNone/>
              <a:defRPr sz="3700" b="1"/>
            </a:lvl2pPr>
            <a:lvl3pPr marL="1667642" indent="0">
              <a:buNone/>
              <a:defRPr sz="3300" b="1"/>
            </a:lvl3pPr>
            <a:lvl4pPr marL="2501465" indent="0">
              <a:buNone/>
              <a:defRPr sz="2900" b="1"/>
            </a:lvl4pPr>
            <a:lvl5pPr marL="3335287" indent="0">
              <a:buNone/>
              <a:defRPr sz="2900" b="1"/>
            </a:lvl5pPr>
            <a:lvl6pPr marL="4169108" indent="0">
              <a:buNone/>
              <a:defRPr sz="2900" b="1"/>
            </a:lvl6pPr>
            <a:lvl7pPr marL="5002929" indent="0">
              <a:buNone/>
              <a:defRPr sz="2900" b="1"/>
            </a:lvl7pPr>
            <a:lvl8pPr marL="5836751" indent="0">
              <a:buNone/>
              <a:defRPr sz="2900" b="1"/>
            </a:lvl8pPr>
            <a:lvl9pPr marL="6670572" indent="0">
              <a:buNone/>
              <a:defRPr sz="2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8681" y="2754841"/>
            <a:ext cx="7676358" cy="5004965"/>
          </a:xfrm>
          <a:prstGeom prst="rect">
            <a:avLst/>
          </a:prstGeom>
        </p:spPr>
        <p:txBody>
          <a:bodyPr lIns="166765" tIns="83383" rIns="166765" bIns="83383"/>
          <a:lstStyle>
            <a:lvl1pPr>
              <a:defRPr sz="4400"/>
            </a:lvl1pPr>
            <a:lvl2pPr>
              <a:defRPr sz="37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825550" y="1944478"/>
            <a:ext cx="7679373" cy="810366"/>
          </a:xfrm>
          <a:prstGeom prst="rect">
            <a:avLst/>
          </a:prstGeom>
        </p:spPr>
        <p:txBody>
          <a:bodyPr lIns="166765" tIns="83383" rIns="166765" bIns="83383" anchor="b"/>
          <a:lstStyle>
            <a:lvl1pPr marL="0" indent="0">
              <a:buNone/>
              <a:defRPr sz="4400" b="1"/>
            </a:lvl1pPr>
            <a:lvl2pPr marL="833821" indent="0">
              <a:buNone/>
              <a:defRPr sz="3700" b="1"/>
            </a:lvl2pPr>
            <a:lvl3pPr marL="1667642" indent="0">
              <a:buNone/>
              <a:defRPr sz="3300" b="1"/>
            </a:lvl3pPr>
            <a:lvl4pPr marL="2501465" indent="0">
              <a:buNone/>
              <a:defRPr sz="2900" b="1"/>
            </a:lvl4pPr>
            <a:lvl5pPr marL="3335287" indent="0">
              <a:buNone/>
              <a:defRPr sz="2900" b="1"/>
            </a:lvl5pPr>
            <a:lvl6pPr marL="4169108" indent="0">
              <a:buNone/>
              <a:defRPr sz="2900" b="1"/>
            </a:lvl6pPr>
            <a:lvl7pPr marL="5002929" indent="0">
              <a:buNone/>
              <a:defRPr sz="2900" b="1"/>
            </a:lvl7pPr>
            <a:lvl8pPr marL="5836751" indent="0">
              <a:buNone/>
              <a:defRPr sz="2900" b="1"/>
            </a:lvl8pPr>
            <a:lvl9pPr marL="6670572" indent="0">
              <a:buNone/>
              <a:defRPr sz="2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825550" y="2754841"/>
            <a:ext cx="7679373" cy="5004965"/>
          </a:xfrm>
          <a:prstGeom prst="rect">
            <a:avLst/>
          </a:prstGeom>
        </p:spPr>
        <p:txBody>
          <a:bodyPr lIns="166765" tIns="83383" rIns="166765" bIns="83383"/>
          <a:lstStyle>
            <a:lvl1pPr>
              <a:defRPr sz="4400"/>
            </a:lvl1pPr>
            <a:lvl2pPr>
              <a:defRPr sz="37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68681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935980" y="8051378"/>
            <a:ext cx="5501640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2451080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0" y="347876"/>
            <a:ext cx="15636240" cy="1447801"/>
          </a:xfrm>
          <a:prstGeom prst="rect">
            <a:avLst/>
          </a:prstGeom>
        </p:spPr>
        <p:txBody>
          <a:bodyPr lIns="166765" tIns="83383" rIns="166765" bIns="8338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68681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35980" y="8051378"/>
            <a:ext cx="5501640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2451080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68681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5980" y="8051378"/>
            <a:ext cx="5501640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451080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3" y="345864"/>
            <a:ext cx="5715795" cy="1471931"/>
          </a:xfrm>
          <a:prstGeom prst="rect">
            <a:avLst/>
          </a:prstGeom>
        </p:spPr>
        <p:txBody>
          <a:bodyPr lIns="166765" tIns="83383" rIns="166765" bIns="83383" anchor="b"/>
          <a:lstStyle>
            <a:lvl1pPr algn="l">
              <a:defRPr sz="3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2596" y="345865"/>
            <a:ext cx="9712325" cy="7413943"/>
          </a:xfrm>
          <a:prstGeom prst="rect">
            <a:avLst/>
          </a:prstGeom>
        </p:spPr>
        <p:txBody>
          <a:bodyPr lIns="166765" tIns="83383" rIns="166765" bIns="83383"/>
          <a:lstStyle>
            <a:lvl1pPr>
              <a:defRPr sz="5900"/>
            </a:lvl1pPr>
            <a:lvl2pPr>
              <a:defRPr sz="5100"/>
            </a:lvl2pPr>
            <a:lvl3pPr>
              <a:defRPr sz="44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8683" y="1817796"/>
            <a:ext cx="5715795" cy="5942013"/>
          </a:xfrm>
          <a:prstGeom prst="rect">
            <a:avLst/>
          </a:prstGeom>
        </p:spPr>
        <p:txBody>
          <a:bodyPr lIns="166765" tIns="83383" rIns="166765" bIns="83383"/>
          <a:lstStyle>
            <a:lvl1pPr marL="0" indent="0">
              <a:buNone/>
              <a:defRPr sz="2600"/>
            </a:lvl1pPr>
            <a:lvl2pPr marL="833821" indent="0">
              <a:buNone/>
              <a:defRPr sz="2200"/>
            </a:lvl2pPr>
            <a:lvl3pPr marL="1667642" indent="0">
              <a:buNone/>
              <a:defRPr sz="1800"/>
            </a:lvl3pPr>
            <a:lvl4pPr marL="2501465" indent="0">
              <a:buNone/>
              <a:defRPr sz="1600"/>
            </a:lvl4pPr>
            <a:lvl5pPr marL="3335287" indent="0">
              <a:buNone/>
              <a:defRPr sz="1600"/>
            </a:lvl5pPr>
            <a:lvl6pPr marL="4169108" indent="0">
              <a:buNone/>
              <a:defRPr sz="1600"/>
            </a:lvl6pPr>
            <a:lvl7pPr marL="5002929" indent="0">
              <a:buNone/>
              <a:defRPr sz="1600"/>
            </a:lvl7pPr>
            <a:lvl8pPr marL="5836751" indent="0">
              <a:buNone/>
              <a:defRPr sz="1600"/>
            </a:lvl8pPr>
            <a:lvl9pPr marL="6670572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8681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35980" y="8051378"/>
            <a:ext cx="5501640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451080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5347" y="6080762"/>
            <a:ext cx="10424160" cy="717868"/>
          </a:xfrm>
          <a:prstGeom prst="rect">
            <a:avLst/>
          </a:prstGeom>
        </p:spPr>
        <p:txBody>
          <a:bodyPr lIns="166765" tIns="83383" rIns="166765" bIns="83383" anchor="b"/>
          <a:lstStyle>
            <a:lvl1pPr algn="l">
              <a:defRPr sz="3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5347" y="776182"/>
            <a:ext cx="10424160" cy="5212080"/>
          </a:xfrm>
          <a:prstGeom prst="rect">
            <a:avLst/>
          </a:prstGeom>
        </p:spPr>
        <p:txBody>
          <a:bodyPr lIns="166765" tIns="83383" rIns="166765" bIns="83383"/>
          <a:lstStyle>
            <a:lvl1pPr marL="0" indent="0">
              <a:buNone/>
              <a:defRPr sz="5900"/>
            </a:lvl1pPr>
            <a:lvl2pPr marL="833821" indent="0">
              <a:buNone/>
              <a:defRPr sz="5100"/>
            </a:lvl2pPr>
            <a:lvl3pPr marL="1667642" indent="0">
              <a:buNone/>
              <a:defRPr sz="4400"/>
            </a:lvl3pPr>
            <a:lvl4pPr marL="2501465" indent="0">
              <a:buNone/>
              <a:defRPr sz="3700"/>
            </a:lvl4pPr>
            <a:lvl5pPr marL="3335287" indent="0">
              <a:buNone/>
              <a:defRPr sz="3700"/>
            </a:lvl5pPr>
            <a:lvl6pPr marL="4169108" indent="0">
              <a:buNone/>
              <a:defRPr sz="3700"/>
            </a:lvl6pPr>
            <a:lvl7pPr marL="5002929" indent="0">
              <a:buNone/>
              <a:defRPr sz="3700"/>
            </a:lvl7pPr>
            <a:lvl8pPr marL="5836751" indent="0">
              <a:buNone/>
              <a:defRPr sz="3700"/>
            </a:lvl8pPr>
            <a:lvl9pPr marL="6670572" indent="0">
              <a:buNone/>
              <a:defRPr sz="3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5347" y="6798628"/>
            <a:ext cx="10424160" cy="1019493"/>
          </a:xfrm>
          <a:prstGeom prst="rect">
            <a:avLst/>
          </a:prstGeom>
        </p:spPr>
        <p:txBody>
          <a:bodyPr lIns="166765" tIns="83383" rIns="166765" bIns="83383"/>
          <a:lstStyle>
            <a:lvl1pPr marL="0" indent="0">
              <a:buNone/>
              <a:defRPr sz="2600"/>
            </a:lvl1pPr>
            <a:lvl2pPr marL="833821" indent="0">
              <a:buNone/>
              <a:defRPr sz="2200"/>
            </a:lvl2pPr>
            <a:lvl3pPr marL="1667642" indent="0">
              <a:buNone/>
              <a:defRPr sz="1800"/>
            </a:lvl3pPr>
            <a:lvl4pPr marL="2501465" indent="0">
              <a:buNone/>
              <a:defRPr sz="1600"/>
            </a:lvl4pPr>
            <a:lvl5pPr marL="3335287" indent="0">
              <a:buNone/>
              <a:defRPr sz="1600"/>
            </a:lvl5pPr>
            <a:lvl6pPr marL="4169108" indent="0">
              <a:buNone/>
              <a:defRPr sz="1600"/>
            </a:lvl6pPr>
            <a:lvl7pPr marL="5002929" indent="0">
              <a:buNone/>
              <a:defRPr sz="1600"/>
            </a:lvl7pPr>
            <a:lvl8pPr marL="5836751" indent="0">
              <a:buNone/>
              <a:defRPr sz="1600"/>
            </a:lvl8pPr>
            <a:lvl9pPr marL="6670572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8681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35980" y="8051378"/>
            <a:ext cx="5501640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451080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7373600" cy="8686800"/>
          </a:xfrm>
          <a:prstGeom prst="frame">
            <a:avLst>
              <a:gd name="adj1" fmla="val 2172"/>
            </a:avLst>
          </a:prstGeom>
          <a:gradFill>
            <a:gsLst>
              <a:gs pos="7000">
                <a:srgbClr val="00B0F0"/>
              </a:gs>
              <a:gs pos="0">
                <a:srgbClr val="FF0000"/>
              </a:gs>
              <a:gs pos="50000">
                <a:srgbClr val="7030A0"/>
              </a:gs>
              <a:gs pos="100000">
                <a:srgbClr val="00B0F0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67642" rtl="0" eaLnBrk="1" latinLnBrk="0" hangingPunct="1">
        <a:spcBef>
          <a:spcPct val="0"/>
        </a:spcBef>
        <a:buNone/>
        <a:defRPr sz="8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5366" indent="-625366" algn="l" defTabSz="1667642" rtl="0" eaLnBrk="1" latinLnBrk="0" hangingPunct="1">
        <a:spcBef>
          <a:spcPct val="20000"/>
        </a:spcBef>
        <a:buFont typeface="Arial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354961" indent="-521138" algn="l" defTabSz="1667642" rtl="0" eaLnBrk="1" latinLnBrk="0" hangingPunct="1">
        <a:spcBef>
          <a:spcPct val="20000"/>
        </a:spcBef>
        <a:buFont typeface="Arial" pitchFamily="34" charset="0"/>
        <a:buChar char="–"/>
        <a:defRPr sz="5100" kern="1200">
          <a:solidFill>
            <a:schemeClr val="tx1"/>
          </a:solidFill>
          <a:latin typeface="+mn-lt"/>
          <a:ea typeface="+mn-ea"/>
          <a:cs typeface="+mn-cs"/>
        </a:defRPr>
      </a:lvl2pPr>
      <a:lvl3pPr marL="2084553" indent="-416911" algn="l" defTabSz="1667642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3pPr>
      <a:lvl4pPr marL="2918375" indent="-416911" algn="l" defTabSz="1667642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4pPr>
      <a:lvl5pPr marL="3752198" indent="-416911" algn="l" defTabSz="1667642" rtl="0" eaLnBrk="1" latinLnBrk="0" hangingPunct="1">
        <a:spcBef>
          <a:spcPct val="20000"/>
        </a:spcBef>
        <a:buFont typeface="Arial" pitchFamily="34" charset="0"/>
        <a:buChar char="»"/>
        <a:defRPr sz="3700" kern="1200">
          <a:solidFill>
            <a:schemeClr val="tx1"/>
          </a:solidFill>
          <a:latin typeface="+mn-lt"/>
          <a:ea typeface="+mn-ea"/>
          <a:cs typeface="+mn-cs"/>
        </a:defRPr>
      </a:lvl5pPr>
      <a:lvl6pPr marL="4586019" indent="-416911" algn="l" defTabSz="1667642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6pPr>
      <a:lvl7pPr marL="5419840" indent="-416911" algn="l" defTabSz="1667642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7pPr>
      <a:lvl8pPr marL="6253661" indent="-416911" algn="l" defTabSz="1667642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8pPr>
      <a:lvl9pPr marL="7087483" indent="-416911" algn="l" defTabSz="1667642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67642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33821" algn="l" defTabSz="1667642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67642" algn="l" defTabSz="1667642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01465" algn="l" defTabSz="1667642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35287" algn="l" defTabSz="1667642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69108" algn="l" defTabSz="1667642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02929" algn="l" defTabSz="1667642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36751" algn="l" defTabSz="1667642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670572" algn="l" defTabSz="1667642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1000" y="49530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9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أهلا و سهلا </a:t>
            </a:r>
            <a:endParaRPr lang="en-US" sz="9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590800"/>
            <a:ext cx="14706600" cy="609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48200" y="0"/>
            <a:ext cx="7848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b="1" dirty="0" smtClean="0">
                <a:solidFill>
                  <a:srgbClr val="FF0000"/>
                </a:solidFill>
              </a:rPr>
              <a:t>স্বাগতম </a:t>
            </a:r>
            <a:endParaRPr lang="en-US" sz="1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2035076"/>
            <a:ext cx="115824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10400" b="1" dirty="0" smtClean="0">
                <a:solidFill>
                  <a:schemeClr val="accent3">
                    <a:lumMod val="75000"/>
                  </a:schemeClr>
                </a:solidFill>
              </a:rPr>
              <a:t>القدر</a:t>
            </a:r>
            <a:endParaRPr lang="en-US" sz="5400" b="1" dirty="0" smtClean="0">
              <a:solidFill>
                <a:srgbClr val="002060"/>
              </a:solidFill>
            </a:endParaRPr>
          </a:p>
          <a:p>
            <a:pPr algn="r"/>
            <a:r>
              <a:rPr lang="en-US" sz="5400" b="1" dirty="0" smtClean="0">
                <a:solidFill>
                  <a:srgbClr val="002060"/>
                </a:solidFill>
              </a:rPr>
              <a:t>    </a:t>
            </a:r>
            <a:r>
              <a:rPr lang="ar-SA" sz="5400" b="1" dirty="0" smtClean="0">
                <a:solidFill>
                  <a:srgbClr val="002060"/>
                </a:solidFill>
              </a:rPr>
              <a:t> </a:t>
            </a:r>
            <a:r>
              <a:rPr lang="ar-AE" sz="5400" b="1" dirty="0" smtClean="0">
                <a:solidFill>
                  <a:srgbClr val="002060"/>
                </a:solidFill>
              </a:rPr>
              <a:t>(أ)القران ما هو ؟ </a:t>
            </a:r>
            <a:endParaRPr lang="en-US" sz="5400" b="1" dirty="0" smtClean="0">
              <a:solidFill>
                <a:srgbClr val="002060"/>
              </a:solidFill>
            </a:endParaRPr>
          </a:p>
          <a:p>
            <a:pPr algn="r"/>
            <a:r>
              <a:rPr lang="ar-SA" sz="5400" b="1" dirty="0" smtClean="0">
                <a:solidFill>
                  <a:srgbClr val="002060"/>
                </a:solidFill>
              </a:rPr>
              <a:t> </a:t>
            </a:r>
            <a:r>
              <a:rPr lang="ar-AE" sz="5400" b="1" dirty="0" smtClean="0">
                <a:solidFill>
                  <a:srgbClr val="002060"/>
                </a:solidFill>
              </a:rPr>
              <a:t>(</a:t>
            </a:r>
            <a:r>
              <a:rPr lang="ar-SA" sz="5400" b="1" dirty="0" smtClean="0">
                <a:solidFill>
                  <a:srgbClr val="002060"/>
                </a:solidFill>
              </a:rPr>
              <a:t>ب</a:t>
            </a:r>
            <a:r>
              <a:rPr lang="ar-AE" sz="5400" b="1" dirty="0" smtClean="0">
                <a:solidFill>
                  <a:srgbClr val="002060"/>
                </a:solidFill>
              </a:rPr>
              <a:t>)ما أطوال سورة من القران ءالكريم ؟</a:t>
            </a:r>
            <a:r>
              <a:rPr lang="en-US" sz="5400" b="1" dirty="0" smtClean="0">
                <a:solidFill>
                  <a:srgbClr val="002060"/>
                </a:solidFill>
              </a:rPr>
              <a:t>  </a:t>
            </a:r>
            <a:endParaRPr lang="ar-AE" sz="5400" b="1" dirty="0" smtClean="0">
              <a:solidFill>
                <a:srgbClr val="002060"/>
              </a:solidFill>
            </a:endParaRPr>
          </a:p>
          <a:p>
            <a:pPr algn="r"/>
            <a:r>
              <a:rPr lang="ar-AE" sz="5400" b="1" dirty="0" smtClean="0">
                <a:solidFill>
                  <a:srgbClr val="002060"/>
                </a:solidFill>
              </a:rPr>
              <a:t> (</a:t>
            </a:r>
            <a:r>
              <a:rPr lang="ar-SA" sz="5400" b="1" dirty="0" smtClean="0">
                <a:solidFill>
                  <a:srgbClr val="002060"/>
                </a:solidFill>
              </a:rPr>
              <a:t>د</a:t>
            </a:r>
            <a:r>
              <a:rPr lang="ar-AE" sz="5400" b="1" dirty="0" smtClean="0">
                <a:solidFill>
                  <a:srgbClr val="002060"/>
                </a:solidFill>
              </a:rPr>
              <a:t>) من أمر بجمع القران </a:t>
            </a:r>
            <a:r>
              <a:rPr lang="ar-SA" sz="5400" b="1" dirty="0" smtClean="0">
                <a:solidFill>
                  <a:srgbClr val="002060"/>
                </a:solidFill>
              </a:rPr>
              <a:t>الكريم ؟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3810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9600" b="1" dirty="0" smtClean="0"/>
              <a:t>عمل البيت</a:t>
            </a:r>
            <a:endParaRPr lang="en-US" sz="9600" b="1" dirty="0"/>
          </a:p>
        </p:txBody>
      </p:sp>
      <p:sp>
        <p:nvSpPr>
          <p:cNvPr id="6" name="Rectangle 5"/>
          <p:cNvSpPr/>
          <p:nvPr/>
        </p:nvSpPr>
        <p:spPr>
          <a:xfrm>
            <a:off x="5486400" y="1981200"/>
            <a:ext cx="10439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8800" b="1" dirty="0">
                <a:solidFill>
                  <a:srgbClr val="FFFF00"/>
                </a:solidFill>
              </a:rPr>
              <a:t>تلاوة القران الكريم </a:t>
            </a:r>
            <a:r>
              <a:rPr lang="ar-SA" sz="8800" b="1" dirty="0" smtClean="0">
                <a:solidFill>
                  <a:srgbClr val="FFFF00"/>
                </a:solidFill>
              </a:rPr>
              <a:t>كل يوم.</a:t>
            </a:r>
            <a:endParaRPr lang="en-US" sz="8800" b="1" dirty="0">
              <a:solidFill>
                <a:srgbClr val="FFFF00"/>
              </a:solidFill>
            </a:endParaRPr>
          </a:p>
        </p:txBody>
      </p:sp>
      <p:pic>
        <p:nvPicPr>
          <p:cNvPr id="7" name="Picture 6" descr="pexels-photo-139612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88400" y="1447800"/>
            <a:ext cx="12268200" cy="5848350"/>
          </a:xfrm>
          <a:prstGeom prst="rect">
            <a:avLst/>
          </a:prstGeom>
        </p:spPr>
      </p:pic>
      <p:pic>
        <p:nvPicPr>
          <p:cNvPr id="8" name="Picture 7" descr="pexels-photo-139612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3962400"/>
            <a:ext cx="11658600" cy="4229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075 -0.19755 C -0.44362 -0.21747 -0.43668 -0.23958 -0.42964 -0.26754 C -0.41064 -0.34758 -0.4057 -0.42562 -0.41968 -0.4375 C -0.43366 -0.45157 -0.46071 -0.39546 -0.47963 -0.3156 C -0.48968 -0.27357 -0.49571 -0.23355 -0.49763 -0.20358 C -0.50064 -0.17964 -0.50165 -0.15552 -0.50165 -0.12756 C -0.50165 -0.03746 -0.48867 0.03637 -0.47369 0.03637 C -0.45879 0.03637 -0.44563 -0.03746 -0.44563 -0.12756 C -0.44563 -0.16959 -0.44865 -0.20961 -0.45377 -0.23757 C -0.45578 -0.26151 -0.46071 -0.28746 -0.46665 -0.31359 C -0.48666 -0.39546 -0.51362 -0.45157 -0.52778 -0.4375 C -0.54167 -0.42361 -0.53673 -0.34758 -0.51663 -0.26553 C -0.50868 -0.22752 -0.49763 -0.19554 -0.48666 -0.17361 C -0.47862 -0.15351 -0.46967 -0.1356 -0.45779 -0.1175 C -0.42169 -0.05957 -0.38578 -0.03362 -0.37564 -0.05756 C -0.36669 -0.0815 -0.38679 -0.14747 -0.4227 -0.20358 C -0.43768 -0.22752 -0.45377 -0.24561 -0.46665 -0.25749 C -0.47862 -0.26955 -0.4937 -0.2796 -0.50969 -0.28563 C -0.55364 -0.30555 -0.59165 -0.29952 -0.59467 -0.26754 C -0.59869 -0.23757 -0.5657 -0.19755 -0.52166 -0.17763 C -0.50165 -0.16959 -0.48264 -0.16557 -0.46766 -0.16758 C -0.45477 -0.16758 -0.4407 -0.1716 -0.42562 -0.17763 C -0.38176 -0.19755 -0.34869 -0.23958 -0.35262 -0.26955 C -0.35563 -0.29952 -0.39364 -0.30756 -0.43768 -0.28746 C -0.45879 -0.27759 -0.47762 -0.26352 -0.49077 -0.24762 C -0.50165 -0.23556 -0.5127 -0.22149 -0.52476 -0.20358 C -0.55967 -0.14546 -0.58069 -0.0815 -0.57063 -0.05756 C -0.56168 -0.03362 -0.52476 -0.05957 -0.48968 -0.11549 C -0.47268 -0.14364 -0.45879 -0.1716 -0.45075 -0.19755 Z " pathEditMode="relative" rAng="0" ptsTypes="fffffffffffffffffffffffffffff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33600" y="304800"/>
            <a:ext cx="12649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6600" b="1" dirty="0" smtClean="0"/>
              <a:t>شكرا لكم </a:t>
            </a:r>
            <a:endParaRPr lang="en-US" sz="16600" b="1" dirty="0"/>
          </a:p>
        </p:txBody>
      </p:sp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2743200"/>
            <a:ext cx="7924800" cy="54864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191000" y="228600"/>
            <a:ext cx="9265920" cy="1291104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8910" tIns="74455" rIns="148910" bIns="74455" anchor="ctr"/>
          <a:lstStyle/>
          <a:p>
            <a:pPr algn="ctr">
              <a:defRPr/>
            </a:pPr>
            <a:r>
              <a:rPr lang="ar-AE" sz="7200" b="1" dirty="0" smtClean="0"/>
              <a:t>تعريف المعلم</a:t>
            </a:r>
            <a:endParaRPr lang="en-US" b="1" dirty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G_20200720_2033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28800"/>
            <a:ext cx="6895339" cy="6553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96200" y="2133600"/>
            <a:ext cx="929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7030A0"/>
                </a:solidFill>
              </a:rPr>
              <a:t>মুহাম্মদ গোলাম মোস্তফা জিলানী</a:t>
            </a:r>
          </a:p>
          <a:p>
            <a:r>
              <a:rPr lang="bn-BD" sz="4400" dirty="0" smtClean="0">
                <a:solidFill>
                  <a:srgbClr val="7030A0"/>
                </a:solidFill>
              </a:rPr>
              <a:t>সহকারী মাওলানা</a:t>
            </a:r>
          </a:p>
          <a:p>
            <a:r>
              <a:rPr lang="bn-BD" sz="4000" b="1" dirty="0" smtClean="0">
                <a:solidFill>
                  <a:srgbClr val="FF0000"/>
                </a:solidFill>
              </a:rPr>
              <a:t>জুঁইদন্ডী আনোয়ারুল উলুম দাখিল মাদ্রাসা</a:t>
            </a:r>
          </a:p>
          <a:p>
            <a:r>
              <a:rPr lang="bn-BD" sz="4400" dirty="0" smtClean="0">
                <a:solidFill>
                  <a:srgbClr val="FF0000"/>
                </a:solidFill>
              </a:rPr>
              <a:t>আনোয়ারা,চট্টগ্রাম।</a:t>
            </a:r>
          </a:p>
          <a:p>
            <a:r>
              <a:rPr lang="en-US" sz="4400" b="1" dirty="0" smtClean="0"/>
              <a:t>E-</a:t>
            </a:r>
            <a:r>
              <a:rPr lang="en-US" sz="4400" b="1" dirty="0" err="1" smtClean="0"/>
              <a:t>mail:mostafajilane@gmail.com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4343400" y="304800"/>
            <a:ext cx="8458200" cy="1371600"/>
          </a:xfrm>
          <a:prstGeom prst="wedgeRect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ar-AE" sz="2800" dirty="0" smtClean="0">
                <a:solidFill>
                  <a:srgbClr val="FF0000"/>
                </a:solidFill>
              </a:rPr>
              <a:t> </a:t>
            </a:r>
            <a:r>
              <a:rPr lang="ar-AE" sz="7200" b="1" dirty="0" smtClean="0">
                <a:solidFill>
                  <a:srgbClr val="FF0000"/>
                </a:solidFill>
              </a:rPr>
              <a:t>تعريف الدرس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981200"/>
            <a:ext cx="15773400" cy="452431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ar-MA" sz="7200" b="1" spc="50" dirty="0" smtClean="0">
                <a:ln w="11430"/>
                <a:solidFill>
                  <a:sysClr val="windowText" lastClr="000000"/>
                </a:solidFill>
              </a:rPr>
              <a:t>الصف : التاسع من الداخل</a:t>
            </a:r>
            <a:endParaRPr lang="en-US" sz="7200" b="1" spc="50" dirty="0" smtClean="0">
              <a:ln w="11430"/>
              <a:solidFill>
                <a:sysClr val="windowText" lastClr="000000"/>
              </a:solidFill>
            </a:endParaRPr>
          </a:p>
          <a:p>
            <a:pPr algn="ctr"/>
            <a:r>
              <a:rPr lang="ar-MA" sz="7200" b="1" spc="50" dirty="0" smtClean="0">
                <a:ln w="11430"/>
                <a:solidFill>
                  <a:sysClr val="windowText" lastClr="000000"/>
                </a:solidFill>
              </a:rPr>
              <a:t>المادة : اللغة العربية الاتصالية</a:t>
            </a:r>
            <a:endParaRPr lang="ar-SA" sz="7200" b="1" spc="50" dirty="0" smtClean="0">
              <a:ln w="11430"/>
              <a:solidFill>
                <a:sysClr val="windowText" lastClr="000000"/>
              </a:solidFill>
            </a:endParaRPr>
          </a:p>
          <a:p>
            <a:pPr algn="ctr"/>
            <a:r>
              <a:rPr lang="ar-SA" sz="7200" b="1" spc="50" dirty="0" smtClean="0">
                <a:ln w="11430"/>
                <a:solidFill>
                  <a:sysClr val="windowText" lastClr="000000"/>
                </a:solidFill>
              </a:rPr>
              <a:t>الوحدة:الاولى</a:t>
            </a:r>
          </a:p>
          <a:p>
            <a:pPr algn="ctr"/>
            <a:r>
              <a:rPr lang="ar-MA" sz="7200" b="1" spc="50" dirty="0" smtClean="0">
                <a:ln w="11430"/>
                <a:solidFill>
                  <a:sysClr val="windowText" lastClr="000000"/>
                </a:solidFill>
              </a:rPr>
              <a:t>الدرس : </a:t>
            </a:r>
            <a:r>
              <a:rPr lang="ar-SA" sz="7200" b="1" spc="50" dirty="0" smtClean="0">
                <a:ln w="11430"/>
                <a:solidFill>
                  <a:sysClr val="windowText" lastClr="000000"/>
                </a:solidFill>
              </a:rPr>
              <a:t>الثانى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6596152"/>
            <a:ext cx="16916400" cy="186204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MA" sz="11500" b="1" spc="50" dirty="0" smtClean="0">
                <a:ln w="11430"/>
                <a:solidFill>
                  <a:sysClr val="windowText" lastClr="000000"/>
                </a:solidFill>
              </a:rPr>
              <a:t>الوقت : </a:t>
            </a:r>
            <a:r>
              <a:rPr lang="ar-SA" sz="11500" b="1" spc="50" dirty="0" smtClean="0">
                <a:ln w="11430"/>
                <a:solidFill>
                  <a:sysClr val="windowText" lastClr="000000"/>
                </a:solidFill>
              </a:rPr>
              <a:t>40 </a:t>
            </a:r>
            <a:r>
              <a:rPr lang="ar-MA" sz="11500" b="1" spc="50" dirty="0" smtClean="0">
                <a:ln w="11430"/>
                <a:solidFill>
                  <a:sysClr val="windowText" lastClr="000000"/>
                </a:solidFill>
              </a:rPr>
              <a:t>دقيقة</a:t>
            </a:r>
            <a:endParaRPr lang="ar-SA" sz="11500" b="1" spc="50" dirty="0" smtClean="0">
              <a:ln w="11430"/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71188" y="838200"/>
            <a:ext cx="79160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9600" b="1" dirty="0" smtClean="0">
                <a:solidFill>
                  <a:schemeClr val="bg1"/>
                </a:solidFill>
              </a:rPr>
              <a:t>الاستفادة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7274" y="850404"/>
            <a:ext cx="16492926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13800" b="1" dirty="0" smtClean="0">
                <a:solidFill>
                  <a:srgbClr val="0070C0"/>
                </a:solidFill>
              </a:rPr>
              <a:t> </a:t>
            </a:r>
            <a:r>
              <a:rPr lang="ar-AE" sz="9600" b="1" dirty="0" smtClean="0">
                <a:solidFill>
                  <a:srgbClr val="0070C0"/>
                </a:solidFill>
              </a:rPr>
              <a:t>الاستفادة</a:t>
            </a:r>
            <a:r>
              <a:rPr lang="ar-SA" sz="9600" b="1" dirty="0" smtClean="0">
                <a:solidFill>
                  <a:srgbClr val="0070C0"/>
                </a:solidFill>
              </a:rPr>
              <a:t>من الدرس</a:t>
            </a:r>
            <a:endParaRPr lang="en-US" sz="13800" b="1" dirty="0" smtClean="0">
              <a:solidFill>
                <a:srgbClr val="0070C0"/>
              </a:solidFill>
            </a:endParaRPr>
          </a:p>
          <a:p>
            <a:pPr algn="r"/>
            <a:r>
              <a:rPr lang="ar-AE" sz="5800" b="1" dirty="0" smtClean="0">
                <a:solidFill>
                  <a:srgbClr val="FFC000"/>
                </a:solidFill>
              </a:rPr>
              <a:t>ما يتعلم الط</a:t>
            </a:r>
            <a:r>
              <a:rPr lang="ar-SA" sz="5800" b="1" dirty="0" smtClean="0">
                <a:solidFill>
                  <a:srgbClr val="FFC000"/>
                </a:solidFill>
              </a:rPr>
              <a:t>ال</a:t>
            </a:r>
            <a:r>
              <a:rPr lang="ar-AE" sz="5800" b="1" dirty="0" smtClean="0">
                <a:solidFill>
                  <a:srgbClr val="FFC000"/>
                </a:solidFill>
              </a:rPr>
              <a:t>ب من هذا الدرس</a:t>
            </a:r>
            <a:r>
              <a:rPr lang="ar-SA" sz="5800" b="1" dirty="0" smtClean="0">
                <a:solidFill>
                  <a:srgbClr val="FFC000"/>
                </a:solidFill>
              </a:rPr>
              <a:t>......</a:t>
            </a:r>
            <a:endParaRPr lang="ar-AE" sz="6500" b="1" dirty="0" smtClean="0">
              <a:solidFill>
                <a:srgbClr val="FF0000"/>
              </a:solidFill>
            </a:endParaRPr>
          </a:p>
          <a:p>
            <a:pPr marL="1371600" lvl="3" indent="0" algn="r">
              <a:buNone/>
            </a:pPr>
            <a:r>
              <a:rPr lang="ar-AE" sz="4300" dirty="0" smtClean="0">
                <a:solidFill>
                  <a:srgbClr val="15F740"/>
                </a:solidFill>
              </a:rPr>
              <a:t>  </a:t>
            </a:r>
            <a:r>
              <a:rPr lang="ar-SA" sz="4300" dirty="0" smtClean="0">
                <a:solidFill>
                  <a:srgbClr val="15F740"/>
                </a:solidFill>
              </a:rPr>
              <a:t>     </a:t>
            </a:r>
            <a:r>
              <a:rPr lang="ar-AE" sz="4000" b="1" dirty="0" smtClean="0">
                <a:solidFill>
                  <a:srgbClr val="15F740"/>
                </a:solidFill>
              </a:rPr>
              <a:t>(الف) تعريف القران الكريم ؟ </a:t>
            </a:r>
          </a:p>
          <a:p>
            <a:pPr algn="r"/>
            <a:r>
              <a:rPr lang="ar-AE" sz="4000" b="1" dirty="0" smtClean="0">
                <a:solidFill>
                  <a:srgbClr val="15F740"/>
                </a:solidFill>
              </a:rPr>
              <a:t> </a:t>
            </a:r>
            <a:r>
              <a:rPr lang="ar-SA" sz="4000" b="1" dirty="0" smtClean="0">
                <a:solidFill>
                  <a:srgbClr val="15F740"/>
                </a:solidFill>
              </a:rPr>
              <a:t>     </a:t>
            </a:r>
            <a:r>
              <a:rPr lang="ar-AE" sz="4000" b="1" dirty="0" smtClean="0">
                <a:solidFill>
                  <a:srgbClr val="15F740"/>
                </a:solidFill>
              </a:rPr>
              <a:t> </a:t>
            </a:r>
            <a:r>
              <a:rPr lang="ar-SA" sz="4000" b="1" dirty="0" smtClean="0">
                <a:solidFill>
                  <a:srgbClr val="15F740"/>
                </a:solidFill>
              </a:rPr>
              <a:t> </a:t>
            </a:r>
            <a:r>
              <a:rPr lang="ar-AE" sz="4000" b="1" dirty="0" smtClean="0">
                <a:solidFill>
                  <a:srgbClr val="15F740"/>
                </a:solidFill>
              </a:rPr>
              <a:t>(ب) نزول القران الكريم على رسول (ص) طوال ثلاثة  و عشرين عامأ.</a:t>
            </a:r>
          </a:p>
          <a:p>
            <a:pPr algn="r"/>
            <a:r>
              <a:rPr lang="ar-AE" sz="4000" b="1" dirty="0" smtClean="0">
                <a:solidFill>
                  <a:srgbClr val="15F740"/>
                </a:solidFill>
              </a:rPr>
              <a:t>  </a:t>
            </a:r>
            <a:r>
              <a:rPr lang="ar-SA" sz="4000" b="1" dirty="0" smtClean="0">
                <a:solidFill>
                  <a:srgbClr val="15F740"/>
                </a:solidFill>
              </a:rPr>
              <a:t>      </a:t>
            </a:r>
            <a:r>
              <a:rPr lang="ar-AE" sz="4000" b="1" dirty="0" smtClean="0">
                <a:solidFill>
                  <a:srgbClr val="15F740"/>
                </a:solidFill>
              </a:rPr>
              <a:t>(ج) معرفة </a:t>
            </a:r>
            <a:r>
              <a:rPr lang="ar-SA" sz="4000" b="1" dirty="0" smtClean="0">
                <a:solidFill>
                  <a:srgbClr val="15F740"/>
                </a:solidFill>
              </a:rPr>
              <a:t>اطول السور القرآن و أقصرها و أكبر أيات القرآن و أصغرها</a:t>
            </a:r>
            <a:r>
              <a:rPr lang="ar-AE" sz="4000" b="1" dirty="0" smtClean="0">
                <a:solidFill>
                  <a:srgbClr val="15F740"/>
                </a:solidFill>
              </a:rPr>
              <a:t>.</a:t>
            </a:r>
          </a:p>
          <a:p>
            <a:pPr algn="r"/>
            <a:r>
              <a:rPr lang="ar-AE" sz="4000" b="1" dirty="0" smtClean="0">
                <a:solidFill>
                  <a:srgbClr val="15F740"/>
                </a:solidFill>
              </a:rPr>
              <a:t>  </a:t>
            </a:r>
            <a:r>
              <a:rPr lang="ar-SA" sz="4000" b="1" dirty="0" smtClean="0">
                <a:solidFill>
                  <a:srgbClr val="15F740"/>
                </a:solidFill>
              </a:rPr>
              <a:t>     </a:t>
            </a:r>
            <a:r>
              <a:rPr lang="ar-AE" sz="4000" b="1" dirty="0" smtClean="0">
                <a:solidFill>
                  <a:srgbClr val="15F740"/>
                </a:solidFill>
              </a:rPr>
              <a:t> (د) جمع القران الكريم وترتيبه على صورة المصحف الموجود.</a:t>
            </a:r>
            <a:endParaRPr lang="en-US" sz="4000" b="1" dirty="0" smtClean="0">
              <a:solidFill>
                <a:srgbClr val="15F740"/>
              </a:solidFill>
            </a:endParaRPr>
          </a:p>
          <a:p>
            <a:r>
              <a:rPr lang="ar-AE" sz="4000" b="1" dirty="0" smtClean="0">
                <a:solidFill>
                  <a:schemeClr val="bg1"/>
                </a:solidFill>
              </a:rPr>
              <a:t>ادة</a:t>
            </a:r>
            <a:endParaRPr lang="en-US" sz="4000" b="1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7200" y="457200"/>
            <a:ext cx="998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9600" b="1" dirty="0" smtClean="0">
                <a:solidFill>
                  <a:srgbClr val="002060"/>
                </a:solidFill>
              </a:rPr>
              <a:t>انظر </a:t>
            </a:r>
            <a:r>
              <a:rPr lang="ar-AE" sz="9600" b="1" dirty="0">
                <a:solidFill>
                  <a:srgbClr val="002060"/>
                </a:solidFill>
              </a:rPr>
              <a:t>الى </a:t>
            </a:r>
            <a:r>
              <a:rPr lang="ar-AE" sz="9600" b="1" dirty="0" smtClean="0">
                <a:solidFill>
                  <a:srgbClr val="002060"/>
                </a:solidFill>
              </a:rPr>
              <a:t>صور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6" name="Picture 5" descr="quran-300x2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05000"/>
            <a:ext cx="5783752" cy="6019800"/>
          </a:xfrm>
          <a:prstGeom prst="rect">
            <a:avLst/>
          </a:prstGeom>
        </p:spPr>
      </p:pic>
      <p:pic>
        <p:nvPicPr>
          <p:cNvPr id="7" name="Picture 6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5302" y="2438400"/>
            <a:ext cx="7557541" cy="502920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75119"/>
            <a:ext cx="16611600" cy="7602081"/>
          </a:xfrm>
          <a:prstGeom prst="rect">
            <a:avLst/>
          </a:prstGeom>
          <a:ln w="76200">
            <a:solidFill>
              <a:srgbClr val="FFFF00"/>
            </a:solidFill>
          </a:ln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r"/>
            <a:r>
              <a:rPr lang="ar-AE" sz="8000" b="1" u="sng" dirty="0" smtClean="0">
                <a:solidFill>
                  <a:srgbClr val="C00000"/>
                </a:solidFill>
              </a:rPr>
              <a:t>تعريف سورة مكية</a:t>
            </a:r>
            <a:r>
              <a:rPr lang="ar-SA" sz="8000" b="1" dirty="0" smtClean="0">
                <a:solidFill>
                  <a:srgbClr val="C00000"/>
                </a:solidFill>
              </a:rPr>
              <a:t>:</a:t>
            </a:r>
            <a:r>
              <a:rPr lang="ar-AE" sz="8000" b="1" dirty="0" smtClean="0">
                <a:solidFill>
                  <a:srgbClr val="C00000"/>
                </a:solidFill>
              </a:rPr>
              <a:t> </a:t>
            </a:r>
            <a:r>
              <a:rPr lang="ar-AE" sz="8000" b="1" dirty="0" smtClean="0">
                <a:solidFill>
                  <a:srgbClr val="002060"/>
                </a:solidFill>
              </a:rPr>
              <a:t>هى التي نزلت قبل </a:t>
            </a:r>
            <a:r>
              <a:rPr lang="ar-SA" sz="8000" b="1" dirty="0" smtClean="0">
                <a:solidFill>
                  <a:srgbClr val="002060"/>
                </a:solidFill>
              </a:rPr>
              <a:t>                                         </a:t>
            </a:r>
            <a:r>
              <a:rPr lang="ar-AE" sz="8000" b="1" dirty="0" smtClean="0">
                <a:solidFill>
                  <a:srgbClr val="002060"/>
                </a:solidFill>
              </a:rPr>
              <a:t>الهجرة و لو في غير </a:t>
            </a:r>
            <a:r>
              <a:rPr lang="ar-SA" sz="8000" b="1" dirty="0" smtClean="0">
                <a:solidFill>
                  <a:srgbClr val="002060"/>
                </a:solidFill>
              </a:rPr>
              <a:t>                                     </a:t>
            </a:r>
            <a:r>
              <a:rPr lang="ar-AE" sz="8000" b="1" dirty="0" smtClean="0">
                <a:solidFill>
                  <a:srgbClr val="002060"/>
                </a:solidFill>
              </a:rPr>
              <a:t>مكه.</a:t>
            </a:r>
          </a:p>
          <a:p>
            <a:pPr algn="r"/>
            <a:r>
              <a:rPr lang="ar-AE" sz="8000" b="1" u="sng" dirty="0" smtClean="0">
                <a:solidFill>
                  <a:srgbClr val="C00000"/>
                </a:solidFill>
              </a:rPr>
              <a:t>تعريف </a:t>
            </a:r>
            <a:r>
              <a:rPr lang="ar-AE" sz="8800" b="1" u="sng" dirty="0" smtClean="0">
                <a:solidFill>
                  <a:srgbClr val="C00000"/>
                </a:solidFill>
              </a:rPr>
              <a:t>سورة </a:t>
            </a:r>
            <a:r>
              <a:rPr lang="ar-AE" sz="8000" b="1" u="sng" dirty="0" smtClean="0">
                <a:solidFill>
                  <a:srgbClr val="C00000"/>
                </a:solidFill>
              </a:rPr>
              <a:t>مدينة</a:t>
            </a:r>
            <a:r>
              <a:rPr lang="ar-SA" sz="8000" b="1" dirty="0" smtClean="0">
                <a:solidFill>
                  <a:srgbClr val="C00000"/>
                </a:solidFill>
              </a:rPr>
              <a:t>:</a:t>
            </a:r>
            <a:r>
              <a:rPr lang="ar-AE" sz="8000" b="1" dirty="0" smtClean="0">
                <a:solidFill>
                  <a:srgbClr val="002060"/>
                </a:solidFill>
              </a:rPr>
              <a:t> هى التي نزلت بعد </a:t>
            </a:r>
            <a:r>
              <a:rPr lang="ar-SA" sz="8000" b="1" dirty="0" smtClean="0">
                <a:solidFill>
                  <a:srgbClr val="002060"/>
                </a:solidFill>
              </a:rPr>
              <a:t>                                         </a:t>
            </a:r>
            <a:r>
              <a:rPr lang="ar-AE" sz="8000" b="1" dirty="0" smtClean="0">
                <a:solidFill>
                  <a:srgbClr val="002060"/>
                </a:solidFill>
              </a:rPr>
              <a:t>الهجرة و لو في غير </a:t>
            </a:r>
            <a:r>
              <a:rPr lang="ar-SA" sz="8000" b="1" dirty="0" smtClean="0">
                <a:solidFill>
                  <a:srgbClr val="002060"/>
                </a:solidFill>
              </a:rPr>
              <a:t>                                      </a:t>
            </a:r>
            <a:r>
              <a:rPr lang="ar-AE" sz="8000" b="1" dirty="0" smtClean="0">
                <a:solidFill>
                  <a:srgbClr val="002060"/>
                </a:solidFill>
              </a:rPr>
              <a:t>مدينة</a:t>
            </a:r>
            <a:r>
              <a:rPr lang="ar-AE" sz="4000" b="1" dirty="0" smtClean="0">
                <a:solidFill>
                  <a:srgbClr val="002060"/>
                </a:solidFill>
              </a:rPr>
              <a:t> .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C 0.006 0.012  0.011 0.022  0.015 0.034  C 0.02 0.022  0.024 0.012  0.03 0  C 0.065 -0.07  0.107 -0.1  0.124 -0.068  C 0.14 -0.034  0.125 0.05  0.09 0.12  C 0.084 0.13  0.079 0.14  0.073 0.15  C 0.079 0.158  0.084 0.168  0.09 0.18  C 0.125 0.25  0.14 0.334  0.124 0.366  C 0.107 0.4  0.065 0.37  0.03 0.3  C 0.024 0.288  0.02 0.278  0.015 0.266  C 0.011 0.278  0.006 0.288  0 0.3  C -0.035 0.37  -0.077 0.4  -0.094 0.366  C -0.11 0.334  -0.095 0.25  -0.06 0.18  C -0.054 0.168  -0.049 0.158  -0.043 0.15  C -0.049 0.14  -0.054 0.13  -0.06 0.12  C -0.095 0.05  -0.11 -0.034  -0.094 -0.068  C -0.077 -0.1  -0.035 -0.07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029200"/>
            <a:ext cx="16840200" cy="3139321"/>
          </a:xfrm>
          <a:prstGeom prst="rect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6600" b="1" u="sng" dirty="0" smtClean="0">
                <a:solidFill>
                  <a:srgbClr val="C00000"/>
                </a:solidFill>
              </a:rPr>
              <a:t>السوال:  </a:t>
            </a:r>
            <a:r>
              <a:rPr lang="ar-SA" sz="6600" b="1" dirty="0" smtClean="0"/>
              <a:t>ما هى أعظم اية فى القرآن الكريم؟</a:t>
            </a:r>
          </a:p>
          <a:p>
            <a:pPr algn="r"/>
            <a:r>
              <a:rPr lang="ar-SA" sz="6600" b="1" u="sng" dirty="0" smtClean="0">
                <a:solidFill>
                  <a:srgbClr val="C00000"/>
                </a:solidFill>
              </a:rPr>
              <a:t>الجواب:  </a:t>
            </a:r>
            <a:r>
              <a:rPr lang="ar-AE" sz="6600" b="1" dirty="0" smtClean="0"/>
              <a:t>أعظم اية فى القران الكريم هى،اية الكرسى ،و هى </a:t>
            </a:r>
            <a:r>
              <a:rPr lang="ar-SA" sz="6600" b="1" dirty="0" smtClean="0"/>
              <a:t>             </a:t>
            </a:r>
            <a:r>
              <a:rPr lang="ar-AE" sz="6600" b="1" dirty="0" smtClean="0"/>
              <a:t>خمسون كلمة</a:t>
            </a:r>
            <a:endParaRPr lang="en-US" sz="6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85800"/>
            <a:ext cx="16764000" cy="3139321"/>
          </a:xfrm>
          <a:prstGeom prst="rect">
            <a:avLst/>
          </a:prstGeom>
          <a:ln w="76200">
            <a:solidFill>
              <a:srgbClr val="FFFF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6600" b="1" u="sng" dirty="0" smtClean="0">
                <a:solidFill>
                  <a:srgbClr val="C00000"/>
                </a:solidFill>
              </a:rPr>
              <a:t>السوال:  </a:t>
            </a:r>
            <a:r>
              <a:rPr lang="ar-SA" sz="6600" b="1" dirty="0" smtClean="0"/>
              <a:t>ما هى أطول سورة فى القرآن الكريم؟</a:t>
            </a:r>
          </a:p>
          <a:p>
            <a:pPr algn="r"/>
            <a:r>
              <a:rPr lang="ar-SA" sz="6600" b="1" u="sng" dirty="0" smtClean="0">
                <a:solidFill>
                  <a:srgbClr val="C00000"/>
                </a:solidFill>
              </a:rPr>
              <a:t>الجواب: </a:t>
            </a:r>
            <a:r>
              <a:rPr lang="ar-AE" sz="6600" b="1" dirty="0" smtClean="0"/>
              <a:t>أطول سورة فى القران الكريم هي :سورة البقرة ،</a:t>
            </a:r>
            <a:r>
              <a:rPr lang="ar-SA" sz="6600" b="1" dirty="0" smtClean="0"/>
              <a:t>              </a:t>
            </a:r>
            <a:r>
              <a:rPr lang="ar-AE" sz="6600" b="1" dirty="0" smtClean="0"/>
              <a:t>عدد اياتها 286,اية.</a:t>
            </a:r>
            <a:r>
              <a:rPr lang="ar-AE" sz="6600" dirty="0" smtClean="0"/>
              <a:t> 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91200" y="381000"/>
            <a:ext cx="519565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MA" sz="8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العمل الوحدي</a:t>
            </a:r>
            <a:endParaRPr lang="en-US" sz="8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6934200" y="1905000"/>
            <a:ext cx="2209800" cy="19050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/>
          <p:cNvSpPr/>
          <p:nvPr/>
        </p:nvSpPr>
        <p:spPr>
          <a:xfrm>
            <a:off x="304800" y="4038600"/>
            <a:ext cx="16687800" cy="3429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8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السوال</a:t>
            </a:r>
            <a:r>
              <a:rPr lang="ar-SA" sz="6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</a:t>
            </a:r>
            <a:r>
              <a:rPr lang="ar-MA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اكتب ثلاث</a:t>
            </a:r>
            <a:r>
              <a:rPr lang="ar-SA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MA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مميزات </a:t>
            </a:r>
            <a:r>
              <a:rPr lang="ar-SA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MA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للسور</a:t>
            </a:r>
            <a:r>
              <a:rPr lang="ar-SA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MA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المكية والسور المدينة ؟</a:t>
            </a:r>
            <a:endParaRPr lang="en-US" sz="6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67 -0.08  C 0.081 -0.098  0.102 -0.108  0.124 -0.108  C 0.149 -0.108  0.169 -0.098  0.183 -0.08  L 0.25 0  E" pathEditMode="relative" ptsTypes="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05400" y="990600"/>
            <a:ext cx="6553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553200" y="1066800"/>
            <a:ext cx="404790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6600" b="1" dirty="0" smtClean="0"/>
              <a:t>العمل</a:t>
            </a:r>
            <a:r>
              <a:rPr lang="ar-SA" sz="6600" dirty="0" smtClean="0"/>
              <a:t> </a:t>
            </a:r>
            <a:r>
              <a:rPr lang="ar-SA" sz="6600" b="1" dirty="0" smtClean="0"/>
              <a:t>الجماعة</a:t>
            </a:r>
            <a:endParaRPr lang="en-US" sz="6600" b="1" dirty="0"/>
          </a:p>
        </p:txBody>
      </p:sp>
      <p:sp>
        <p:nvSpPr>
          <p:cNvPr id="5" name="Rectangle 4"/>
          <p:cNvSpPr/>
          <p:nvPr/>
        </p:nvSpPr>
        <p:spPr>
          <a:xfrm>
            <a:off x="1752600" y="3435459"/>
            <a:ext cx="13868400" cy="3539430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ar-SA" sz="8000" b="1" dirty="0" smtClean="0">
                <a:solidFill>
                  <a:schemeClr val="accent3">
                    <a:lumMod val="75000"/>
                  </a:schemeClr>
                </a:solidFill>
              </a:rPr>
              <a:t> (1</a:t>
            </a:r>
            <a:r>
              <a:rPr lang="ar-AE" sz="8000" b="1" dirty="0" smtClean="0">
                <a:solidFill>
                  <a:schemeClr val="accent3">
                    <a:lumMod val="75000"/>
                  </a:schemeClr>
                </a:solidFill>
              </a:rPr>
              <a:t>) تعريف سورة المكية و المدنية</a:t>
            </a:r>
            <a:endParaRPr lang="en-US" sz="8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r>
              <a:rPr lang="ar-AE" sz="7200" b="1" dirty="0" smtClean="0">
                <a:solidFill>
                  <a:schemeClr val="accent3">
                    <a:lumMod val="75000"/>
                  </a:schemeClr>
                </a:solidFill>
              </a:rPr>
              <a:t> (</a:t>
            </a:r>
            <a:r>
              <a:rPr lang="ar-SA" sz="7200" b="1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ar-AE" sz="7200" b="1" dirty="0" smtClean="0">
                <a:solidFill>
                  <a:schemeClr val="accent3">
                    <a:lumMod val="75000"/>
                  </a:schemeClr>
                </a:solidFill>
              </a:rPr>
              <a:t>) </a:t>
            </a:r>
            <a:r>
              <a:rPr lang="ar-SA" sz="7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ar-AE" sz="7200" b="1" dirty="0" smtClean="0">
                <a:solidFill>
                  <a:schemeClr val="accent3">
                    <a:lumMod val="75000"/>
                  </a:schemeClr>
                </a:solidFill>
              </a:rPr>
              <a:t>أطول و أقصر سورة القران الكريم</a:t>
            </a:r>
            <a:endParaRPr lang="en-US" sz="7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r>
              <a:rPr lang="ar-AE" sz="7200" b="1" dirty="0" smtClean="0">
                <a:solidFill>
                  <a:schemeClr val="accent3">
                    <a:lumMod val="75000"/>
                  </a:schemeClr>
                </a:solidFill>
              </a:rPr>
              <a:t> (</a:t>
            </a:r>
            <a:r>
              <a:rPr lang="ar-SA" sz="7200" b="1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r>
              <a:rPr lang="ar-AE" sz="7200" b="1" dirty="0" smtClean="0">
                <a:solidFill>
                  <a:schemeClr val="accent3">
                    <a:lumMod val="75000"/>
                  </a:schemeClr>
                </a:solidFill>
              </a:rPr>
              <a:t>) </a:t>
            </a:r>
            <a:r>
              <a:rPr lang="ar-SA" sz="7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ar-AE" sz="7200" b="1" dirty="0" smtClean="0">
                <a:solidFill>
                  <a:schemeClr val="accent3">
                    <a:lumMod val="75000"/>
                  </a:schemeClr>
                </a:solidFill>
              </a:rPr>
              <a:t>من رتّب سورة القران</a:t>
            </a:r>
            <a:r>
              <a:rPr lang="ar-AE" sz="3200" b="1" dirty="0" smtClean="0">
                <a:solidFill>
                  <a:srgbClr val="FFFF00"/>
                </a:solidFill>
              </a:rPr>
              <a:t> </a:t>
            </a:r>
            <a:endParaRPr lang="en-US" sz="3200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273</Words>
  <Application>Microsoft Office PowerPoint</Application>
  <PresentationFormat>Custom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akbar ali</dc:creator>
  <cp:lastModifiedBy>User</cp:lastModifiedBy>
  <cp:revision>29</cp:revision>
  <dcterms:created xsi:type="dcterms:W3CDTF">2006-08-16T00:00:00Z</dcterms:created>
  <dcterms:modified xsi:type="dcterms:W3CDTF">2020-11-03T13:05:01Z</dcterms:modified>
</cp:coreProperties>
</file>