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4" r:id="rId2"/>
    <p:sldId id="275" r:id="rId3"/>
    <p:sldId id="276" r:id="rId4"/>
    <p:sldId id="277" r:id="rId5"/>
    <p:sldId id="259" r:id="rId6"/>
    <p:sldId id="278" r:id="rId7"/>
    <p:sldId id="266" r:id="rId8"/>
    <p:sldId id="279" r:id="rId9"/>
    <p:sldId id="280" r:id="rId10"/>
    <p:sldId id="263" r:id="rId11"/>
    <p:sldId id="262" r:id="rId12"/>
    <p:sldId id="261" r:id="rId13"/>
    <p:sldId id="264" r:id="rId14"/>
    <p:sldId id="265" r:id="rId15"/>
    <p:sldId id="267" r:id="rId16"/>
    <p:sldId id="269" r:id="rId17"/>
    <p:sldId id="282" r:id="rId18"/>
    <p:sldId id="268" r:id="rId19"/>
    <p:sldId id="283" r:id="rId20"/>
    <p:sldId id="272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6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9B38E-5AC0-48D6-8244-ADEFD7E7E7A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3E606-728B-4FCF-9524-B802D690CB27}">
      <dgm:prSet phldrT="[Text]" custT="1"/>
      <dgm:spPr/>
      <dgm:t>
        <a:bodyPr/>
        <a:lstStyle/>
        <a:p>
          <a:r>
            <a:rPr lang="bn-IN" sz="3200" dirty="0" smtClean="0">
              <a:solidFill>
                <a:srgbClr val="7030A0"/>
              </a:solidFill>
            </a:rPr>
            <a:t>বাসস্থানে ব্যবহৃত</a:t>
          </a:r>
        </a:p>
        <a:p>
          <a:r>
            <a:rPr lang="bn-IN" sz="3200" dirty="0" smtClean="0">
              <a:solidFill>
                <a:srgbClr val="7030A0"/>
              </a:solidFill>
            </a:rPr>
            <a:t>প্রযুক্তি</a:t>
          </a:r>
          <a:endParaRPr lang="en-US" sz="3200" dirty="0">
            <a:solidFill>
              <a:srgbClr val="7030A0"/>
            </a:solidFill>
          </a:endParaRPr>
        </a:p>
      </dgm:t>
    </dgm:pt>
    <dgm:pt modelId="{3E56C080-806C-420F-A3F0-A6B077CF762D}" type="parTrans" cxnId="{6802B715-92CC-4C83-BC03-B8CA86F0D6A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21D00028-EE60-4870-B08C-17F3EFEC9D67}" type="sibTrans" cxnId="{6802B715-92CC-4C83-BC03-B8CA86F0D6A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9169F73A-3E1A-4D75-996D-A5097C3064BA}">
      <dgm:prSet phldrT="[Text]" phldr="1"/>
      <dgm:spPr/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881F1933-FA6D-4996-AEFC-E90E8544DD66}" type="parTrans" cxnId="{0FF5D036-CE25-4CF1-9655-D5B1E849B6B4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0D53F896-F8B8-41D4-AA2A-8B196EE453FD}" type="sibTrans" cxnId="{0FF5D036-CE25-4CF1-9655-D5B1E849B6B4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8B89E618-9228-4011-95EA-062FDACE3C85}">
      <dgm:prSet phldrT="[Text]" phldr="1"/>
      <dgm:spPr/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8C352FE0-E5BE-4608-B6D5-668831ED590C}" type="parTrans" cxnId="{B2F3F02C-5592-47EE-A864-361592EEC59F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1818502F-2EBD-4649-92A3-1346C1FA177B}" type="sibTrans" cxnId="{B2F3F02C-5592-47EE-A864-361592EEC59F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52AB5776-F491-4301-87BC-CB75D445B0BA}">
      <dgm:prSet phldrT="[Text]" phldr="1"/>
      <dgm:spPr/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0ACBFE17-C7E0-42F5-BBCF-8BA7034030D0}" type="parTrans" cxnId="{F92B8950-AC62-4D6B-AB68-7B280F18427D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9C8B1719-26FD-4CED-9DC0-E00647D39EEE}" type="sibTrans" cxnId="{F92B8950-AC62-4D6B-AB68-7B280F18427D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C7294437-AE5C-4CF2-8456-38A07EDAB665}">
      <dgm:prSet phldrT="[Text]" phldr="1"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63EF3C43-5C8D-4382-B248-4E506A6B507E}" type="parTrans" cxnId="{62A435D8-308D-4640-B228-0076C8104223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19950F42-C7E8-494B-9E1D-9F804E6F3BDA}" type="sibTrans" cxnId="{62A435D8-308D-4640-B228-0076C8104223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7D1796AD-2BDF-46D1-8B11-7EA453E8F9B5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2D3EE4E3-940B-4F55-9EDB-21048BC20CA8}" type="parTrans" cxnId="{BD0056D3-B6D1-4D8D-B9AD-48D7AED21862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C421E2A4-CE6A-4E30-A081-044606F42E02}" type="sibTrans" cxnId="{BD0056D3-B6D1-4D8D-B9AD-48D7AED21862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723C20C5-5625-4378-AA16-A3B80DC75EA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4677D222-D3C9-4652-A4F9-7DB0DA6CC44D}" type="parTrans" cxnId="{20EF872C-CB6A-4FFF-87BB-AA7B4FDAC455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1248A2E9-36C9-4A26-A4AD-97A28B0CC9A6}" type="sibTrans" cxnId="{20EF872C-CB6A-4FFF-87BB-AA7B4FDAC455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9AAA7278-7599-4F6D-AA79-8319374030C6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9374AE29-3A54-46D4-9B6C-EACDF14DE897}" type="parTrans" cxnId="{030B630A-C219-4CC2-9416-26141C415A6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8165E0C8-EEC3-46D9-8447-5506E65B47C8}" type="sibTrans" cxnId="{030B630A-C219-4CC2-9416-26141C415A6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47FA6778-E291-433D-9206-16C52DF390B2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2B3C2944-8C4A-47EC-A1AD-84415F4BE1B8}" type="parTrans" cxnId="{4E6EEC8B-E0A3-4DD4-BAFD-80646D72B44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167D2035-D0AA-4DFF-A9EA-6E3F83F1424A}" type="sibTrans" cxnId="{4E6EEC8B-E0A3-4DD4-BAFD-80646D72B44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1AA2BC12-89C6-4689-8832-8F65A145AA85}" type="pres">
      <dgm:prSet presAssocID="{A959B38E-5AC0-48D6-8244-ADEFD7E7E7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F2237-847E-4670-B938-EEFAB3ECF83A}" type="pres">
      <dgm:prSet presAssocID="{A1B3E606-728B-4FCF-9524-B802D690CB27}" presName="centerShape" presStyleLbl="node0" presStyleIdx="0" presStyleCnt="1" custScaleX="171377" custScaleY="139084" custLinFactNeighborX="0" custLinFactNeighborY="1135"/>
      <dgm:spPr/>
      <dgm:t>
        <a:bodyPr/>
        <a:lstStyle/>
        <a:p>
          <a:endParaRPr lang="en-US"/>
        </a:p>
      </dgm:t>
    </dgm:pt>
    <dgm:pt modelId="{0C14FACD-CBBE-4C27-80D1-591207D45990}" type="pres">
      <dgm:prSet presAssocID="{881F1933-FA6D-4996-AEFC-E90E8544DD66}" presName="parTrans" presStyleLbl="sibTrans2D1" presStyleIdx="0" presStyleCnt="8"/>
      <dgm:spPr/>
      <dgm:t>
        <a:bodyPr/>
        <a:lstStyle/>
        <a:p>
          <a:endParaRPr lang="en-US"/>
        </a:p>
      </dgm:t>
    </dgm:pt>
    <dgm:pt modelId="{12D4AAFA-EC9F-4ECF-90F1-84A5C992EEF8}" type="pres">
      <dgm:prSet presAssocID="{881F1933-FA6D-4996-AEFC-E90E8544DD66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AFDAC0EE-9ABD-4213-A7F9-B9FF0CAD1156}" type="pres">
      <dgm:prSet presAssocID="{9169F73A-3E1A-4D75-996D-A5097C3064BA}" presName="node" presStyleLbl="node1" presStyleIdx="0" presStyleCnt="8" custRadScaleRad="87807" custRadScaleInc="-10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56258-2914-41E4-A074-0E44636E5C75}" type="pres">
      <dgm:prSet presAssocID="{2D3EE4E3-940B-4F55-9EDB-21048BC20CA8}" presName="parTrans" presStyleLbl="sibTrans2D1" presStyleIdx="1" presStyleCnt="8"/>
      <dgm:spPr/>
      <dgm:t>
        <a:bodyPr/>
        <a:lstStyle/>
        <a:p>
          <a:endParaRPr lang="en-US"/>
        </a:p>
      </dgm:t>
    </dgm:pt>
    <dgm:pt modelId="{82CDB6B5-7851-4F7C-B821-1CA3379F1077}" type="pres">
      <dgm:prSet presAssocID="{2D3EE4E3-940B-4F55-9EDB-21048BC20CA8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6905874-9A18-4F0C-B454-24EBC31C847C}" type="pres">
      <dgm:prSet presAssocID="{7D1796AD-2BDF-46D1-8B11-7EA453E8F9B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FA210-EEAC-44B5-A1B2-FE418A2F8BA7}" type="pres">
      <dgm:prSet presAssocID="{4677D222-D3C9-4652-A4F9-7DB0DA6CC44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0333E865-B36F-4343-9E88-5DA606612470}" type="pres">
      <dgm:prSet presAssocID="{4677D222-D3C9-4652-A4F9-7DB0DA6CC44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73878DF-038A-4D4C-A57B-40668D0B62F7}" type="pres">
      <dgm:prSet presAssocID="{723C20C5-5625-4378-AA16-A3B80DC75EA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11B35-5F1D-4671-B251-CAAC66515C1B}" type="pres">
      <dgm:prSet presAssocID="{2B3C2944-8C4A-47EC-A1AD-84415F4BE1B8}" presName="parTrans" presStyleLbl="sibTrans2D1" presStyleIdx="3" presStyleCnt="8"/>
      <dgm:spPr/>
      <dgm:t>
        <a:bodyPr/>
        <a:lstStyle/>
        <a:p>
          <a:endParaRPr lang="en-US"/>
        </a:p>
      </dgm:t>
    </dgm:pt>
    <dgm:pt modelId="{18BF4DF0-8032-486E-A353-34C51ACCCAC1}" type="pres">
      <dgm:prSet presAssocID="{2B3C2944-8C4A-47EC-A1AD-84415F4BE1B8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F408FBD7-DB5F-40B8-9DC1-BCCF51E504FE}" type="pres">
      <dgm:prSet presAssocID="{47FA6778-E291-433D-9206-16C52DF390B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C0AE3-272D-44EE-870E-3A9EFF9E2248}" type="pres">
      <dgm:prSet presAssocID="{9374AE29-3A54-46D4-9B6C-EACDF14DE897}" presName="parTrans" presStyleLbl="sibTrans2D1" presStyleIdx="4" presStyleCnt="8"/>
      <dgm:spPr/>
      <dgm:t>
        <a:bodyPr/>
        <a:lstStyle/>
        <a:p>
          <a:endParaRPr lang="en-US"/>
        </a:p>
      </dgm:t>
    </dgm:pt>
    <dgm:pt modelId="{0198667D-29C9-4755-A0E6-534173CFEC5F}" type="pres">
      <dgm:prSet presAssocID="{9374AE29-3A54-46D4-9B6C-EACDF14DE897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56B672BF-52FA-4389-BF0D-5B8291E787B9}" type="pres">
      <dgm:prSet presAssocID="{9AAA7278-7599-4F6D-AA79-8319374030C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0B128-6496-47F9-BF2F-03B08F72236F}" type="pres">
      <dgm:prSet presAssocID="{8C352FE0-E5BE-4608-B6D5-668831ED590C}" presName="parTrans" presStyleLbl="sibTrans2D1" presStyleIdx="5" presStyleCnt="8"/>
      <dgm:spPr/>
      <dgm:t>
        <a:bodyPr/>
        <a:lstStyle/>
        <a:p>
          <a:endParaRPr lang="en-US"/>
        </a:p>
      </dgm:t>
    </dgm:pt>
    <dgm:pt modelId="{D5AE0FA1-BFD8-40D4-AD66-484E51D00668}" type="pres">
      <dgm:prSet presAssocID="{8C352FE0-E5BE-4608-B6D5-668831ED590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5E117015-D1F9-45E1-A1D2-87894505B970}" type="pres">
      <dgm:prSet presAssocID="{8B89E618-9228-4011-95EA-062FDACE3C8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BDA2D-47FE-4D38-9E34-B25F5D00C690}" type="pres">
      <dgm:prSet presAssocID="{0ACBFE17-C7E0-42F5-BBCF-8BA7034030D0}" presName="parTrans" presStyleLbl="sibTrans2D1" presStyleIdx="6" presStyleCnt="8"/>
      <dgm:spPr/>
      <dgm:t>
        <a:bodyPr/>
        <a:lstStyle/>
        <a:p>
          <a:endParaRPr lang="en-US"/>
        </a:p>
      </dgm:t>
    </dgm:pt>
    <dgm:pt modelId="{2EB5A4EF-8C82-4E0B-A41A-E5CDDF8278B4}" type="pres">
      <dgm:prSet presAssocID="{0ACBFE17-C7E0-42F5-BBCF-8BA7034030D0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45B20126-CA02-4CD8-B5E1-3A1F47BB20F2}" type="pres">
      <dgm:prSet presAssocID="{52AB5776-F491-4301-87BC-CB75D445B0B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FE7D1-A3F7-4D06-B5F5-045FFB74CDB9}" type="pres">
      <dgm:prSet presAssocID="{63EF3C43-5C8D-4382-B248-4E506A6B507E}" presName="parTrans" presStyleLbl="sibTrans2D1" presStyleIdx="7" presStyleCnt="8"/>
      <dgm:spPr/>
      <dgm:t>
        <a:bodyPr/>
        <a:lstStyle/>
        <a:p>
          <a:endParaRPr lang="en-US"/>
        </a:p>
      </dgm:t>
    </dgm:pt>
    <dgm:pt modelId="{2FEC5436-49FD-4C5C-9A41-AF4E3215ECF3}" type="pres">
      <dgm:prSet presAssocID="{63EF3C43-5C8D-4382-B248-4E506A6B507E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F8074846-78BC-4B93-8E5E-09C102AAFFED}" type="pres">
      <dgm:prSet presAssocID="{C7294437-AE5C-4CF2-8456-38A07EDAB66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73D965-9A12-400C-A7FF-F0C123CF6859}" type="presOf" srcId="{A1B3E606-728B-4FCF-9524-B802D690CB27}" destId="{A27F2237-847E-4670-B938-EEFAB3ECF83A}" srcOrd="0" destOrd="0" presId="urn:microsoft.com/office/officeart/2005/8/layout/radial5"/>
    <dgm:cxn modelId="{03220D4D-3358-4E85-8415-0FDE84318CEE}" type="presOf" srcId="{9169F73A-3E1A-4D75-996D-A5097C3064BA}" destId="{AFDAC0EE-9ABD-4213-A7F9-B9FF0CAD1156}" srcOrd="0" destOrd="0" presId="urn:microsoft.com/office/officeart/2005/8/layout/radial5"/>
    <dgm:cxn modelId="{0FF5D036-CE25-4CF1-9655-D5B1E849B6B4}" srcId="{A1B3E606-728B-4FCF-9524-B802D690CB27}" destId="{9169F73A-3E1A-4D75-996D-A5097C3064BA}" srcOrd="0" destOrd="0" parTransId="{881F1933-FA6D-4996-AEFC-E90E8544DD66}" sibTransId="{0D53F896-F8B8-41D4-AA2A-8B196EE453FD}"/>
    <dgm:cxn modelId="{A703126A-8D1B-48F4-84AD-4BD93A148749}" type="presOf" srcId="{52AB5776-F491-4301-87BC-CB75D445B0BA}" destId="{45B20126-CA02-4CD8-B5E1-3A1F47BB20F2}" srcOrd="0" destOrd="0" presId="urn:microsoft.com/office/officeart/2005/8/layout/radial5"/>
    <dgm:cxn modelId="{41820CDA-40AD-4280-90DE-A66A20AF2D37}" type="presOf" srcId="{4677D222-D3C9-4652-A4F9-7DB0DA6CC44D}" destId="{ADAFA210-EEAC-44B5-A1B2-FE418A2F8BA7}" srcOrd="0" destOrd="0" presId="urn:microsoft.com/office/officeart/2005/8/layout/radial5"/>
    <dgm:cxn modelId="{6802B715-92CC-4C83-BC03-B8CA86F0D6A9}" srcId="{A959B38E-5AC0-48D6-8244-ADEFD7E7E7A1}" destId="{A1B3E606-728B-4FCF-9524-B802D690CB27}" srcOrd="0" destOrd="0" parTransId="{3E56C080-806C-420F-A3F0-A6B077CF762D}" sibTransId="{21D00028-EE60-4870-B08C-17F3EFEC9D67}"/>
    <dgm:cxn modelId="{227332E6-A1EA-44F8-956A-BC32031F492B}" type="presOf" srcId="{8C352FE0-E5BE-4608-B6D5-668831ED590C}" destId="{D5AE0FA1-BFD8-40D4-AD66-484E51D00668}" srcOrd="1" destOrd="0" presId="urn:microsoft.com/office/officeart/2005/8/layout/radial5"/>
    <dgm:cxn modelId="{62A435D8-308D-4640-B228-0076C8104223}" srcId="{A1B3E606-728B-4FCF-9524-B802D690CB27}" destId="{C7294437-AE5C-4CF2-8456-38A07EDAB665}" srcOrd="7" destOrd="0" parTransId="{63EF3C43-5C8D-4382-B248-4E506A6B507E}" sibTransId="{19950F42-C7E8-494B-9E1D-9F804E6F3BDA}"/>
    <dgm:cxn modelId="{1C8EF5A3-B2C8-4744-95A4-A2398199076C}" type="presOf" srcId="{2D3EE4E3-940B-4F55-9EDB-21048BC20CA8}" destId="{82CDB6B5-7851-4F7C-B821-1CA3379F1077}" srcOrd="1" destOrd="0" presId="urn:microsoft.com/office/officeart/2005/8/layout/radial5"/>
    <dgm:cxn modelId="{3CE59698-3E95-4582-9805-840400A6D3E7}" type="presOf" srcId="{2B3C2944-8C4A-47EC-A1AD-84415F4BE1B8}" destId="{4B711B35-5F1D-4671-B251-CAAC66515C1B}" srcOrd="0" destOrd="0" presId="urn:microsoft.com/office/officeart/2005/8/layout/radial5"/>
    <dgm:cxn modelId="{A33529E0-8ADE-45D3-A262-900707BD63BD}" type="presOf" srcId="{47FA6778-E291-433D-9206-16C52DF390B2}" destId="{F408FBD7-DB5F-40B8-9DC1-BCCF51E504FE}" srcOrd="0" destOrd="0" presId="urn:microsoft.com/office/officeart/2005/8/layout/radial5"/>
    <dgm:cxn modelId="{33C4B08B-5CD7-49D3-9A7F-46CDD4A0BDBE}" type="presOf" srcId="{4677D222-D3C9-4652-A4F9-7DB0DA6CC44D}" destId="{0333E865-B36F-4343-9E88-5DA606612470}" srcOrd="1" destOrd="0" presId="urn:microsoft.com/office/officeart/2005/8/layout/radial5"/>
    <dgm:cxn modelId="{8575A31B-BE55-4559-B3DF-2C6F8B58A0B7}" type="presOf" srcId="{A959B38E-5AC0-48D6-8244-ADEFD7E7E7A1}" destId="{1AA2BC12-89C6-4689-8832-8F65A145AA85}" srcOrd="0" destOrd="0" presId="urn:microsoft.com/office/officeart/2005/8/layout/radial5"/>
    <dgm:cxn modelId="{BD0056D3-B6D1-4D8D-B9AD-48D7AED21862}" srcId="{A1B3E606-728B-4FCF-9524-B802D690CB27}" destId="{7D1796AD-2BDF-46D1-8B11-7EA453E8F9B5}" srcOrd="1" destOrd="0" parTransId="{2D3EE4E3-940B-4F55-9EDB-21048BC20CA8}" sibTransId="{C421E2A4-CE6A-4E30-A081-044606F42E02}"/>
    <dgm:cxn modelId="{C920025E-033C-46F6-A42B-B4C1824C02DC}" type="presOf" srcId="{7D1796AD-2BDF-46D1-8B11-7EA453E8F9B5}" destId="{36905874-9A18-4F0C-B454-24EBC31C847C}" srcOrd="0" destOrd="0" presId="urn:microsoft.com/office/officeart/2005/8/layout/radial5"/>
    <dgm:cxn modelId="{57D6236E-341B-4F1E-B2D2-58F255938B5C}" type="presOf" srcId="{8C352FE0-E5BE-4608-B6D5-668831ED590C}" destId="{CFC0B128-6496-47F9-BF2F-03B08F72236F}" srcOrd="0" destOrd="0" presId="urn:microsoft.com/office/officeart/2005/8/layout/radial5"/>
    <dgm:cxn modelId="{F92B8950-AC62-4D6B-AB68-7B280F18427D}" srcId="{A1B3E606-728B-4FCF-9524-B802D690CB27}" destId="{52AB5776-F491-4301-87BC-CB75D445B0BA}" srcOrd="6" destOrd="0" parTransId="{0ACBFE17-C7E0-42F5-BBCF-8BA7034030D0}" sibTransId="{9C8B1719-26FD-4CED-9DC0-E00647D39EEE}"/>
    <dgm:cxn modelId="{E7E5C4D8-697E-4721-BBD8-8C5673967D3B}" type="presOf" srcId="{881F1933-FA6D-4996-AEFC-E90E8544DD66}" destId="{12D4AAFA-EC9F-4ECF-90F1-84A5C992EEF8}" srcOrd="1" destOrd="0" presId="urn:microsoft.com/office/officeart/2005/8/layout/radial5"/>
    <dgm:cxn modelId="{4B4FDA23-BB17-4124-802E-556A424AF565}" type="presOf" srcId="{723C20C5-5625-4378-AA16-A3B80DC75EA0}" destId="{773878DF-038A-4D4C-A57B-40668D0B62F7}" srcOrd="0" destOrd="0" presId="urn:microsoft.com/office/officeart/2005/8/layout/radial5"/>
    <dgm:cxn modelId="{63307C92-5723-428E-9DB1-B6FED4496766}" type="presOf" srcId="{8B89E618-9228-4011-95EA-062FDACE3C85}" destId="{5E117015-D1F9-45E1-A1D2-87894505B970}" srcOrd="0" destOrd="0" presId="urn:microsoft.com/office/officeart/2005/8/layout/radial5"/>
    <dgm:cxn modelId="{B3FA5B32-0B69-442E-8D72-64EDB3B791BF}" type="presOf" srcId="{9374AE29-3A54-46D4-9B6C-EACDF14DE897}" destId="{0198667D-29C9-4755-A0E6-534173CFEC5F}" srcOrd="1" destOrd="0" presId="urn:microsoft.com/office/officeart/2005/8/layout/radial5"/>
    <dgm:cxn modelId="{F7FD443B-F524-481B-8B2D-0C26ABAFE43A}" type="presOf" srcId="{9374AE29-3A54-46D4-9B6C-EACDF14DE897}" destId="{C90C0AE3-272D-44EE-870E-3A9EFF9E2248}" srcOrd="0" destOrd="0" presId="urn:microsoft.com/office/officeart/2005/8/layout/radial5"/>
    <dgm:cxn modelId="{030B630A-C219-4CC2-9416-26141C415A69}" srcId="{A1B3E606-728B-4FCF-9524-B802D690CB27}" destId="{9AAA7278-7599-4F6D-AA79-8319374030C6}" srcOrd="4" destOrd="0" parTransId="{9374AE29-3A54-46D4-9B6C-EACDF14DE897}" sibTransId="{8165E0C8-EEC3-46D9-8447-5506E65B47C8}"/>
    <dgm:cxn modelId="{D8D9B2D6-6473-4477-8B49-F9A55AAC3F99}" type="presOf" srcId="{63EF3C43-5C8D-4382-B248-4E506A6B507E}" destId="{2FEC5436-49FD-4C5C-9A41-AF4E3215ECF3}" srcOrd="1" destOrd="0" presId="urn:microsoft.com/office/officeart/2005/8/layout/radial5"/>
    <dgm:cxn modelId="{193AD939-0FDC-4CFD-8058-A9C7C30F6B6D}" type="presOf" srcId="{2B3C2944-8C4A-47EC-A1AD-84415F4BE1B8}" destId="{18BF4DF0-8032-486E-A353-34C51ACCCAC1}" srcOrd="1" destOrd="0" presId="urn:microsoft.com/office/officeart/2005/8/layout/radial5"/>
    <dgm:cxn modelId="{53ECEB0B-9253-4EC4-AA59-F79F17A2294A}" type="presOf" srcId="{C7294437-AE5C-4CF2-8456-38A07EDAB665}" destId="{F8074846-78BC-4B93-8E5E-09C102AAFFED}" srcOrd="0" destOrd="0" presId="urn:microsoft.com/office/officeart/2005/8/layout/radial5"/>
    <dgm:cxn modelId="{31AA65A2-8D17-41F3-AEF6-B0092D3A8A11}" type="presOf" srcId="{0ACBFE17-C7E0-42F5-BBCF-8BA7034030D0}" destId="{2EB5A4EF-8C82-4E0B-A41A-E5CDDF8278B4}" srcOrd="1" destOrd="0" presId="urn:microsoft.com/office/officeart/2005/8/layout/radial5"/>
    <dgm:cxn modelId="{55425207-D948-4A17-B6A8-2E98702AF062}" type="presOf" srcId="{881F1933-FA6D-4996-AEFC-E90E8544DD66}" destId="{0C14FACD-CBBE-4C27-80D1-591207D45990}" srcOrd="0" destOrd="0" presId="urn:microsoft.com/office/officeart/2005/8/layout/radial5"/>
    <dgm:cxn modelId="{22CDA330-C0BB-4142-B9D7-69EDE4015470}" type="presOf" srcId="{9AAA7278-7599-4F6D-AA79-8319374030C6}" destId="{56B672BF-52FA-4389-BF0D-5B8291E787B9}" srcOrd="0" destOrd="0" presId="urn:microsoft.com/office/officeart/2005/8/layout/radial5"/>
    <dgm:cxn modelId="{B2F3F02C-5592-47EE-A864-361592EEC59F}" srcId="{A1B3E606-728B-4FCF-9524-B802D690CB27}" destId="{8B89E618-9228-4011-95EA-062FDACE3C85}" srcOrd="5" destOrd="0" parTransId="{8C352FE0-E5BE-4608-B6D5-668831ED590C}" sibTransId="{1818502F-2EBD-4649-92A3-1346C1FA177B}"/>
    <dgm:cxn modelId="{4ABD727F-EB28-4747-8925-66D695E7C3A5}" type="presOf" srcId="{0ACBFE17-C7E0-42F5-BBCF-8BA7034030D0}" destId="{682BDA2D-47FE-4D38-9E34-B25F5D00C690}" srcOrd="0" destOrd="0" presId="urn:microsoft.com/office/officeart/2005/8/layout/radial5"/>
    <dgm:cxn modelId="{4E6EEC8B-E0A3-4DD4-BAFD-80646D72B449}" srcId="{A1B3E606-728B-4FCF-9524-B802D690CB27}" destId="{47FA6778-E291-433D-9206-16C52DF390B2}" srcOrd="3" destOrd="0" parTransId="{2B3C2944-8C4A-47EC-A1AD-84415F4BE1B8}" sibTransId="{167D2035-D0AA-4DFF-A9EA-6E3F83F1424A}"/>
    <dgm:cxn modelId="{22F873A8-77DC-4515-88F4-303CFCB45BDE}" type="presOf" srcId="{63EF3C43-5C8D-4382-B248-4E506A6B507E}" destId="{394FE7D1-A3F7-4D06-B5F5-045FFB74CDB9}" srcOrd="0" destOrd="0" presId="urn:microsoft.com/office/officeart/2005/8/layout/radial5"/>
    <dgm:cxn modelId="{20EF872C-CB6A-4FFF-87BB-AA7B4FDAC455}" srcId="{A1B3E606-728B-4FCF-9524-B802D690CB27}" destId="{723C20C5-5625-4378-AA16-A3B80DC75EA0}" srcOrd="2" destOrd="0" parTransId="{4677D222-D3C9-4652-A4F9-7DB0DA6CC44D}" sibTransId="{1248A2E9-36C9-4A26-A4AD-97A28B0CC9A6}"/>
    <dgm:cxn modelId="{C8F5007D-AAC9-4950-8774-6C5D7B38239B}" type="presOf" srcId="{2D3EE4E3-940B-4F55-9EDB-21048BC20CA8}" destId="{F2A56258-2914-41E4-A074-0E44636E5C75}" srcOrd="0" destOrd="0" presId="urn:microsoft.com/office/officeart/2005/8/layout/radial5"/>
    <dgm:cxn modelId="{DE8CEE3C-3284-45BD-9C81-EBAE529C6E27}" type="presParOf" srcId="{1AA2BC12-89C6-4689-8832-8F65A145AA85}" destId="{A27F2237-847E-4670-B938-EEFAB3ECF83A}" srcOrd="0" destOrd="0" presId="urn:microsoft.com/office/officeart/2005/8/layout/radial5"/>
    <dgm:cxn modelId="{B98BDBFC-4608-4F22-B25C-7AB0CD812605}" type="presParOf" srcId="{1AA2BC12-89C6-4689-8832-8F65A145AA85}" destId="{0C14FACD-CBBE-4C27-80D1-591207D45990}" srcOrd="1" destOrd="0" presId="urn:microsoft.com/office/officeart/2005/8/layout/radial5"/>
    <dgm:cxn modelId="{001E7B76-ECFE-4D13-9EF5-0E727896984B}" type="presParOf" srcId="{0C14FACD-CBBE-4C27-80D1-591207D45990}" destId="{12D4AAFA-EC9F-4ECF-90F1-84A5C992EEF8}" srcOrd="0" destOrd="0" presId="urn:microsoft.com/office/officeart/2005/8/layout/radial5"/>
    <dgm:cxn modelId="{B746C696-E08D-4F80-8680-9F0A7D14378D}" type="presParOf" srcId="{1AA2BC12-89C6-4689-8832-8F65A145AA85}" destId="{AFDAC0EE-9ABD-4213-A7F9-B9FF0CAD1156}" srcOrd="2" destOrd="0" presId="urn:microsoft.com/office/officeart/2005/8/layout/radial5"/>
    <dgm:cxn modelId="{991C21E5-7CE3-4861-A276-8F8BBB60197C}" type="presParOf" srcId="{1AA2BC12-89C6-4689-8832-8F65A145AA85}" destId="{F2A56258-2914-41E4-A074-0E44636E5C75}" srcOrd="3" destOrd="0" presId="urn:microsoft.com/office/officeart/2005/8/layout/radial5"/>
    <dgm:cxn modelId="{18AF06D6-5549-4ACC-A16B-7126184ED63E}" type="presParOf" srcId="{F2A56258-2914-41E4-A074-0E44636E5C75}" destId="{82CDB6B5-7851-4F7C-B821-1CA3379F1077}" srcOrd="0" destOrd="0" presId="urn:microsoft.com/office/officeart/2005/8/layout/radial5"/>
    <dgm:cxn modelId="{00848352-54A3-49A8-8CFD-1D9CB8672DDD}" type="presParOf" srcId="{1AA2BC12-89C6-4689-8832-8F65A145AA85}" destId="{36905874-9A18-4F0C-B454-24EBC31C847C}" srcOrd="4" destOrd="0" presId="urn:microsoft.com/office/officeart/2005/8/layout/radial5"/>
    <dgm:cxn modelId="{4E8E331D-1B73-449F-A229-85EE3C3E1152}" type="presParOf" srcId="{1AA2BC12-89C6-4689-8832-8F65A145AA85}" destId="{ADAFA210-EEAC-44B5-A1B2-FE418A2F8BA7}" srcOrd="5" destOrd="0" presId="urn:microsoft.com/office/officeart/2005/8/layout/radial5"/>
    <dgm:cxn modelId="{E815EBF2-ACCE-442F-806E-636855A3DA5F}" type="presParOf" srcId="{ADAFA210-EEAC-44B5-A1B2-FE418A2F8BA7}" destId="{0333E865-B36F-4343-9E88-5DA606612470}" srcOrd="0" destOrd="0" presId="urn:microsoft.com/office/officeart/2005/8/layout/radial5"/>
    <dgm:cxn modelId="{AF6780F6-EDB7-48F7-9886-6105F84BFB69}" type="presParOf" srcId="{1AA2BC12-89C6-4689-8832-8F65A145AA85}" destId="{773878DF-038A-4D4C-A57B-40668D0B62F7}" srcOrd="6" destOrd="0" presId="urn:microsoft.com/office/officeart/2005/8/layout/radial5"/>
    <dgm:cxn modelId="{E649FC80-A4B5-47E0-82EA-0E16EB6A935E}" type="presParOf" srcId="{1AA2BC12-89C6-4689-8832-8F65A145AA85}" destId="{4B711B35-5F1D-4671-B251-CAAC66515C1B}" srcOrd="7" destOrd="0" presId="urn:microsoft.com/office/officeart/2005/8/layout/radial5"/>
    <dgm:cxn modelId="{77BE4C5C-39FD-46F4-ABD0-4C8D53C3111B}" type="presParOf" srcId="{4B711B35-5F1D-4671-B251-CAAC66515C1B}" destId="{18BF4DF0-8032-486E-A353-34C51ACCCAC1}" srcOrd="0" destOrd="0" presId="urn:microsoft.com/office/officeart/2005/8/layout/radial5"/>
    <dgm:cxn modelId="{541E2DCA-4FF0-4AC0-80A2-D1B661E3FC08}" type="presParOf" srcId="{1AA2BC12-89C6-4689-8832-8F65A145AA85}" destId="{F408FBD7-DB5F-40B8-9DC1-BCCF51E504FE}" srcOrd="8" destOrd="0" presId="urn:microsoft.com/office/officeart/2005/8/layout/radial5"/>
    <dgm:cxn modelId="{0AC0B4F3-85FE-4482-B604-DF1E7B4998C3}" type="presParOf" srcId="{1AA2BC12-89C6-4689-8832-8F65A145AA85}" destId="{C90C0AE3-272D-44EE-870E-3A9EFF9E2248}" srcOrd="9" destOrd="0" presId="urn:microsoft.com/office/officeart/2005/8/layout/radial5"/>
    <dgm:cxn modelId="{345D1DEC-CD48-437A-A22F-F9F1112B8F2C}" type="presParOf" srcId="{C90C0AE3-272D-44EE-870E-3A9EFF9E2248}" destId="{0198667D-29C9-4755-A0E6-534173CFEC5F}" srcOrd="0" destOrd="0" presId="urn:microsoft.com/office/officeart/2005/8/layout/radial5"/>
    <dgm:cxn modelId="{F3F71687-2C61-44CD-9148-42ACB1C7557B}" type="presParOf" srcId="{1AA2BC12-89C6-4689-8832-8F65A145AA85}" destId="{56B672BF-52FA-4389-BF0D-5B8291E787B9}" srcOrd="10" destOrd="0" presId="urn:microsoft.com/office/officeart/2005/8/layout/radial5"/>
    <dgm:cxn modelId="{3680D09C-D66C-43D9-AB6D-581FAFD6BAB3}" type="presParOf" srcId="{1AA2BC12-89C6-4689-8832-8F65A145AA85}" destId="{CFC0B128-6496-47F9-BF2F-03B08F72236F}" srcOrd="11" destOrd="0" presId="urn:microsoft.com/office/officeart/2005/8/layout/radial5"/>
    <dgm:cxn modelId="{550E0F44-CE74-465D-B122-B08ADE1A6FC4}" type="presParOf" srcId="{CFC0B128-6496-47F9-BF2F-03B08F72236F}" destId="{D5AE0FA1-BFD8-40D4-AD66-484E51D00668}" srcOrd="0" destOrd="0" presId="urn:microsoft.com/office/officeart/2005/8/layout/radial5"/>
    <dgm:cxn modelId="{B314FEF6-2D10-4E9F-BF9F-F4364E018E7C}" type="presParOf" srcId="{1AA2BC12-89C6-4689-8832-8F65A145AA85}" destId="{5E117015-D1F9-45E1-A1D2-87894505B970}" srcOrd="12" destOrd="0" presId="urn:microsoft.com/office/officeart/2005/8/layout/radial5"/>
    <dgm:cxn modelId="{7B890F77-CEFA-4EFF-A4D3-5E4E8C1F14B9}" type="presParOf" srcId="{1AA2BC12-89C6-4689-8832-8F65A145AA85}" destId="{682BDA2D-47FE-4D38-9E34-B25F5D00C690}" srcOrd="13" destOrd="0" presId="urn:microsoft.com/office/officeart/2005/8/layout/radial5"/>
    <dgm:cxn modelId="{35A55551-CBCA-4132-BC5A-F3D22C7EBF82}" type="presParOf" srcId="{682BDA2D-47FE-4D38-9E34-B25F5D00C690}" destId="{2EB5A4EF-8C82-4E0B-A41A-E5CDDF8278B4}" srcOrd="0" destOrd="0" presId="urn:microsoft.com/office/officeart/2005/8/layout/radial5"/>
    <dgm:cxn modelId="{1C1406D1-578B-430F-B173-B9FA782134F2}" type="presParOf" srcId="{1AA2BC12-89C6-4689-8832-8F65A145AA85}" destId="{45B20126-CA02-4CD8-B5E1-3A1F47BB20F2}" srcOrd="14" destOrd="0" presId="urn:microsoft.com/office/officeart/2005/8/layout/radial5"/>
    <dgm:cxn modelId="{F03BA5B3-C9E9-4A5D-9DF2-A3E5EF0AC47F}" type="presParOf" srcId="{1AA2BC12-89C6-4689-8832-8F65A145AA85}" destId="{394FE7D1-A3F7-4D06-B5F5-045FFB74CDB9}" srcOrd="15" destOrd="0" presId="urn:microsoft.com/office/officeart/2005/8/layout/radial5"/>
    <dgm:cxn modelId="{85C9F304-9031-44DE-87A5-7111F6CB0A8A}" type="presParOf" srcId="{394FE7D1-A3F7-4D06-B5F5-045FFB74CDB9}" destId="{2FEC5436-49FD-4C5C-9A41-AF4E3215ECF3}" srcOrd="0" destOrd="0" presId="urn:microsoft.com/office/officeart/2005/8/layout/radial5"/>
    <dgm:cxn modelId="{C5F796F9-5BFF-4F69-BBA3-BF300EBA7C3C}" type="presParOf" srcId="{1AA2BC12-89C6-4689-8832-8F65A145AA85}" destId="{F8074846-78BC-4B93-8E5E-09C102AAFFED}" srcOrd="16" destOrd="0" presId="urn:microsoft.com/office/officeart/2005/8/layout/radial5"/>
  </dgm:cxnLst>
  <dgm:bg>
    <a:solidFill>
      <a:srgbClr val="FFC00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F2237-847E-4670-B938-EEFAB3ECF83A}">
      <dsp:nvSpPr>
        <dsp:cNvPr id="0" name=""/>
        <dsp:cNvSpPr/>
      </dsp:nvSpPr>
      <dsp:spPr>
        <a:xfrm>
          <a:off x="4458171" y="2152185"/>
          <a:ext cx="2763822" cy="2243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7030A0"/>
              </a:solidFill>
            </a:rPr>
            <a:t>বাসস্থানে ব্যবহারিত প্রযুক্তি</a:t>
          </a:r>
          <a:endParaRPr lang="en-US" sz="3200" kern="1200" dirty="0">
            <a:solidFill>
              <a:srgbClr val="7030A0"/>
            </a:solidFill>
          </a:endParaRPr>
        </a:p>
      </dsp:txBody>
      <dsp:txXfrm>
        <a:off x="4862923" y="2480669"/>
        <a:ext cx="1954318" cy="1586060"/>
      </dsp:txXfrm>
    </dsp:sp>
    <dsp:sp modelId="{0C14FACD-CBBE-4C27-80D1-591207D45990}">
      <dsp:nvSpPr>
        <dsp:cNvPr id="0" name=""/>
        <dsp:cNvSpPr/>
      </dsp:nvSpPr>
      <dsp:spPr>
        <a:xfrm rot="16058242">
          <a:off x="5686562" y="1696251"/>
          <a:ext cx="199493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7030A0"/>
            </a:solidFill>
          </a:endParaRPr>
        </a:p>
      </dsp:txBody>
      <dsp:txXfrm rot="10800000">
        <a:off x="5717720" y="1835815"/>
        <a:ext cx="139645" cy="328993"/>
      </dsp:txXfrm>
    </dsp:sp>
    <dsp:sp modelId="{AFDAC0EE-9ABD-4213-A7F9-B9FF0CAD1156}">
      <dsp:nvSpPr>
        <dsp:cNvPr id="0" name=""/>
        <dsp:cNvSpPr/>
      </dsp:nvSpPr>
      <dsp:spPr>
        <a:xfrm>
          <a:off x="5022679" y="325903"/>
          <a:ext cx="1451443" cy="145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7030A0"/>
            </a:solidFill>
          </a:endParaRPr>
        </a:p>
      </dsp:txBody>
      <dsp:txXfrm>
        <a:off x="5235238" y="538462"/>
        <a:ext cx="1026325" cy="1026325"/>
      </dsp:txXfrm>
    </dsp:sp>
    <dsp:sp modelId="{F2A56258-2914-41E4-A074-0E44636E5C75}">
      <dsp:nvSpPr>
        <dsp:cNvPr id="0" name=""/>
        <dsp:cNvSpPr/>
      </dsp:nvSpPr>
      <dsp:spPr>
        <a:xfrm rot="18845696">
          <a:off x="6734547" y="1924372"/>
          <a:ext cx="294518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7030A0"/>
            </a:solidFill>
          </a:endParaRPr>
        </a:p>
      </dsp:txBody>
      <dsp:txXfrm>
        <a:off x="6747984" y="2065765"/>
        <a:ext cx="206163" cy="328993"/>
      </dsp:txXfrm>
    </dsp:sp>
    <dsp:sp modelId="{36905874-9A18-4F0C-B454-24EBC31C847C}">
      <dsp:nvSpPr>
        <dsp:cNvPr id="0" name=""/>
        <dsp:cNvSpPr/>
      </dsp:nvSpPr>
      <dsp:spPr>
        <a:xfrm>
          <a:off x="6860217" y="746074"/>
          <a:ext cx="1451443" cy="145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>
            <a:solidFill>
              <a:srgbClr val="7030A0"/>
            </a:solidFill>
          </a:endParaRPr>
        </a:p>
      </dsp:txBody>
      <dsp:txXfrm>
        <a:off x="7072776" y="958633"/>
        <a:ext cx="1026325" cy="1026325"/>
      </dsp:txXfrm>
    </dsp:sp>
    <dsp:sp modelId="{ADAFA210-EEAC-44B5-A1B2-FE418A2F8BA7}">
      <dsp:nvSpPr>
        <dsp:cNvPr id="0" name=""/>
        <dsp:cNvSpPr/>
      </dsp:nvSpPr>
      <dsp:spPr>
        <a:xfrm rot="21521977">
          <a:off x="7301092" y="2964194"/>
          <a:ext cx="191966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7030A0"/>
            </a:solidFill>
          </a:endParaRPr>
        </a:p>
      </dsp:txBody>
      <dsp:txXfrm>
        <a:off x="7301099" y="3074512"/>
        <a:ext cx="134376" cy="328993"/>
      </dsp:txXfrm>
    </dsp:sp>
    <dsp:sp modelId="{773878DF-038A-4D4C-A57B-40668D0B62F7}">
      <dsp:nvSpPr>
        <dsp:cNvPr id="0" name=""/>
        <dsp:cNvSpPr/>
      </dsp:nvSpPr>
      <dsp:spPr>
        <a:xfrm>
          <a:off x="7583375" y="2491931"/>
          <a:ext cx="1451443" cy="145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>
            <a:solidFill>
              <a:srgbClr val="7030A0"/>
            </a:solidFill>
          </a:endParaRPr>
        </a:p>
      </dsp:txBody>
      <dsp:txXfrm>
        <a:off x="7795934" y="2704490"/>
        <a:ext cx="1026325" cy="1026325"/>
      </dsp:txXfrm>
    </dsp:sp>
    <dsp:sp modelId="{4B711B35-5F1D-4671-B251-CAAC66515C1B}">
      <dsp:nvSpPr>
        <dsp:cNvPr id="0" name=""/>
        <dsp:cNvSpPr/>
      </dsp:nvSpPr>
      <dsp:spPr>
        <a:xfrm rot="2643924">
          <a:off x="6767077" y="4016890"/>
          <a:ext cx="248201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7030A0"/>
            </a:solidFill>
          </a:endParaRPr>
        </a:p>
      </dsp:txBody>
      <dsp:txXfrm>
        <a:off x="6777556" y="4100662"/>
        <a:ext cx="173741" cy="328993"/>
      </dsp:txXfrm>
    </dsp:sp>
    <dsp:sp modelId="{F408FBD7-DB5F-40B8-9DC1-BCCF51E504FE}">
      <dsp:nvSpPr>
        <dsp:cNvPr id="0" name=""/>
        <dsp:cNvSpPr/>
      </dsp:nvSpPr>
      <dsp:spPr>
        <a:xfrm>
          <a:off x="6860217" y="4237788"/>
          <a:ext cx="1451443" cy="145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>
            <a:solidFill>
              <a:srgbClr val="7030A0"/>
            </a:solidFill>
          </a:endParaRPr>
        </a:p>
      </dsp:txBody>
      <dsp:txXfrm>
        <a:off x="7072776" y="4450347"/>
        <a:ext cx="1026325" cy="1026325"/>
      </dsp:txXfrm>
    </dsp:sp>
    <dsp:sp modelId="{C90C0AE3-272D-44EE-870E-3A9EFF9E2248}">
      <dsp:nvSpPr>
        <dsp:cNvPr id="0" name=""/>
        <dsp:cNvSpPr/>
      </dsp:nvSpPr>
      <dsp:spPr>
        <a:xfrm rot="5400000">
          <a:off x="5690163" y="4395432"/>
          <a:ext cx="299837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7030A0"/>
            </a:solidFill>
          </a:endParaRPr>
        </a:p>
      </dsp:txBody>
      <dsp:txXfrm>
        <a:off x="5735139" y="4460122"/>
        <a:ext cx="209886" cy="328993"/>
      </dsp:txXfrm>
    </dsp:sp>
    <dsp:sp modelId="{56B672BF-52FA-4389-BF0D-5B8291E787B9}">
      <dsp:nvSpPr>
        <dsp:cNvPr id="0" name=""/>
        <dsp:cNvSpPr/>
      </dsp:nvSpPr>
      <dsp:spPr>
        <a:xfrm>
          <a:off x="5114360" y="4960945"/>
          <a:ext cx="1451443" cy="145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>
            <a:solidFill>
              <a:srgbClr val="7030A0"/>
            </a:solidFill>
          </a:endParaRPr>
        </a:p>
      </dsp:txBody>
      <dsp:txXfrm>
        <a:off x="5326919" y="5173504"/>
        <a:ext cx="1026325" cy="1026325"/>
      </dsp:txXfrm>
    </dsp:sp>
    <dsp:sp modelId="{CFC0B128-6496-47F9-BF2F-03B08F72236F}">
      <dsp:nvSpPr>
        <dsp:cNvPr id="0" name=""/>
        <dsp:cNvSpPr/>
      </dsp:nvSpPr>
      <dsp:spPr>
        <a:xfrm rot="8156076">
          <a:off x="4664886" y="4016890"/>
          <a:ext cx="248201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7030A0"/>
            </a:solidFill>
          </a:endParaRPr>
        </a:p>
      </dsp:txBody>
      <dsp:txXfrm rot="10800000">
        <a:off x="4728867" y="4100662"/>
        <a:ext cx="173741" cy="328993"/>
      </dsp:txXfrm>
    </dsp:sp>
    <dsp:sp modelId="{5E117015-D1F9-45E1-A1D2-87894505B970}">
      <dsp:nvSpPr>
        <dsp:cNvPr id="0" name=""/>
        <dsp:cNvSpPr/>
      </dsp:nvSpPr>
      <dsp:spPr>
        <a:xfrm>
          <a:off x="3368503" y="4237788"/>
          <a:ext cx="1451443" cy="145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7030A0"/>
            </a:solidFill>
          </a:endParaRPr>
        </a:p>
      </dsp:txBody>
      <dsp:txXfrm>
        <a:off x="3581062" y="4450347"/>
        <a:ext cx="1026325" cy="1026325"/>
      </dsp:txXfrm>
    </dsp:sp>
    <dsp:sp modelId="{682BDA2D-47FE-4D38-9E34-B25F5D00C690}">
      <dsp:nvSpPr>
        <dsp:cNvPr id="0" name=""/>
        <dsp:cNvSpPr/>
      </dsp:nvSpPr>
      <dsp:spPr>
        <a:xfrm rot="10878023">
          <a:off x="4187105" y="2964194"/>
          <a:ext cx="191966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7030A0"/>
            </a:solidFill>
          </a:endParaRPr>
        </a:p>
      </dsp:txBody>
      <dsp:txXfrm rot="10800000">
        <a:off x="4244688" y="3074512"/>
        <a:ext cx="134376" cy="328993"/>
      </dsp:txXfrm>
    </dsp:sp>
    <dsp:sp modelId="{45B20126-CA02-4CD8-B5E1-3A1F47BB20F2}">
      <dsp:nvSpPr>
        <dsp:cNvPr id="0" name=""/>
        <dsp:cNvSpPr/>
      </dsp:nvSpPr>
      <dsp:spPr>
        <a:xfrm>
          <a:off x="2645346" y="2491931"/>
          <a:ext cx="1451443" cy="145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7030A0"/>
            </a:solidFill>
          </a:endParaRPr>
        </a:p>
      </dsp:txBody>
      <dsp:txXfrm>
        <a:off x="2857905" y="2704490"/>
        <a:ext cx="1026325" cy="1026325"/>
      </dsp:txXfrm>
    </dsp:sp>
    <dsp:sp modelId="{394FE7D1-A3F7-4D06-B5F5-045FFB74CDB9}">
      <dsp:nvSpPr>
        <dsp:cNvPr id="0" name=""/>
        <dsp:cNvSpPr/>
      </dsp:nvSpPr>
      <dsp:spPr>
        <a:xfrm rot="13554304">
          <a:off x="4651099" y="1924372"/>
          <a:ext cx="294518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7030A0"/>
            </a:solidFill>
          </a:endParaRPr>
        </a:p>
      </dsp:txBody>
      <dsp:txXfrm rot="10800000">
        <a:off x="4726017" y="2065765"/>
        <a:ext cx="206163" cy="328993"/>
      </dsp:txXfrm>
    </dsp:sp>
    <dsp:sp modelId="{F8074846-78BC-4B93-8E5E-09C102AAFFED}">
      <dsp:nvSpPr>
        <dsp:cNvPr id="0" name=""/>
        <dsp:cNvSpPr/>
      </dsp:nvSpPr>
      <dsp:spPr>
        <a:xfrm>
          <a:off x="3368503" y="746074"/>
          <a:ext cx="1451443" cy="145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7030A0"/>
            </a:solidFill>
          </a:endParaRPr>
        </a:p>
      </dsp:txBody>
      <dsp:txXfrm>
        <a:off x="3581062" y="958633"/>
        <a:ext cx="1026325" cy="1026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73465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79595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87135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999482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85108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98933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18438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433135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1805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258049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13281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0DC20-51F6-473F-BF9C-3FAAB60F7D43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2F6B-62AE-48B5-AD81-210B91B2D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4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12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eg"/><Relationship Id="rId14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406400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457201"/>
            <a:ext cx="4368800" cy="14758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9200" y="3429000"/>
            <a:ext cx="4876800" cy="294126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9600" dirty="0" smtClean="0">
                <a:ln>
                  <a:solidFill>
                    <a:srgbClr val="9C007F">
                      <a:lumMod val="60000"/>
                      <a:lumOff val="40000"/>
                    </a:srgb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dirty="0">
              <a:ln>
                <a:solidFill>
                  <a:srgbClr val="9C007F">
                    <a:lumMod val="60000"/>
                    <a:lumOff val="40000"/>
                  </a:srgb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nimated-Beautiful-Flowers-Pictures-155.gif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3048000" y="533401"/>
            <a:ext cx="6350000" cy="4657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982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9" y="729961"/>
            <a:ext cx="6195578" cy="37173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363373" y="4557932"/>
            <a:ext cx="423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টেলিভিশন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483" y="6035040"/>
            <a:ext cx="900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/>
              </a:rPr>
              <a:t>এটি আমাদের বিনোদনে সহায়তা করে</a:t>
            </a:r>
            <a:endParaRPr lang="en-US" sz="36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43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6" y="482310"/>
            <a:ext cx="4923547" cy="36879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34" y="566716"/>
            <a:ext cx="4595305" cy="366781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 rot="10800000" flipV="1">
            <a:off x="548640" y="4670501"/>
            <a:ext cx="32496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টেলীফোন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6189786" y="4548318"/>
            <a:ext cx="51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মোবাইল</a:t>
            </a:r>
            <a:endParaRPr lang="en-US" sz="54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302" y="6006905"/>
            <a:ext cx="1049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/>
              </a:rPr>
              <a:t>দূরের মানুষের সাথে যোগাযোগ করতে সাহায্য করে</a:t>
            </a:r>
            <a:r>
              <a:rPr lang="bn-IN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8659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80" y="197426"/>
            <a:ext cx="5338329" cy="35848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42536" y="3938007"/>
            <a:ext cx="6010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437" y="5275385"/>
            <a:ext cx="8384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/>
              </a:rPr>
              <a:t>আজকের বিশ্বে এটি খুবই গুরুত্বপূর্ণ</a:t>
            </a:r>
            <a:endParaRPr lang="en-US" sz="44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81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6" y="217170"/>
            <a:ext cx="6844579" cy="433442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068332" y="4205204"/>
            <a:ext cx="4852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26" y="5514535"/>
            <a:ext cx="813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/>
              </a:rPr>
              <a:t>এটি রান্নার কাজে ব্যাবহার করা হয়</a:t>
            </a:r>
            <a:r>
              <a:rPr lang="bn-IN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6324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9" y="0"/>
            <a:ext cx="5711104" cy="480198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79229" y="4673716"/>
            <a:ext cx="3976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822" y="5613009"/>
            <a:ext cx="1021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/>
              </a:rPr>
              <a:t>খাদ্যদ্রব্য সংরক্ষণে এটি ব্যাবহার করা হয়</a:t>
            </a:r>
            <a:r>
              <a:rPr lang="bn-IN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0399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66" y="517948"/>
            <a:ext cx="4672394" cy="17430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9" y="335282"/>
            <a:ext cx="2425413" cy="17931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70002" y="2331704"/>
            <a:ext cx="2992176" cy="113877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রাইস কুকার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422" y="3620821"/>
            <a:ext cx="11522505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প্রযুক্তি গুলোও আমরা বাড়িতে বিভিন্ন কাজে ব্যবহার করি।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0978" y="2405575"/>
            <a:ext cx="6260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</a:t>
            </a:r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ওভেন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879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81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038011624"/>
              </p:ext>
            </p:extLst>
          </p:nvPr>
        </p:nvGraphicFramePr>
        <p:xfrm>
          <a:off x="310551" y="293298"/>
          <a:ext cx="11680165" cy="643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03" y="1112719"/>
            <a:ext cx="888161" cy="1364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26" y="3033910"/>
            <a:ext cx="1293873" cy="769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3" y="4800579"/>
            <a:ext cx="1365760" cy="1023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13" y="5601240"/>
            <a:ext cx="1181639" cy="708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39" y="4800579"/>
            <a:ext cx="1269882" cy="761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38" y="2941475"/>
            <a:ext cx="1362973" cy="954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36" y="1344928"/>
            <a:ext cx="1052289" cy="932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10" y="1015298"/>
            <a:ext cx="1365006" cy="659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429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d_Fram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048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পাঠ্যবই এর </a:t>
            </a:r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৬৩</a:t>
            </a:r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পৃষ্ঠা বের করে মিলিয়ে নাও। 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015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784"/>
            <a:ext cx="2521959" cy="16478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532185" cy="13786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2441"/>
            <a:ext cx="2549667" cy="16540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114"/>
            <a:ext cx="2523445" cy="16413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70" y="420062"/>
            <a:ext cx="2168868" cy="116958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14" y="1784626"/>
            <a:ext cx="2222695" cy="16478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17" y="5242853"/>
            <a:ext cx="2082018" cy="141116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10" y="3577884"/>
            <a:ext cx="2264899" cy="15146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2" name="Down Arrow 21"/>
          <p:cNvSpPr/>
          <p:nvPr/>
        </p:nvSpPr>
        <p:spPr>
          <a:xfrm>
            <a:off x="5824025" y="168812"/>
            <a:ext cx="1125415" cy="6689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32517" y="520505"/>
            <a:ext cx="1617785" cy="829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69943" y="492369"/>
            <a:ext cx="1645921" cy="872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72862" y="6175717"/>
            <a:ext cx="7132320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01329" y="562707"/>
            <a:ext cx="137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/>
              </a:rPr>
              <a:t>গোলাপ দল</a:t>
            </a:r>
            <a:endParaRPr lang="en-US" sz="2000" dirty="0">
              <a:latin typeface="NikoshB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20111" y="647114"/>
            <a:ext cx="94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/>
              </a:rPr>
              <a:t>জবা দল</a:t>
            </a:r>
            <a:endParaRPr lang="en-US" dirty="0">
              <a:latin typeface="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3877" y="6217920"/>
            <a:ext cx="678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/>
              </a:rPr>
              <a:t>এই প্রযুক্তি গুলো কি কাজে ব্যবহার করা হয়?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484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715064" y="337625"/>
            <a:ext cx="3896751" cy="112541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7095" y="647114"/>
            <a:ext cx="478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/>
              </a:rPr>
              <a:t>শুন্যস্থান পুরন কর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138" y="2293034"/>
            <a:ext cx="769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/>
              </a:rPr>
              <a:t>১</a:t>
            </a:r>
            <a:r>
              <a:rPr lang="bn-IN" dirty="0" smtClean="0"/>
              <a:t>।</a:t>
            </a:r>
            <a:r>
              <a:rPr lang="bn-IN" sz="2800" dirty="0" smtClean="0">
                <a:latin typeface="NikoshBAN"/>
              </a:rPr>
              <a:t>টেলিভিশন, মোবাইল ফোন ব্যবহিত হয়-।</a:t>
            </a:r>
            <a:endParaRPr lang="en-US" sz="28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6597" y="3052689"/>
            <a:ext cx="607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/>
              </a:rPr>
              <a:t>২।–ব্যবহিত প্রযুক্তি রাইস কুকার</a:t>
            </a:r>
            <a:r>
              <a:rPr lang="bn-IN" dirty="0" smtClean="0">
                <a:latin typeface="NikoshBAN"/>
              </a:rPr>
              <a:t>।</a:t>
            </a:r>
            <a:endParaRPr lang="en-US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582" y="3784209"/>
            <a:ext cx="578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/>
              </a:rPr>
              <a:t>.৩।মাইক্রোওয়েভ ওভেন-প্রযুক্তি।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1600" y="67056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EDCDE6"/>
              </a:gs>
              <a:gs pos="100000">
                <a:schemeClr val="bg1"/>
              </a:gs>
            </a:gsLst>
            <a:lin ang="18900000" scaled="1"/>
            <a:tileRect/>
          </a:gradFill>
          <a:effectLst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0" y="1981200"/>
            <a:ext cx="690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রেহেনা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পারভিন</a:t>
            </a: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en-US" sz="4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জালাসী</a:t>
            </a: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বিদ্যালয়। </a:t>
            </a:r>
          </a:p>
          <a:p>
            <a:pPr algn="r"/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পঞ্চগড়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পঞগড়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usiness-card-floral-rectangle-set-fourth-label-button-banner-35200778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2778" t="8268" r="9722" b="57825"/>
          <a:stretch>
            <a:fillRect/>
          </a:stretch>
        </p:blipFill>
        <p:spPr>
          <a:xfrm>
            <a:off x="406400" y="228600"/>
            <a:ext cx="6400800" cy="1981200"/>
          </a:xfrm>
          <a:prstGeom prst="roundRect">
            <a:avLst/>
          </a:prstGeom>
          <a:ln>
            <a:solidFill>
              <a:srgbClr val="D5220F"/>
            </a:solidFill>
          </a:ln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2336800" y="762001"/>
            <a:ext cx="447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793074" y="3428867"/>
            <a:ext cx="6400006" cy="1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19200" y="144780"/>
            <a:ext cx="11480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6400" y="6629400"/>
            <a:ext cx="1148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1901356" y="3224853"/>
            <a:ext cx="647620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angoiii copy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0790"/>
          <a:stretch>
            <a:fillRect/>
          </a:stretch>
        </p:blipFill>
        <p:spPr>
          <a:xfrm>
            <a:off x="3454400" y="1600200"/>
            <a:ext cx="1422400" cy="403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8132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626" y="2489982"/>
            <a:ext cx="11317345" cy="3785652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নিজ নিজ বাড়িতে কি কি প্রযুক্তি আছে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লিখে নিয়ে আসবে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348111" y="211016"/>
            <a:ext cx="6133514" cy="10972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90978" y="551543"/>
            <a:ext cx="250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বাড়ির কাজ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31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768359-natural-design-template-naturel-heart-frame-beautiful-frame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625600" y="457201"/>
            <a:ext cx="9022080" cy="492268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22AE33"/>
              </a:gs>
              <a:gs pos="100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22AE33"/>
              </a:gs>
              <a:gs pos="100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406400" cy="640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22AE33"/>
              </a:gs>
              <a:gs pos="100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11826243" y="228600"/>
            <a:ext cx="365757" cy="640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22AE33"/>
              </a:gs>
              <a:gs pos="100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01651032abfc01ecc02ff4ea35feeedd2.gif"/>
          <p:cNvPicPr>
            <a:picLocks noChangeAspect="1"/>
          </p:cNvPicPr>
          <p:nvPr/>
        </p:nvPicPr>
        <p:blipFill>
          <a:blip>
            <a:lum contrast="40000"/>
          </a:blip>
          <a:stretch>
            <a:fillRect/>
          </a:stretch>
        </p:blipFill>
        <p:spPr>
          <a:xfrm>
            <a:off x="4191000" y="1600200"/>
            <a:ext cx="3810000" cy="2590800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46400" y="5486401"/>
            <a:ext cx="69088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blipFill dpi="0" rotWithShape="1">
                  <a:blip r:embed="rId3">
                    <a:alphaModFix amt="93000"/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“সবাই ভালো থেকো” </a:t>
            </a:r>
            <a:endParaRPr lang="en-US" sz="4800" dirty="0">
              <a:blipFill dpi="0" rotWithShape="1">
                <a:blip r:embed="rId3">
                  <a:alphaModFix amt="93000"/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98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1200" y="381000"/>
            <a:ext cx="8026400" cy="914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bg1"/>
              </a:gs>
              <a:gs pos="65000">
                <a:schemeClr val="bg1"/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189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4400" b="1" dirty="0" smtClean="0">
                <a:ln w="10541" cmpd="sng">
                  <a:solidFill>
                    <a:srgbClr val="FF388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388C">
                        <a:tint val="40000"/>
                        <a:satMod val="250000"/>
                      </a:srgbClr>
                    </a:gs>
                    <a:gs pos="9000">
                      <a:srgbClr val="FF388C">
                        <a:tint val="52000"/>
                        <a:satMod val="300000"/>
                      </a:srgbClr>
                    </a:gs>
                    <a:gs pos="50000">
                      <a:srgbClr val="FF388C">
                        <a:shade val="20000"/>
                        <a:satMod val="300000"/>
                      </a:srgbClr>
                    </a:gs>
                    <a:gs pos="79000">
                      <a:srgbClr val="FF388C">
                        <a:tint val="52000"/>
                        <a:satMod val="300000"/>
                      </a:srgbClr>
                    </a:gs>
                    <a:gs pos="100000">
                      <a:srgbClr val="FF388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rgbClr val="FF388C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388C">
                      <a:tint val="40000"/>
                      <a:satMod val="250000"/>
                    </a:srgbClr>
                  </a:gs>
                  <a:gs pos="9000">
                    <a:srgbClr val="FF388C">
                      <a:tint val="52000"/>
                      <a:satMod val="300000"/>
                    </a:srgbClr>
                  </a:gs>
                  <a:gs pos="50000">
                    <a:srgbClr val="FF388C">
                      <a:shade val="20000"/>
                      <a:satMod val="300000"/>
                    </a:srgbClr>
                  </a:gs>
                  <a:gs pos="79000">
                    <a:srgbClr val="FF388C">
                      <a:tint val="52000"/>
                      <a:satMod val="300000"/>
                    </a:srgbClr>
                  </a:gs>
                  <a:gs pos="100000">
                    <a:srgbClr val="FF388C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8800" y="1410356"/>
            <a:ext cx="7315200" cy="69249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</a:t>
            </a:r>
            <a:r>
              <a:rPr lang="bn-I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জীবনে প্রযুক্তি</a:t>
            </a:r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“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বাসস্থানে প্রযুক্তি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60800" y="1524000"/>
            <a:ext cx="7823200" cy="4953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graphics-flower-line-355185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 rot="16200000">
            <a:off x="-825498" y="4673600"/>
            <a:ext cx="3009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84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1200" y="381000"/>
            <a:ext cx="8026400" cy="914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bg1"/>
              </a:gs>
              <a:gs pos="65000">
                <a:schemeClr val="bg1"/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189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rgbClr val="FF388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388C">
                        <a:tint val="40000"/>
                        <a:satMod val="250000"/>
                      </a:srgbClr>
                    </a:gs>
                    <a:gs pos="9000">
                      <a:srgbClr val="FF388C">
                        <a:tint val="52000"/>
                        <a:satMod val="300000"/>
                      </a:srgbClr>
                    </a:gs>
                    <a:gs pos="50000">
                      <a:srgbClr val="FF388C">
                        <a:shade val="20000"/>
                        <a:satMod val="300000"/>
                      </a:srgbClr>
                    </a:gs>
                    <a:gs pos="79000">
                      <a:srgbClr val="FF388C">
                        <a:tint val="52000"/>
                        <a:satMod val="300000"/>
                      </a:srgbClr>
                    </a:gs>
                    <a:gs pos="100000">
                      <a:srgbClr val="FF388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0541" cmpd="sng">
                <a:solidFill>
                  <a:srgbClr val="FF388C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388C">
                      <a:tint val="40000"/>
                      <a:satMod val="250000"/>
                    </a:srgbClr>
                  </a:gs>
                  <a:gs pos="9000">
                    <a:srgbClr val="FF388C">
                      <a:tint val="52000"/>
                      <a:satMod val="300000"/>
                    </a:srgbClr>
                  </a:gs>
                  <a:gs pos="50000">
                    <a:srgbClr val="FF388C">
                      <a:shade val="20000"/>
                      <a:satMod val="300000"/>
                    </a:srgbClr>
                  </a:gs>
                  <a:gs pos="79000">
                    <a:srgbClr val="FF388C">
                      <a:tint val="52000"/>
                      <a:satMod val="300000"/>
                    </a:srgbClr>
                  </a:gs>
                  <a:gs pos="100000">
                    <a:srgbClr val="FF388C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8800" y="1410356"/>
            <a:ext cx="7315200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১০.১.১বাসস্থানে প্রযুক্তির ব্যবহার বননা করতে পারবে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60800" y="1524000"/>
            <a:ext cx="7823200" cy="4953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graphics-flower-line-355185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 rot="16200000">
            <a:off x="-825498" y="4673600"/>
            <a:ext cx="3009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84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1"/>
            <a:ext cx="5922498" cy="40233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7" y="-1"/>
            <a:ext cx="5373859" cy="41781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Pentagon 10"/>
          <p:cNvSpPr/>
          <p:nvPr/>
        </p:nvSpPr>
        <p:spPr>
          <a:xfrm>
            <a:off x="1083212" y="4684542"/>
            <a:ext cx="10480431" cy="157558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92702" y="4813992"/>
            <a:ext cx="8904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ছবিতে কি দেখতে পাচ্ছ 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18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418449" y="1997612"/>
            <a:ext cx="7512148" cy="369980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51495" y="3249637"/>
            <a:ext cx="5908431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বাসস্থানে প্রযুক্তি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811151" y="562707"/>
            <a:ext cx="3967089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41144" y="834480"/>
            <a:ext cx="251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/>
              </a:rPr>
              <a:t>আজকের পাঠ</a:t>
            </a:r>
            <a:endParaRPr lang="en-US" sz="3200" dirty="0">
              <a:latin typeface="NikoshB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7" y="193751"/>
            <a:ext cx="3434675" cy="346384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2880" y="4965895"/>
            <a:ext cx="12009120" cy="1938992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/>
                <a:cs typeface="NikoshBAN" panose="02000000000000000000" pitchFamily="2" charset="0"/>
              </a:rPr>
              <a:t>অন্ধকার দূর করতে বৈদ্যুতিক বাতি ব্যবহার করা হয়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8966" y="3840479"/>
            <a:ext cx="6639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62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3" y="239151"/>
            <a:ext cx="5078435" cy="39811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7500" y="2967335"/>
            <a:ext cx="1217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ইস্ত্রি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363" y="5345723"/>
            <a:ext cx="970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/>
              </a:rPr>
              <a:t>এটি কাপড় আয়রন করতে ব্যাবহার করা হয়</a:t>
            </a:r>
            <a:r>
              <a:rPr lang="bn-IN" sz="4000" dirty="0" smtClean="0">
                <a:latin typeface="NikoshBAN"/>
              </a:rPr>
              <a:t>।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32" y="1080354"/>
            <a:ext cx="3429220" cy="2619449"/>
          </a:xfrm>
          <a:prstGeom prst="rect">
            <a:avLst/>
          </a:prstGeom>
        </p:spPr>
      </p:pic>
      <p:pic>
        <p:nvPicPr>
          <p:cNvPr id="1026" name="Picture 2" descr="C:\Users\User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317" y="1161684"/>
            <a:ext cx="3444314" cy="25943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74879" y="4178105"/>
            <a:ext cx="4442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বৈদ্যুতিক পাখা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182" y="5655212"/>
            <a:ext cx="1028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/>
              </a:rPr>
              <a:t>এটি আমাদের শরীর ঠাণ্ডা হতে সাহায্য করে</a:t>
            </a:r>
            <a:r>
              <a:rPr lang="bn-IN" dirty="0" smtClean="0"/>
              <a:t>।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215</Words>
  <Application>Microsoft Office PowerPoint</Application>
  <PresentationFormat>Custom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PTI-PANCHAGARH-02</dc:creator>
  <cp:lastModifiedBy>User</cp:lastModifiedBy>
  <cp:revision>129</cp:revision>
  <dcterms:created xsi:type="dcterms:W3CDTF">2018-02-05T10:41:18Z</dcterms:created>
  <dcterms:modified xsi:type="dcterms:W3CDTF">2020-11-03T09:54:09Z</dcterms:modified>
</cp:coreProperties>
</file>