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6" d="100"/>
          <a:sy n="56" d="100"/>
        </p:scale>
        <p:origin x="165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1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4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2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9370-DDC7-4266-92E5-B3C4B372678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ame Side Corner Rectangle 5"/>
          <p:cNvSpPr/>
          <p:nvPr/>
        </p:nvSpPr>
        <p:spPr bwMode="auto">
          <a:xfrm>
            <a:off x="174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175044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3741" y="1435100"/>
            <a:ext cx="123561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91606" y="2692400"/>
            <a:ext cx="15345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dirty="0" err="1"/>
              <a:t>Mahia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 bwMode="auto">
          <a:xfrm>
            <a:off x="3075625" y="1447800"/>
            <a:ext cx="1536630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3074743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9440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0850" y="2705100"/>
            <a:ext cx="15366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/>
              <a:t>Rahman</a:t>
            </a:r>
            <a:endParaRPr lang="en-US" sz="3200"/>
          </a:p>
        </p:txBody>
      </p:sp>
      <p:sp>
        <p:nvSpPr>
          <p:cNvPr id="16" name="Round Same Side Corner Rectangle 15"/>
          <p:cNvSpPr/>
          <p:nvPr/>
        </p:nvSpPr>
        <p:spPr bwMode="auto">
          <a:xfrm>
            <a:off x="4356737" y="1447800"/>
            <a:ext cx="1536630" cy="1114425"/>
          </a:xfrm>
          <a:prstGeom prst="round2Same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5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62933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3862" y="2705100"/>
            <a:ext cx="153663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Assistant Teacher</a:t>
            </a:r>
          </a:p>
          <a:p>
            <a:pPr algn="ctr"/>
            <a:endParaRPr lang="en-US" sz="1600" b="1"/>
          </a:p>
          <a:p>
            <a:endParaRPr lang="en-US"/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5626737" y="1447800"/>
            <a:ext cx="1536630" cy="1114425"/>
          </a:xfrm>
          <a:prstGeom prst="round2Same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V="1">
            <a:off x="562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15788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4337" y="2705100"/>
            <a:ext cx="153663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English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6879275" y="1447800"/>
            <a:ext cx="1536630" cy="1114425"/>
          </a:xfrm>
          <a:prstGeom prst="round2Same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flipV="1">
            <a:off x="6868868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79755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26875" y="2705100"/>
            <a:ext cx="153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 err="1"/>
              <a:t>Silam</a:t>
            </a:r>
            <a:r>
              <a:rPr lang="en-US" sz="1400" b="1" dirty="0"/>
              <a:t> P.L High School</a:t>
            </a:r>
          </a:p>
        </p:txBody>
      </p:sp>
      <p:sp>
        <p:nvSpPr>
          <p:cNvPr id="31" name="Round Same Side Corner Rectangle 30"/>
          <p:cNvSpPr/>
          <p:nvPr/>
        </p:nvSpPr>
        <p:spPr bwMode="auto">
          <a:xfrm>
            <a:off x="8120994" y="1435100"/>
            <a:ext cx="1534525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 flipV="1">
            <a:off x="8119818" y="21590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191018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40019" y="2692400"/>
            <a:ext cx="153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/>
              <a:t>B.A </a:t>
            </a:r>
            <a:r>
              <a:rPr lang="en-US" sz="1400" b="1" dirty="0" err="1"/>
              <a:t>Hons</a:t>
            </a:r>
            <a:endParaRPr lang="en-US" sz="1400" dirty="0"/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936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flipV="1">
            <a:off x="936282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527375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64006" y="2692400"/>
            <a:ext cx="1534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M.A (English)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39" y="327914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34" y="329438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78" y="328549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8" y="328549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6" y="329565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57" y="3260725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02" y="3269617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654" y="4129519"/>
            <a:ext cx="4485175" cy="26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7027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604211" y="-174628"/>
            <a:ext cx="13796211" cy="7281281"/>
            <a:chOff x="6492724" y="499314"/>
            <a:chExt cx="5078592" cy="5954147"/>
          </a:xfrm>
        </p:grpSpPr>
        <p:sp>
          <p:nvSpPr>
            <p:cNvPr id="6" name="Rectangle 5"/>
            <p:cNvSpPr/>
            <p:nvPr/>
          </p:nvSpPr>
          <p:spPr>
            <a:xfrm>
              <a:off x="6881623" y="1066272"/>
              <a:ext cx="4689693" cy="5387189"/>
            </a:xfrm>
            <a:prstGeom prst="rect">
              <a:avLst/>
            </a:prstGeom>
            <a:gradFill flip="none" rotWithShape="1">
              <a:gsLst>
                <a:gs pos="79000">
                  <a:srgbClr val="ABF7CF"/>
                </a:gs>
                <a:gs pos="5000">
                  <a:srgbClr val="92D050"/>
                </a:gs>
                <a:gs pos="1000">
                  <a:srgbClr val="DD3797">
                    <a:lumMod val="92000"/>
                  </a:srgbClr>
                </a:gs>
                <a:gs pos="6000">
                  <a:srgbClr val="E80E8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000">
                  <a:srgbClr val="ABF7CF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492724" y="499314"/>
              <a:ext cx="4725459" cy="1133915"/>
            </a:xfrm>
            <a:custGeom>
              <a:avLst/>
              <a:gdLst>
                <a:gd name="connsiteX0" fmla="*/ 136385 w 3131133"/>
                <a:gd name="connsiteY0" fmla="*/ 0 h 890007"/>
                <a:gd name="connsiteX1" fmla="*/ 371892 w 3131133"/>
                <a:gd name="connsiteY1" fmla="*/ 0 h 890007"/>
                <a:gd name="connsiteX2" fmla="*/ 818148 w 3131133"/>
                <a:gd name="connsiteY2" fmla="*/ 0 h 890007"/>
                <a:gd name="connsiteX3" fmla="*/ 3131133 w 3131133"/>
                <a:gd name="connsiteY3" fmla="*/ 0 h 890007"/>
                <a:gd name="connsiteX4" fmla="*/ 3050923 w 3131133"/>
                <a:gd name="connsiteY4" fmla="*/ 890007 h 890007"/>
                <a:gd name="connsiteX5" fmla="*/ 818148 w 3131133"/>
                <a:gd name="connsiteY5" fmla="*/ 890007 h 890007"/>
                <a:gd name="connsiteX6" fmla="*/ 371892 w 3131133"/>
                <a:gd name="connsiteY6" fmla="*/ 890007 h 890007"/>
                <a:gd name="connsiteX7" fmla="*/ 136385 w 3131133"/>
                <a:gd name="connsiteY7" fmla="*/ 890007 h 890007"/>
                <a:gd name="connsiteX8" fmla="*/ 0 w 3131133"/>
                <a:gd name="connsiteY8" fmla="*/ 445004 h 890007"/>
                <a:gd name="connsiteX9" fmla="*/ 136385 w 3131133"/>
                <a:gd name="connsiteY9" fmla="*/ 0 h 89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33" h="890007">
                  <a:moveTo>
                    <a:pt x="136385" y="0"/>
                  </a:moveTo>
                  <a:lnTo>
                    <a:pt x="371892" y="0"/>
                  </a:lnTo>
                  <a:lnTo>
                    <a:pt x="818148" y="0"/>
                  </a:lnTo>
                  <a:lnTo>
                    <a:pt x="3131133" y="0"/>
                  </a:lnTo>
                  <a:lnTo>
                    <a:pt x="3050923" y="890007"/>
                  </a:lnTo>
                  <a:lnTo>
                    <a:pt x="818148" y="890007"/>
                  </a:lnTo>
                  <a:lnTo>
                    <a:pt x="371892" y="890007"/>
                  </a:lnTo>
                  <a:lnTo>
                    <a:pt x="136385" y="890007"/>
                  </a:lnTo>
                  <a:cubicBezTo>
                    <a:pt x="61034" y="890007"/>
                    <a:pt x="0" y="690735"/>
                    <a:pt x="0" y="445004"/>
                  </a:cubicBezTo>
                  <a:cubicBezTo>
                    <a:pt x="0" y="199273"/>
                    <a:pt x="61034" y="0"/>
                    <a:pt x="136385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bg1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5000">
                  <a:schemeClr val="bg1"/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10885309" y="1066271"/>
              <a:ext cx="465247" cy="566958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885309" y="516248"/>
              <a:ext cx="686007" cy="566957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rgbClr val="B2D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97" y="-3754296"/>
            <a:ext cx="4804023" cy="319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45" y="1480040"/>
            <a:ext cx="7245928" cy="5060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02" y="93384"/>
            <a:ext cx="11113614" cy="77002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/>
              <a:t>LOOK AT THE PICTURE.TALK ABOUT THE PICTURE.</a:t>
            </a:r>
            <a:endParaRPr lang="en-US" sz="4000" b="1" dirty="0">
              <a:latin typeface="Adobe Caslon Pro Bold" panose="0205070206050A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99" y="4679404"/>
            <a:ext cx="2178596" cy="2178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4" y="4503615"/>
            <a:ext cx="2178596" cy="21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0716 0.88819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48" y="0"/>
            <a:ext cx="6442765" cy="585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99" y="4126954"/>
            <a:ext cx="2178596" cy="2178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2" y="1697784"/>
            <a:ext cx="2178596" cy="2178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815" y="1492368"/>
            <a:ext cx="3835577" cy="356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3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3 -0.05115 L 0.69063 -0.05555 " pathEditMode="relative" rAng="0" ptsTypes="AA">
                                      <p:cBhvr>
                                        <p:cTn id="1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11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49" y="0"/>
            <a:ext cx="2178596" cy="217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56567"/>
            <a:ext cx="1123950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/>
          <a:stretch/>
        </p:blipFill>
        <p:spPr>
          <a:xfrm rot="20839928">
            <a:off x="13479152" y="1617064"/>
            <a:ext cx="3545783" cy="383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8" y="48451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2778 L -0.89271 -0.01899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7789" y="413050"/>
            <a:ext cx="5398592" cy="5954147"/>
            <a:chOff x="1203396" y="499314"/>
            <a:chExt cx="5398592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7" name="Group 6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43095" y="2612184"/>
              <a:ext cx="4658893" cy="286232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Unit -5</a:t>
              </a:r>
            </a:p>
            <a:p>
              <a:r>
                <a:rPr lang="en-US" sz="6000" dirty="0" smtClean="0">
                  <a:solidFill>
                    <a:schemeClr val="bg1"/>
                  </a:solidFill>
                </a:rPr>
                <a:t>Lesson-3</a:t>
              </a:r>
              <a:r>
                <a:rPr lang="en-US" sz="6000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/>
              </a:r>
              <a:br>
                <a:rPr lang="en-US" sz="6000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</a:b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53188" y="413050"/>
            <a:ext cx="5191785" cy="5954147"/>
            <a:chOff x="1203396" y="499314"/>
            <a:chExt cx="5191785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15" name="Group 14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349752" y="3027682"/>
              <a:ext cx="3344133" cy="101566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Title-7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17952" y="636205"/>
            <a:ext cx="4337401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latin typeface="Adobe Garamond Pro Bold" panose="02020702060506020403" pitchFamily="18" charset="0"/>
              </a:rPr>
              <a:t>Ever beautiful </a:t>
            </a:r>
            <a:r>
              <a:rPr lang="en-US" sz="3200" dirty="0" err="1">
                <a:latin typeface="Adobe Garamond Pro Bold" panose="02020702060506020403" pitchFamily="18" charset="0"/>
              </a:rPr>
              <a:t>shamima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0657" y="623891"/>
            <a:ext cx="248978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dirty="0"/>
              <a:t>Add a Slide</a:t>
            </a:r>
          </a:p>
        </p:txBody>
      </p:sp>
    </p:spTree>
    <p:extLst>
      <p:ext uri="{BB962C8B-B14F-4D97-AF65-F5344CB8AC3E}">
        <p14:creationId xmlns:p14="http://schemas.microsoft.com/office/powerpoint/2010/main" val="13751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68939" y="-81206"/>
            <a:ext cx="6265267" cy="6939206"/>
            <a:chOff x="7668939" y="-81206"/>
            <a:chExt cx="6265267" cy="6939206"/>
          </a:xfrm>
        </p:grpSpPr>
        <p:grpSp>
          <p:nvGrpSpPr>
            <p:cNvPr id="5" name="Group 4"/>
            <p:cNvGrpSpPr/>
            <p:nvPr/>
          </p:nvGrpSpPr>
          <p:grpSpPr>
            <a:xfrm>
              <a:off x="7668939" y="-81206"/>
              <a:ext cx="6265267" cy="6939206"/>
              <a:chOff x="7668939" y="-81206"/>
              <a:chExt cx="6265267" cy="6939206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1281712" y="498530"/>
                <a:ext cx="2652494" cy="6359469"/>
              </a:xfrm>
              <a:custGeom>
                <a:avLst/>
                <a:gdLst>
                  <a:gd name="connsiteX0" fmla="*/ 0 w 2956142"/>
                  <a:gd name="connsiteY0" fmla="*/ 0 h 3958225"/>
                  <a:gd name="connsiteX1" fmla="*/ 2956142 w 2956142"/>
                  <a:gd name="connsiteY1" fmla="*/ 0 h 3958225"/>
                  <a:gd name="connsiteX2" fmla="*/ 2956142 w 2956142"/>
                  <a:gd name="connsiteY2" fmla="*/ 3958225 h 3958225"/>
                  <a:gd name="connsiteX3" fmla="*/ 0 w 2956142"/>
                  <a:gd name="connsiteY3" fmla="*/ 3958225 h 3958225"/>
                  <a:gd name="connsiteX4" fmla="*/ 0 w 2956142"/>
                  <a:gd name="connsiteY4" fmla="*/ 0 h 3958225"/>
                  <a:gd name="connsiteX0" fmla="*/ 0 w 2963762"/>
                  <a:gd name="connsiteY0" fmla="*/ 0 h 4156345"/>
                  <a:gd name="connsiteX1" fmla="*/ 2956142 w 2963762"/>
                  <a:gd name="connsiteY1" fmla="*/ 0 h 4156345"/>
                  <a:gd name="connsiteX2" fmla="*/ 2963762 w 2963762"/>
                  <a:gd name="connsiteY2" fmla="*/ 4156345 h 4156345"/>
                  <a:gd name="connsiteX3" fmla="*/ 0 w 2963762"/>
                  <a:gd name="connsiteY3" fmla="*/ 3958225 h 4156345"/>
                  <a:gd name="connsiteX4" fmla="*/ 0 w 2963762"/>
                  <a:gd name="connsiteY4" fmla="*/ 0 h 415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3762" h="4156345">
                    <a:moveTo>
                      <a:pt x="0" y="0"/>
                    </a:moveTo>
                    <a:lnTo>
                      <a:pt x="2956142" y="0"/>
                    </a:lnTo>
                    <a:lnTo>
                      <a:pt x="2963762" y="4156345"/>
                    </a:lnTo>
                    <a:lnTo>
                      <a:pt x="0" y="395822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chemeClr val="accent3">
                      <a:lumMod val="5000"/>
                      <a:lumOff val="95000"/>
                      <a:alpha val="0"/>
                    </a:schemeClr>
                  </a:gs>
                  <a:gs pos="65000">
                    <a:schemeClr val="accent3">
                      <a:lumMod val="45000"/>
                      <a:lumOff val="55000"/>
                    </a:schemeClr>
                  </a:gs>
                  <a:gs pos="47000">
                    <a:schemeClr val="accent3">
                      <a:lumMod val="45000"/>
                      <a:lumOff val="55000"/>
                    </a:schemeClr>
                  </a:gs>
                  <a:gs pos="85000">
                    <a:schemeClr val="tx1">
                      <a:alpha val="42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668939" y="-81206"/>
                <a:ext cx="5029195" cy="6939206"/>
                <a:chOff x="7668939" y="-81206"/>
                <a:chExt cx="5029195" cy="6939206"/>
              </a:xfrm>
            </p:grpSpPr>
            <p:sp>
              <p:nvSpPr>
                <p:cNvPr id="9" name="Rectangle 14"/>
                <p:cNvSpPr/>
                <p:nvPr/>
              </p:nvSpPr>
              <p:spPr>
                <a:xfrm>
                  <a:off x="7668939" y="498531"/>
                  <a:ext cx="4319931" cy="6359469"/>
                </a:xfrm>
                <a:custGeom>
                  <a:avLst/>
                  <a:gdLst>
                    <a:gd name="connsiteX0" fmla="*/ 0 w 2956142"/>
                    <a:gd name="connsiteY0" fmla="*/ 0 h 3958225"/>
                    <a:gd name="connsiteX1" fmla="*/ 2956142 w 2956142"/>
                    <a:gd name="connsiteY1" fmla="*/ 0 h 3958225"/>
                    <a:gd name="connsiteX2" fmla="*/ 2956142 w 2956142"/>
                    <a:gd name="connsiteY2" fmla="*/ 3958225 h 3958225"/>
                    <a:gd name="connsiteX3" fmla="*/ 0 w 2956142"/>
                    <a:gd name="connsiteY3" fmla="*/ 3958225 h 3958225"/>
                    <a:gd name="connsiteX4" fmla="*/ 0 w 2956142"/>
                    <a:gd name="connsiteY4" fmla="*/ 0 h 3958225"/>
                    <a:gd name="connsiteX0" fmla="*/ 0 w 2963762"/>
                    <a:gd name="connsiteY0" fmla="*/ 0 h 4156345"/>
                    <a:gd name="connsiteX1" fmla="*/ 2956142 w 2963762"/>
                    <a:gd name="connsiteY1" fmla="*/ 0 h 4156345"/>
                    <a:gd name="connsiteX2" fmla="*/ 2963762 w 2963762"/>
                    <a:gd name="connsiteY2" fmla="*/ 4156345 h 4156345"/>
                    <a:gd name="connsiteX3" fmla="*/ 0 w 2963762"/>
                    <a:gd name="connsiteY3" fmla="*/ 3958225 h 4156345"/>
                    <a:gd name="connsiteX4" fmla="*/ 0 w 2963762"/>
                    <a:gd name="connsiteY4" fmla="*/ 0 h 415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3762" h="4156345">
                      <a:moveTo>
                        <a:pt x="0" y="0"/>
                      </a:moveTo>
                      <a:lnTo>
                        <a:pt x="2956142" y="0"/>
                      </a:lnTo>
                      <a:lnTo>
                        <a:pt x="2963762" y="4156345"/>
                      </a:lnTo>
                      <a:lnTo>
                        <a:pt x="0" y="3958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5000">
                      <a:schemeClr val="accent3">
                        <a:lumMod val="5000"/>
                        <a:lumOff val="95000"/>
                        <a:alpha val="0"/>
                      </a:schemeClr>
                    </a:gs>
                    <a:gs pos="65000">
                      <a:schemeClr val="accent3">
                        <a:lumMod val="45000"/>
                        <a:lumOff val="55000"/>
                      </a:schemeClr>
                    </a:gs>
                    <a:gs pos="47000">
                      <a:schemeClr val="accent3">
                        <a:lumMod val="45000"/>
                        <a:lumOff val="55000"/>
                      </a:schemeClr>
                    </a:gs>
                    <a:gs pos="85000">
                      <a:schemeClr val="tx1">
                        <a:alpha val="42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7669494" y="-81206"/>
                  <a:ext cx="5028640" cy="6657753"/>
                  <a:chOff x="7669494" y="-81206"/>
                  <a:chExt cx="5028640" cy="6657753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7669494" y="507498"/>
                    <a:ext cx="3486710" cy="6056333"/>
                  </a:xfrm>
                  <a:prstGeom prst="rect">
                    <a:avLst/>
                  </a:prstGeom>
                  <a:gradFill flip="none" rotWithShape="1">
                    <a:gsLst>
                      <a:gs pos="83202">
                        <a:srgbClr val="538035"/>
                      </a:gs>
                      <a:gs pos="23000">
                        <a:srgbClr val="73B14A"/>
                      </a:gs>
                      <a:gs pos="42000">
                        <a:srgbClr val="6AA344"/>
                      </a:gs>
                      <a:gs pos="0">
                        <a:schemeClr val="accent6"/>
                      </a:gs>
                      <a:gs pos="4600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cap="rnd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11156204" y="-81206"/>
                    <a:ext cx="1541930" cy="6657753"/>
                  </a:xfrm>
                  <a:custGeom>
                    <a:avLst/>
                    <a:gdLst>
                      <a:gd name="connsiteX0" fmla="*/ 1465544 w 1465545"/>
                      <a:gd name="connsiteY0" fmla="*/ 0 h 4351293"/>
                      <a:gd name="connsiteX1" fmla="*/ 1465544 w 1465545"/>
                      <a:gd name="connsiteY1" fmla="*/ 393068 h 4351293"/>
                      <a:gd name="connsiteX2" fmla="*/ 1465545 w 1465545"/>
                      <a:gd name="connsiteY2" fmla="*/ 393068 h 4351293"/>
                      <a:gd name="connsiteX3" fmla="*/ 1465545 w 1465545"/>
                      <a:gd name="connsiteY3" fmla="*/ 4351293 h 4351293"/>
                      <a:gd name="connsiteX4" fmla="*/ 1465543 w 1465545"/>
                      <a:gd name="connsiteY4" fmla="*/ 4351293 h 4351293"/>
                      <a:gd name="connsiteX5" fmla="*/ 1465543 w 1465545"/>
                      <a:gd name="connsiteY5" fmla="*/ 3952890 h 4351293"/>
                      <a:gd name="connsiteX6" fmla="*/ 8883 w 1465545"/>
                      <a:gd name="connsiteY6" fmla="*/ 4351293 h 4351293"/>
                      <a:gd name="connsiteX7" fmla="*/ 0 w 1465545"/>
                      <a:gd name="connsiteY7" fmla="*/ 4351293 h 4351293"/>
                      <a:gd name="connsiteX8" fmla="*/ 0 w 1465545"/>
                      <a:gd name="connsiteY8" fmla="*/ 400833 h 4351293"/>
                      <a:gd name="connsiteX9" fmla="*/ 0 w 1465545"/>
                      <a:gd name="connsiteY9" fmla="*/ 393068 h 4351293"/>
                      <a:gd name="connsiteX10" fmla="*/ 28390 w 1465545"/>
                      <a:gd name="connsiteY10" fmla="*/ 393068 h 4351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5545" h="4351293">
                        <a:moveTo>
                          <a:pt x="1465544" y="0"/>
                        </a:moveTo>
                        <a:lnTo>
                          <a:pt x="1465544" y="393068"/>
                        </a:lnTo>
                        <a:lnTo>
                          <a:pt x="1465545" y="393068"/>
                        </a:lnTo>
                        <a:lnTo>
                          <a:pt x="1465545" y="4351293"/>
                        </a:lnTo>
                        <a:lnTo>
                          <a:pt x="1465543" y="4351293"/>
                        </a:lnTo>
                        <a:lnTo>
                          <a:pt x="1465543" y="3952890"/>
                        </a:lnTo>
                        <a:lnTo>
                          <a:pt x="8883" y="4351293"/>
                        </a:lnTo>
                        <a:lnTo>
                          <a:pt x="0" y="4351293"/>
                        </a:lnTo>
                        <a:lnTo>
                          <a:pt x="0" y="400833"/>
                        </a:lnTo>
                        <a:lnTo>
                          <a:pt x="0" y="393068"/>
                        </a:lnTo>
                        <a:lnTo>
                          <a:pt x="28390" y="3930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" name="Rectangle 5"/>
            <p:cNvSpPr/>
            <p:nvPr/>
          </p:nvSpPr>
          <p:spPr>
            <a:xfrm>
              <a:off x="9210869" y="2108604"/>
              <a:ext cx="3187706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*</a:t>
              </a:r>
              <a:r>
                <a:rPr lang="en-US" sz="4400" b="1" dirty="0">
                  <a:solidFill>
                    <a:schemeClr val="bg1"/>
                  </a:solidFill>
                </a:rPr>
                <a:t>Ask </a:t>
              </a:r>
              <a:r>
                <a:rPr lang="en-US" sz="4400" b="1" dirty="0">
                  <a:solidFill>
                    <a:schemeClr val="bg1"/>
                  </a:solidFill>
                </a:rPr>
                <a:t>and answer question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82229" y="-110494"/>
            <a:ext cx="5028640" cy="7036195"/>
            <a:chOff x="4182229" y="-110494"/>
            <a:chExt cx="5028640" cy="7036195"/>
          </a:xfrm>
        </p:grpSpPr>
        <p:sp>
          <p:nvSpPr>
            <p:cNvPr id="14" name="Rectangle 14"/>
            <p:cNvSpPr/>
            <p:nvPr/>
          </p:nvSpPr>
          <p:spPr>
            <a:xfrm>
              <a:off x="4224389" y="498531"/>
              <a:ext cx="4319931" cy="6359469"/>
            </a:xfrm>
            <a:custGeom>
              <a:avLst/>
              <a:gdLst>
                <a:gd name="connsiteX0" fmla="*/ 0 w 2956142"/>
                <a:gd name="connsiteY0" fmla="*/ 0 h 3958225"/>
                <a:gd name="connsiteX1" fmla="*/ 2956142 w 2956142"/>
                <a:gd name="connsiteY1" fmla="*/ 0 h 3958225"/>
                <a:gd name="connsiteX2" fmla="*/ 2956142 w 2956142"/>
                <a:gd name="connsiteY2" fmla="*/ 3958225 h 3958225"/>
                <a:gd name="connsiteX3" fmla="*/ 0 w 2956142"/>
                <a:gd name="connsiteY3" fmla="*/ 3958225 h 3958225"/>
                <a:gd name="connsiteX4" fmla="*/ 0 w 2956142"/>
                <a:gd name="connsiteY4" fmla="*/ 0 h 3958225"/>
                <a:gd name="connsiteX0" fmla="*/ 0 w 2963762"/>
                <a:gd name="connsiteY0" fmla="*/ 0 h 4156345"/>
                <a:gd name="connsiteX1" fmla="*/ 2956142 w 2963762"/>
                <a:gd name="connsiteY1" fmla="*/ 0 h 4156345"/>
                <a:gd name="connsiteX2" fmla="*/ 2963762 w 2963762"/>
                <a:gd name="connsiteY2" fmla="*/ 4156345 h 4156345"/>
                <a:gd name="connsiteX3" fmla="*/ 0 w 2963762"/>
                <a:gd name="connsiteY3" fmla="*/ 3958225 h 4156345"/>
                <a:gd name="connsiteX4" fmla="*/ 0 w 2963762"/>
                <a:gd name="connsiteY4" fmla="*/ 0 h 41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762" h="4156345">
                  <a:moveTo>
                    <a:pt x="0" y="0"/>
                  </a:moveTo>
                  <a:lnTo>
                    <a:pt x="2956142" y="0"/>
                  </a:lnTo>
                  <a:lnTo>
                    <a:pt x="2963762" y="4156345"/>
                  </a:lnTo>
                  <a:lnTo>
                    <a:pt x="0" y="39582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3">
                    <a:lumMod val="5000"/>
                    <a:lumOff val="95000"/>
                    <a:alpha val="0"/>
                  </a:schemeClr>
                </a:gs>
                <a:gs pos="65000">
                  <a:schemeClr val="accent3">
                    <a:lumMod val="45000"/>
                    <a:lumOff val="55000"/>
                  </a:schemeClr>
                </a:gs>
                <a:gs pos="47000">
                  <a:schemeClr val="accent3">
                    <a:lumMod val="45000"/>
                    <a:lumOff val="55000"/>
                  </a:schemeClr>
                </a:gs>
                <a:gs pos="85000">
                  <a:schemeClr val="tx1">
                    <a:alpha val="4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82229" y="-110494"/>
              <a:ext cx="5028640" cy="6665357"/>
              <a:chOff x="4182229" y="-110494"/>
              <a:chExt cx="5028640" cy="666535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82229" y="498530"/>
                <a:ext cx="3486710" cy="6056333"/>
              </a:xfrm>
              <a:prstGeom prst="rect">
                <a:avLst/>
              </a:prstGeom>
              <a:gradFill flip="none" rotWithShape="1">
                <a:gsLst>
                  <a:gs pos="97500">
                    <a:srgbClr val="AA8002"/>
                  </a:gs>
                  <a:gs pos="95000">
                    <a:srgbClr val="BB8D04"/>
                  </a:gs>
                  <a:gs pos="10000">
                    <a:srgbClr val="FF00FF"/>
                  </a:gs>
                  <a:gs pos="65000">
                    <a:schemeClr val="accent4">
                      <a:lumMod val="95000"/>
                      <a:lumOff val="5000"/>
                    </a:schemeClr>
                  </a:gs>
                  <a:gs pos="37154">
                    <a:srgbClr val="FF5991"/>
                  </a:gs>
                  <a:gs pos="87000">
                    <a:schemeClr val="accent4">
                      <a:alpha val="64000"/>
                      <a:lumMod val="89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668939" y="-110494"/>
                <a:ext cx="1541930" cy="6657753"/>
              </a:xfrm>
              <a:custGeom>
                <a:avLst/>
                <a:gdLst>
                  <a:gd name="connsiteX0" fmla="*/ 1465544 w 1465545"/>
                  <a:gd name="connsiteY0" fmla="*/ 0 h 4351293"/>
                  <a:gd name="connsiteX1" fmla="*/ 1465544 w 1465545"/>
                  <a:gd name="connsiteY1" fmla="*/ 393068 h 4351293"/>
                  <a:gd name="connsiteX2" fmla="*/ 1465545 w 1465545"/>
                  <a:gd name="connsiteY2" fmla="*/ 393068 h 4351293"/>
                  <a:gd name="connsiteX3" fmla="*/ 1465545 w 1465545"/>
                  <a:gd name="connsiteY3" fmla="*/ 4351293 h 4351293"/>
                  <a:gd name="connsiteX4" fmla="*/ 1465543 w 1465545"/>
                  <a:gd name="connsiteY4" fmla="*/ 4351293 h 4351293"/>
                  <a:gd name="connsiteX5" fmla="*/ 1465543 w 1465545"/>
                  <a:gd name="connsiteY5" fmla="*/ 3952890 h 4351293"/>
                  <a:gd name="connsiteX6" fmla="*/ 8883 w 1465545"/>
                  <a:gd name="connsiteY6" fmla="*/ 4351293 h 4351293"/>
                  <a:gd name="connsiteX7" fmla="*/ 0 w 1465545"/>
                  <a:gd name="connsiteY7" fmla="*/ 4351293 h 4351293"/>
                  <a:gd name="connsiteX8" fmla="*/ 0 w 1465545"/>
                  <a:gd name="connsiteY8" fmla="*/ 400833 h 4351293"/>
                  <a:gd name="connsiteX9" fmla="*/ 0 w 1465545"/>
                  <a:gd name="connsiteY9" fmla="*/ 393068 h 4351293"/>
                  <a:gd name="connsiteX10" fmla="*/ 28390 w 1465545"/>
                  <a:gd name="connsiteY10" fmla="*/ 393068 h 435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5545" h="4351293">
                    <a:moveTo>
                      <a:pt x="1465544" y="0"/>
                    </a:moveTo>
                    <a:lnTo>
                      <a:pt x="1465544" y="393068"/>
                    </a:lnTo>
                    <a:lnTo>
                      <a:pt x="1465545" y="393068"/>
                    </a:lnTo>
                    <a:lnTo>
                      <a:pt x="1465545" y="4351293"/>
                    </a:lnTo>
                    <a:lnTo>
                      <a:pt x="1465543" y="4351293"/>
                    </a:lnTo>
                    <a:lnTo>
                      <a:pt x="1465543" y="3952890"/>
                    </a:lnTo>
                    <a:lnTo>
                      <a:pt x="8883" y="4351293"/>
                    </a:lnTo>
                    <a:lnTo>
                      <a:pt x="0" y="4351293"/>
                    </a:lnTo>
                    <a:lnTo>
                      <a:pt x="0" y="400833"/>
                    </a:lnTo>
                    <a:lnTo>
                      <a:pt x="0" y="393068"/>
                    </a:lnTo>
                    <a:lnTo>
                      <a:pt x="28390" y="3930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178704" y="800947"/>
              <a:ext cx="3844526" cy="61247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*</a:t>
              </a:r>
              <a:r>
                <a:rPr lang="en-US" sz="4400" b="1" dirty="0">
                  <a:solidFill>
                    <a:schemeClr val="bg1"/>
                  </a:solidFill>
                </a:rPr>
                <a:t>Read </a:t>
              </a:r>
              <a:r>
                <a:rPr lang="en-US" sz="4400" b="1" dirty="0">
                  <a:solidFill>
                    <a:schemeClr val="bg1"/>
                  </a:solidFill>
                </a:rPr>
                <a:t>and understand texts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through</a:t>
              </a:r>
            </a:p>
            <a:p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en-US" sz="4400" dirty="0" smtClean="0">
                  <a:solidFill>
                    <a:schemeClr val="bg1"/>
                  </a:solidFill>
                </a:rPr>
                <a:t>*</a:t>
              </a:r>
              <a:r>
                <a:rPr lang="en-US" sz="4400" b="1" dirty="0">
                  <a:solidFill>
                    <a:schemeClr val="bg1"/>
                  </a:solidFill>
                </a:rPr>
                <a:t>Silent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reading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sz="4400" dirty="0" smtClean="0">
                  <a:solidFill>
                    <a:schemeClr val="bg1"/>
                  </a:solidFill>
                </a:rPr>
                <a:t>*</a:t>
              </a:r>
              <a:r>
                <a:rPr lang="en-US" sz="4400" b="1" dirty="0">
                  <a:solidFill>
                    <a:schemeClr val="bg1"/>
                  </a:solidFill>
                </a:rPr>
                <a:t>Listen </a:t>
              </a:r>
              <a:r>
                <a:rPr lang="en-US" sz="4400" b="1" dirty="0">
                  <a:solidFill>
                    <a:schemeClr val="bg1"/>
                  </a:solidFill>
                </a:rPr>
                <a:t>for information </a:t>
              </a:r>
            </a:p>
            <a:p>
              <a:r>
                <a:rPr lang="en-US" sz="4400" b="1" dirty="0" smtClean="0">
                  <a:solidFill>
                    <a:schemeClr val="bg1"/>
                  </a:solidFill>
                </a:rPr>
                <a:t> </a:t>
              </a:r>
              <a:endParaRPr lang="en-US" sz="4400" b="1" dirty="0">
                <a:solidFill>
                  <a:schemeClr val="bg1"/>
                </a:solidFill>
              </a:endParaRPr>
            </a:p>
            <a:p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377" y="-81206"/>
            <a:ext cx="5028640" cy="6665357"/>
            <a:chOff x="-3725" y="-110494"/>
            <a:chExt cx="5028640" cy="6665357"/>
          </a:xfrm>
        </p:grpSpPr>
        <p:grpSp>
          <p:nvGrpSpPr>
            <p:cNvPr id="20" name="Group 19"/>
            <p:cNvGrpSpPr/>
            <p:nvPr/>
          </p:nvGrpSpPr>
          <p:grpSpPr>
            <a:xfrm>
              <a:off x="-3725" y="-110494"/>
              <a:ext cx="5028640" cy="6665357"/>
              <a:chOff x="-3725" y="-110494"/>
              <a:chExt cx="5028640" cy="666535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-3725" y="498530"/>
                <a:ext cx="3486710" cy="6056333"/>
              </a:xfrm>
              <a:prstGeom prst="rect">
                <a:avLst/>
              </a:prstGeom>
              <a:solidFill>
                <a:srgbClr val="174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482985" y="-110494"/>
                <a:ext cx="1541930" cy="6657753"/>
              </a:xfrm>
              <a:custGeom>
                <a:avLst/>
                <a:gdLst>
                  <a:gd name="connsiteX0" fmla="*/ 1465544 w 1465545"/>
                  <a:gd name="connsiteY0" fmla="*/ 0 h 4351293"/>
                  <a:gd name="connsiteX1" fmla="*/ 1465544 w 1465545"/>
                  <a:gd name="connsiteY1" fmla="*/ 393068 h 4351293"/>
                  <a:gd name="connsiteX2" fmla="*/ 1465545 w 1465545"/>
                  <a:gd name="connsiteY2" fmla="*/ 393068 h 4351293"/>
                  <a:gd name="connsiteX3" fmla="*/ 1465545 w 1465545"/>
                  <a:gd name="connsiteY3" fmla="*/ 4351293 h 4351293"/>
                  <a:gd name="connsiteX4" fmla="*/ 1465543 w 1465545"/>
                  <a:gd name="connsiteY4" fmla="*/ 4351293 h 4351293"/>
                  <a:gd name="connsiteX5" fmla="*/ 1465543 w 1465545"/>
                  <a:gd name="connsiteY5" fmla="*/ 3952890 h 4351293"/>
                  <a:gd name="connsiteX6" fmla="*/ 8883 w 1465545"/>
                  <a:gd name="connsiteY6" fmla="*/ 4351293 h 4351293"/>
                  <a:gd name="connsiteX7" fmla="*/ 0 w 1465545"/>
                  <a:gd name="connsiteY7" fmla="*/ 4351293 h 4351293"/>
                  <a:gd name="connsiteX8" fmla="*/ 0 w 1465545"/>
                  <a:gd name="connsiteY8" fmla="*/ 400833 h 4351293"/>
                  <a:gd name="connsiteX9" fmla="*/ 0 w 1465545"/>
                  <a:gd name="connsiteY9" fmla="*/ 393068 h 4351293"/>
                  <a:gd name="connsiteX10" fmla="*/ 28390 w 1465545"/>
                  <a:gd name="connsiteY10" fmla="*/ 393068 h 435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5545" h="4351293">
                    <a:moveTo>
                      <a:pt x="1465544" y="0"/>
                    </a:moveTo>
                    <a:lnTo>
                      <a:pt x="1465544" y="393068"/>
                    </a:lnTo>
                    <a:lnTo>
                      <a:pt x="1465545" y="393068"/>
                    </a:lnTo>
                    <a:lnTo>
                      <a:pt x="1465545" y="4351293"/>
                    </a:lnTo>
                    <a:lnTo>
                      <a:pt x="1465543" y="4351293"/>
                    </a:lnTo>
                    <a:lnTo>
                      <a:pt x="1465543" y="3952890"/>
                    </a:lnTo>
                    <a:lnTo>
                      <a:pt x="8883" y="4351293"/>
                    </a:lnTo>
                    <a:lnTo>
                      <a:pt x="0" y="4351293"/>
                    </a:lnTo>
                    <a:lnTo>
                      <a:pt x="0" y="400833"/>
                    </a:lnTo>
                    <a:lnTo>
                      <a:pt x="0" y="393068"/>
                    </a:lnTo>
                    <a:lnTo>
                      <a:pt x="28390" y="393068"/>
                    </a:lnTo>
                    <a:close/>
                  </a:path>
                </a:pathLst>
              </a:custGeom>
              <a:solidFill>
                <a:srgbClr val="385D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44449" y="1301234"/>
              <a:ext cx="3104560" cy="34778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*After </a:t>
              </a:r>
              <a:r>
                <a:rPr lang="en-US" sz="4400" b="1" dirty="0">
                  <a:solidFill>
                    <a:schemeClr val="bg1"/>
                  </a:solidFill>
                </a:rPr>
                <a:t>we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have </a:t>
              </a:r>
              <a:r>
                <a:rPr lang="en-US" sz="4400" b="1" dirty="0">
                  <a:solidFill>
                    <a:schemeClr val="bg1"/>
                  </a:solidFill>
                </a:rPr>
                <a:t>studied this unit ,we will be able to 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5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524" y="413050"/>
            <a:ext cx="5398592" cy="5954147"/>
            <a:chOff x="461524" y="413050"/>
            <a:chExt cx="5398592" cy="5954147"/>
          </a:xfrm>
        </p:grpSpPr>
        <p:grpSp>
          <p:nvGrpSpPr>
            <p:cNvPr id="5" name="Group 4"/>
            <p:cNvGrpSpPr/>
            <p:nvPr/>
          </p:nvGrpSpPr>
          <p:grpSpPr>
            <a:xfrm>
              <a:off x="461524" y="413050"/>
              <a:ext cx="5191785" cy="5954147"/>
              <a:chOff x="926382" y="521369"/>
              <a:chExt cx="5191785" cy="595414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01223" y="2525920"/>
              <a:ext cx="4658893" cy="286232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</a:t>
              </a:r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Out ward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  <a:p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</a:t>
              </a:r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Vow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  <a:p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</a:t>
              </a:r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Disabled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51160" y="435398"/>
            <a:ext cx="5398592" cy="5954147"/>
            <a:chOff x="1203396" y="499314"/>
            <a:chExt cx="5398592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12" name="Group 11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43095" y="2612184"/>
              <a:ext cx="4658893" cy="193899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</a:t>
              </a:r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Product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  <a:p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</a:t>
              </a:r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Dignity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731" y="-1751179"/>
            <a:ext cx="2756770" cy="13255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dobe Garamond Pro Bold" panose="02020702060506020403" pitchFamily="18" charset="0"/>
              </a:rPr>
              <a:t>New-word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3581 0.3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1209" y="419356"/>
            <a:ext cx="5191785" cy="5954147"/>
            <a:chOff x="1203396" y="499314"/>
            <a:chExt cx="5191785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12441" y="2612184"/>
              <a:ext cx="4582740" cy="2677656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 </a:t>
              </a:r>
              <a:r>
                <a:rPr lang="en-US" sz="3200" b="1" dirty="0" err="1">
                  <a:solidFill>
                    <a:schemeClr val="bg1"/>
                  </a:solidFill>
                </a:rPr>
                <a:t>Shamima’s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husband destroyed her.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 </a:t>
              </a:r>
              <a:r>
                <a:rPr lang="en-US" sz="3200" b="1" dirty="0" err="1">
                  <a:solidFill>
                    <a:schemeClr val="bg1"/>
                  </a:solidFill>
                </a:rPr>
                <a:t>Shamima</a:t>
              </a:r>
              <a:r>
                <a:rPr lang="en-US" sz="3200" b="1" dirty="0">
                  <a:solidFill>
                    <a:schemeClr val="bg1"/>
                  </a:solidFill>
                </a:rPr>
                <a:t> promised to stand beside the helpless women 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09506" y="419356"/>
            <a:ext cx="5270256" cy="5954147"/>
            <a:chOff x="1203396" y="499314"/>
            <a:chExt cx="5270256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12" name="Group 11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00963" y="2612184"/>
              <a:ext cx="4872689" cy="329320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 </a:t>
              </a:r>
              <a:r>
                <a:rPr lang="en-US" sz="3200" b="1" dirty="0">
                  <a:solidFill>
                    <a:schemeClr val="bg1"/>
                  </a:solidFill>
                </a:rPr>
                <a:t>She has some trainers to train the women of her organization .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 </a:t>
              </a:r>
              <a:r>
                <a:rPr lang="en-US" sz="3200" b="1" dirty="0" err="1">
                  <a:solidFill>
                    <a:schemeClr val="bg1"/>
                  </a:solidFill>
                </a:rPr>
                <a:t>Shamima</a:t>
              </a:r>
              <a:r>
                <a:rPr lang="en-US" sz="3200" b="1" dirty="0">
                  <a:solidFill>
                    <a:schemeClr val="bg1"/>
                  </a:solidFill>
                </a:rPr>
                <a:t> want’s to become a wealthy person to help others.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84" y="-1435345"/>
            <a:ext cx="8575277" cy="13255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>
                <a:latin typeface="Adobe Garamond Pro Bold" panose="02020702060506020403" pitchFamily="18" charset="0"/>
              </a:rPr>
              <a:t>True or false</a:t>
            </a:r>
            <a:r>
              <a:rPr lang="en-US" sz="4000" b="1" dirty="0" smtClean="0">
                <a:latin typeface="Adobe Garamond Pro Bold" panose="02020702060506020403" pitchFamily="18" charset="0"/>
              </a:rPr>
              <a:t>. if </a:t>
            </a:r>
            <a:r>
              <a:rPr lang="en-US" sz="4000" b="1" dirty="0">
                <a:latin typeface="Adobe Garamond Pro Bold" panose="02020702060506020403" pitchFamily="18" charset="0"/>
              </a:rPr>
              <a:t>false give correct </a:t>
            </a:r>
            <a:r>
              <a:rPr lang="en-US" sz="4000" b="1" dirty="0" smtClean="0">
                <a:latin typeface="Adobe Garamond Pro Bold" panose="02020702060506020403" pitchFamily="18" charset="0"/>
              </a:rPr>
              <a:t>answer.</a:t>
            </a:r>
            <a:endParaRPr lang="en-US" sz="4000" b="1" dirty="0">
              <a:latin typeface="Adobe Garamond Pro Bold" panose="02020702060506020403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6069186" y="7099400"/>
            <a:ext cx="251029" cy="48367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38778E-17 L 1.041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0377 -0.824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05038" y="2533333"/>
            <a:ext cx="9432696" cy="4700845"/>
            <a:chOff x="1405038" y="2533333"/>
            <a:chExt cx="9432696" cy="4700845"/>
          </a:xfrm>
        </p:grpSpPr>
        <p:grpSp>
          <p:nvGrpSpPr>
            <p:cNvPr id="8" name="Group 7"/>
            <p:cNvGrpSpPr/>
            <p:nvPr/>
          </p:nvGrpSpPr>
          <p:grpSpPr>
            <a:xfrm>
              <a:off x="1405038" y="2533333"/>
              <a:ext cx="9429923" cy="4700845"/>
              <a:chOff x="1203396" y="499314"/>
              <a:chExt cx="5191785" cy="6501173"/>
            </a:xfrm>
            <a:effectLst>
              <a:outerShdw blurRad="152400" dist="101600" dir="1800000" algn="l" rotWithShape="0">
                <a:prstClr val="black"/>
              </a:outerShdw>
            </a:effectLst>
          </p:grpSpPr>
          <p:grpSp>
            <p:nvGrpSpPr>
              <p:cNvPr id="9" name="Group 8"/>
              <p:cNvGrpSpPr/>
              <p:nvPr/>
            </p:nvGrpSpPr>
            <p:grpSpPr>
              <a:xfrm>
                <a:off x="1203396" y="499314"/>
                <a:ext cx="5191785" cy="5954147"/>
                <a:chOff x="926382" y="521369"/>
                <a:chExt cx="5191785" cy="5954147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323949" y="1088327"/>
                  <a:ext cx="4794218" cy="5387189"/>
                </a:xfrm>
                <a:prstGeom prst="rect">
                  <a:avLst/>
                </a:prstGeom>
                <a:gradFill flip="none" rotWithShape="1">
                  <a:gsLst>
                    <a:gs pos="95000">
                      <a:srgbClr val="EC208A"/>
                    </a:gs>
                    <a:gs pos="1000">
                      <a:srgbClr val="DD3797">
                        <a:lumMod val="92000"/>
                      </a:srgbClr>
                    </a:gs>
                    <a:gs pos="6000">
                      <a:srgbClr val="E80E80"/>
                    </a:gs>
                    <a:gs pos="99000">
                      <a:schemeClr val="accent1">
                        <a:lumMod val="45000"/>
                        <a:lumOff val="55000"/>
                      </a:schemeClr>
                    </a:gs>
                    <a:gs pos="0">
                      <a:srgbClr val="ABF7CF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926382" y="521369"/>
                  <a:ext cx="4830781" cy="1133915"/>
                </a:xfrm>
                <a:custGeom>
                  <a:avLst/>
                  <a:gdLst>
                    <a:gd name="connsiteX0" fmla="*/ 136385 w 3131133"/>
                    <a:gd name="connsiteY0" fmla="*/ 0 h 890007"/>
                    <a:gd name="connsiteX1" fmla="*/ 371892 w 3131133"/>
                    <a:gd name="connsiteY1" fmla="*/ 0 h 890007"/>
                    <a:gd name="connsiteX2" fmla="*/ 818148 w 3131133"/>
                    <a:gd name="connsiteY2" fmla="*/ 0 h 890007"/>
                    <a:gd name="connsiteX3" fmla="*/ 3131133 w 3131133"/>
                    <a:gd name="connsiteY3" fmla="*/ 0 h 890007"/>
                    <a:gd name="connsiteX4" fmla="*/ 3050923 w 3131133"/>
                    <a:gd name="connsiteY4" fmla="*/ 890007 h 890007"/>
                    <a:gd name="connsiteX5" fmla="*/ 818148 w 3131133"/>
                    <a:gd name="connsiteY5" fmla="*/ 890007 h 890007"/>
                    <a:gd name="connsiteX6" fmla="*/ 371892 w 3131133"/>
                    <a:gd name="connsiteY6" fmla="*/ 890007 h 890007"/>
                    <a:gd name="connsiteX7" fmla="*/ 136385 w 3131133"/>
                    <a:gd name="connsiteY7" fmla="*/ 890007 h 890007"/>
                    <a:gd name="connsiteX8" fmla="*/ 0 w 3131133"/>
                    <a:gd name="connsiteY8" fmla="*/ 445004 h 890007"/>
                    <a:gd name="connsiteX9" fmla="*/ 136385 w 3131133"/>
                    <a:gd name="connsiteY9" fmla="*/ 0 h 89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31133" h="890007">
                      <a:moveTo>
                        <a:pt x="136385" y="0"/>
                      </a:moveTo>
                      <a:lnTo>
                        <a:pt x="371892" y="0"/>
                      </a:lnTo>
                      <a:lnTo>
                        <a:pt x="818148" y="0"/>
                      </a:lnTo>
                      <a:lnTo>
                        <a:pt x="3131133" y="0"/>
                      </a:lnTo>
                      <a:lnTo>
                        <a:pt x="3050923" y="890007"/>
                      </a:lnTo>
                      <a:lnTo>
                        <a:pt x="818148" y="890007"/>
                      </a:lnTo>
                      <a:lnTo>
                        <a:pt x="371892" y="890007"/>
                      </a:lnTo>
                      <a:lnTo>
                        <a:pt x="136385" y="890007"/>
                      </a:lnTo>
                      <a:cubicBezTo>
                        <a:pt x="61034" y="890007"/>
                        <a:pt x="0" y="690735"/>
                        <a:pt x="0" y="445004"/>
                      </a:cubicBezTo>
                      <a:cubicBezTo>
                        <a:pt x="0" y="199273"/>
                        <a:pt x="61034" y="0"/>
                        <a:pt x="13638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25000">
                      <a:schemeClr val="bg1"/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5416871" y="521369"/>
                  <a:ext cx="701296" cy="566957"/>
                </a:xfrm>
                <a:custGeom>
                  <a:avLst/>
                  <a:gdLst>
                    <a:gd name="connsiteX0" fmla="*/ 425885 w 851770"/>
                    <a:gd name="connsiteY0" fmla="*/ 0 h 507304"/>
                    <a:gd name="connsiteX1" fmla="*/ 851770 w 851770"/>
                    <a:gd name="connsiteY1" fmla="*/ 507304 h 507304"/>
                    <a:gd name="connsiteX2" fmla="*/ 0 w 851770"/>
                    <a:gd name="connsiteY2" fmla="*/ 507304 h 507304"/>
                    <a:gd name="connsiteX3" fmla="*/ 425885 w 851770"/>
                    <a:gd name="connsiteY3" fmla="*/ 0 h 5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1770" h="507304">
                      <a:moveTo>
                        <a:pt x="425885" y="0"/>
                      </a:moveTo>
                      <a:cubicBezTo>
                        <a:pt x="661095" y="0"/>
                        <a:pt x="851770" y="227128"/>
                        <a:pt x="851770" y="507304"/>
                      </a:cubicBezTo>
                      <a:lnTo>
                        <a:pt x="0" y="507304"/>
                      </a:lnTo>
                      <a:cubicBezTo>
                        <a:pt x="0" y="227128"/>
                        <a:pt x="190675" y="0"/>
                        <a:pt x="425885" y="0"/>
                      </a:cubicBezTo>
                      <a:close/>
                    </a:path>
                  </a:pathLst>
                </a:custGeom>
                <a:solidFill>
                  <a:srgbClr val="EC20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 flipV="1">
                  <a:off x="5416871" y="1088326"/>
                  <a:ext cx="475617" cy="566958"/>
                </a:xfrm>
                <a:custGeom>
                  <a:avLst/>
                  <a:gdLst>
                    <a:gd name="connsiteX0" fmla="*/ 425885 w 851770"/>
                    <a:gd name="connsiteY0" fmla="*/ 0 h 507304"/>
                    <a:gd name="connsiteX1" fmla="*/ 851770 w 851770"/>
                    <a:gd name="connsiteY1" fmla="*/ 507304 h 507304"/>
                    <a:gd name="connsiteX2" fmla="*/ 0 w 851770"/>
                    <a:gd name="connsiteY2" fmla="*/ 507304 h 507304"/>
                    <a:gd name="connsiteX3" fmla="*/ 425885 w 851770"/>
                    <a:gd name="connsiteY3" fmla="*/ 0 h 5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1770" h="507304">
                      <a:moveTo>
                        <a:pt x="425885" y="0"/>
                      </a:moveTo>
                      <a:cubicBezTo>
                        <a:pt x="661095" y="0"/>
                        <a:pt x="851770" y="227128"/>
                        <a:pt x="851770" y="507304"/>
                      </a:cubicBezTo>
                      <a:lnTo>
                        <a:pt x="0" y="507304"/>
                      </a:lnTo>
                      <a:cubicBezTo>
                        <a:pt x="0" y="227128"/>
                        <a:pt x="190675" y="0"/>
                        <a:pt x="4258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658748" y="2190650"/>
                <a:ext cx="4658893" cy="4809837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</a:rPr>
                  <a:t>Find a person in your locality who has succeeded in the face of difficulties and write about her/him</a:t>
                </a:r>
              </a:p>
              <a:p>
                <a:endParaRPr lang="en-US" sz="4400" b="1" dirty="0">
                  <a:solidFill>
                    <a:schemeClr val="bg1"/>
                  </a:solidFill>
                  <a:latin typeface="Adobe Garamond Pro Bold" panose="02020702060506020403" pitchFamily="18" charset="0"/>
                  <a:ea typeface="Adobe Heiti Std R" panose="020B0400000000000000" pitchFamily="34" charset="-128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018" y="5401733"/>
              <a:ext cx="2177716" cy="144288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-1600835"/>
            <a:ext cx="2987040" cy="1325563"/>
          </a:xfrm>
        </p:spPr>
        <p:txBody>
          <a:bodyPr/>
          <a:lstStyle/>
          <a:p>
            <a:r>
              <a:rPr lang="en-US" dirty="0" smtClean="0"/>
              <a:t>Home-work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87" y="-2438461"/>
            <a:ext cx="7631083" cy="2426250"/>
          </a:xfrm>
          <a:prstGeom prst="rect">
            <a:avLst/>
          </a:prstGeom>
          <a:effectLst>
            <a:glow rad="63500">
              <a:schemeClr val="accent2">
                <a:lumMod val="60000"/>
                <a:lumOff val="40000"/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32484" y="1776281"/>
            <a:ext cx="5054140" cy="1325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Home-work</a:t>
            </a:r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40" y="2333596"/>
            <a:ext cx="1219380" cy="1219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" y="2347756"/>
            <a:ext cx="1219380" cy="12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0078 0.4377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-0.71979 0.0009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156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Heiti Std R</vt:lpstr>
      <vt:lpstr>Adobe Caslon Pro Bold</vt:lpstr>
      <vt:lpstr>Adobe Garamond Pro Bold</vt:lpstr>
      <vt:lpstr>Arial</vt:lpstr>
      <vt:lpstr>Calibri</vt:lpstr>
      <vt:lpstr>Calibri Light</vt:lpstr>
      <vt:lpstr>Wingdings</vt:lpstr>
      <vt:lpstr>Office Theme</vt:lpstr>
      <vt:lpstr>PowerPoint Presentation</vt:lpstr>
      <vt:lpstr>LOOK AT THE PICTURE.TALK ABOUT THE PICTURE.</vt:lpstr>
      <vt:lpstr>PowerPoint Presentation</vt:lpstr>
      <vt:lpstr>PowerPoint Presentation</vt:lpstr>
      <vt:lpstr>PowerPoint Presentation</vt:lpstr>
      <vt:lpstr>PowerPoint Presentation</vt:lpstr>
      <vt:lpstr>New-word</vt:lpstr>
      <vt:lpstr>True or false. if false give correct answer.</vt:lpstr>
      <vt:lpstr>Home-work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rezaul</dc:creator>
  <cp:lastModifiedBy>rezaul</cp:lastModifiedBy>
  <cp:revision>37</cp:revision>
  <dcterms:created xsi:type="dcterms:W3CDTF">2020-07-05T16:14:40Z</dcterms:created>
  <dcterms:modified xsi:type="dcterms:W3CDTF">2020-11-02T18:21:46Z</dcterms:modified>
</cp:coreProperties>
</file>