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79" r:id="rId5"/>
    <p:sldId id="273" r:id="rId6"/>
    <p:sldId id="264" r:id="rId7"/>
    <p:sldId id="265" r:id="rId8"/>
    <p:sldId id="266" r:id="rId9"/>
    <p:sldId id="286" r:id="rId10"/>
    <p:sldId id="267" r:id="rId11"/>
    <p:sldId id="268" r:id="rId12"/>
    <p:sldId id="287" r:id="rId13"/>
    <p:sldId id="289" r:id="rId14"/>
    <p:sldId id="275" r:id="rId15"/>
    <p:sldId id="276" r:id="rId16"/>
    <p:sldId id="288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770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126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846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497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276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70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776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44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044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529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09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25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759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.mannan12818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err="1">
                <a:solidFill>
                  <a:srgbClr val="C00000"/>
                </a:solidFill>
                <a:effectLst/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C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1737360"/>
            <a:ext cx="6185544" cy="4053840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“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জ্ঞান-বিজ্ঞান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ফাতেমীদের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  <a:p>
            <a:pPr marL="109728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আল-আজহার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109728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হিকমা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109728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৩নং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endParaRPr lang="en-US" sz="40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94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৪নং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ফাতেমীয়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খেলাফতের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দূর্বল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শাসকগন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ওমরাদের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শাসনভার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দূর্বল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ব্যক্তিত্বহীন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গোলযোগ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দূর্ভিক্ষ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সালাহ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আইয়ুবির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82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১।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ফাতেমীয়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খেলাফতের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64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3695" y="2249905"/>
            <a:ext cx="4523873" cy="646331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21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1718" y="1905000"/>
            <a:ext cx="10058400" cy="40233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খেলাফতের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আল-আজহার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হিকমা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খেলাফতের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খেলাফত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24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30126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2590800"/>
            <a:ext cx="10058400" cy="120226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জ্ঞান-বিজ্ঞান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ফাতেমীয়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121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3989" y="1106905"/>
            <a:ext cx="7054516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রেফারেন্স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5568" y="2277549"/>
            <a:ext cx="6858000" cy="256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3989" y="1964728"/>
            <a:ext cx="7054516" cy="2776145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</a:pPr>
            <a:r>
              <a:rPr lang="bn-IN" sz="1600" dirty="0"/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ইসলামের ইতিহাস ও সংস্কৃতি (১ম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 মোহাম্মদ ছিদ্দিকুর রহমান খান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এ. টি. এম সামছুজ্জোহা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১। ইসলামের ইতিহাস ও সংস্কৃতি (১ম প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ত্র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  ড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মাহমুদুল হাসান </a:t>
            </a:r>
            <a:endParaRPr kumimoji="0" lang="bn-I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61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-838199"/>
            <a:ext cx="10058400" cy="3048000"/>
          </a:xfrm>
        </p:spPr>
        <p:txBody>
          <a:bodyPr>
            <a:noAutofit/>
          </a:bodyPr>
          <a:lstStyle/>
          <a:p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/>
              <a:t>      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> </a:t>
            </a:r>
            <a:r>
              <a:rPr lang="en-US" sz="7200" dirty="0" smtClean="0"/>
              <a:t>              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7200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828800"/>
            <a:ext cx="8610600" cy="3952875"/>
          </a:xfr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xmlns="" val="3566929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57600" y="609600"/>
            <a:ext cx="47244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762000" y="1919139"/>
            <a:ext cx="9890760" cy="416816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4498" tIns="52249" rIns="104498" bIns="5224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মান্নান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মেহনাজ হোসেন মীম আদর্শ সরকারি কলেজ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০১৭২২৮৮৭৭৫১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hlinkClick r:id="rId2"/>
              </a:rPr>
              <a:t>a.mannan</a:t>
            </a:r>
            <a:r>
              <a:rPr lang="en-US" sz="4400" dirty="0" smtClean="0">
                <a:solidFill>
                  <a:schemeClr val="tx1"/>
                </a:solidFill>
                <a:latin typeface="Arial Black" pitchFamily="34" charset="0"/>
                <a:hlinkClick r:id="rId2"/>
              </a:rPr>
              <a:t>12818</a:t>
            </a:r>
            <a:r>
              <a:rPr lang="en-US" sz="4400" dirty="0" smtClean="0">
                <a:solidFill>
                  <a:schemeClr val="tx1"/>
                </a:solidFill>
                <a:hlinkClick r:id="rId2"/>
              </a:rPr>
              <a:t>@gmail.com</a:t>
            </a:r>
            <a:endParaRPr lang="en-US" sz="4400" dirty="0" smtClean="0">
              <a:solidFill>
                <a:schemeClr val="tx1"/>
              </a:solidFill>
            </a:endParaRPr>
          </a:p>
          <a:p>
            <a:pPr algn="ctr"/>
            <a:r>
              <a:rPr lang="en-US" sz="4400" dirty="0" err="1" smtClean="0">
                <a:solidFill>
                  <a:schemeClr val="bg1"/>
                </a:solidFill>
              </a:rPr>
              <a:t>Youtube</a:t>
            </a:r>
            <a:r>
              <a:rPr lang="en-US" sz="4400" dirty="0" smtClean="0">
                <a:solidFill>
                  <a:schemeClr val="bg1"/>
                </a:solidFill>
              </a:rPr>
              <a:t>:  </a:t>
            </a:r>
            <a:r>
              <a:rPr lang="en-US" sz="4400" dirty="0" err="1" smtClean="0">
                <a:solidFill>
                  <a:schemeClr val="bg1"/>
                </a:solidFill>
              </a:rPr>
              <a:t>Getway</a:t>
            </a:r>
            <a:r>
              <a:rPr lang="en-US" sz="4400" dirty="0" smtClean="0">
                <a:solidFill>
                  <a:schemeClr val="bg1"/>
                </a:solidFill>
              </a:rPr>
              <a:t> Easy Education</a:t>
            </a:r>
            <a:endParaRPr lang="bn-BD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1143000"/>
            <a:ext cx="8351520" cy="4023360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(১ম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60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109728" indent="0">
              <a:buNone/>
            </a:pP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</a:t>
            </a:r>
          </a:p>
          <a:p>
            <a:pPr marL="109728" indent="0">
              <a:buNone/>
            </a:pP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609600"/>
            <a:ext cx="10515600" cy="5410201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5" name="TextBox 4"/>
          <p:cNvSpPr txBox="1"/>
          <p:nvPr/>
        </p:nvSpPr>
        <p:spPr>
          <a:xfrm>
            <a:off x="914400" y="609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আল-আজহার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43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4997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আফ্রিকায়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খেলাফত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46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8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endParaRPr lang="en-US" sz="48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ফাতেমীয়দের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আফ্রিকায়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ফাতেমীয়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খেলাফতের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শাসনকাল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জ্ঞান-বিজ্ঞান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ফাতেমীয়দের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ফাতেমীয়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খেলাফতের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64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১নং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b="1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ফাতেমীয়দের</a:t>
            </a:r>
            <a:r>
              <a:rPr lang="en-US" sz="36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পরিচয়ঃ</a:t>
            </a:r>
            <a:r>
              <a:rPr lang="en-US" sz="36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109728" indent="0"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নবীকন্যা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বংশধরগন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ফাতেমীরা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আফ্রিকায়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খেলাফত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সেটাই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ফাতেমীয়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ফেলাফত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9728" indent="0">
              <a:buNone/>
            </a:pP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165891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762000"/>
            <a:ext cx="10058400" cy="1828800"/>
          </a:xfrm>
        </p:spPr>
        <p:txBody>
          <a:bodyPr>
            <a:normAutofit fontScale="90000"/>
          </a:bodyPr>
          <a:lstStyle/>
          <a:p>
            <a:pPr marL="109728">
              <a:spcBef>
                <a:spcPts val="400"/>
              </a:spcBef>
            </a:pPr>
            <a:r>
              <a:rPr lang="en-US" sz="19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en-US" sz="19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en-US" sz="19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en-US" sz="19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en-US" sz="19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en-US" sz="19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en-US" sz="19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en-US" sz="19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২নং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700" b="0" dirty="0">
                <a:solidFill>
                  <a:prstClr val="black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/>
            </a:r>
            <a:br>
              <a:rPr lang="en-US" sz="2700" b="0" dirty="0">
                <a:solidFill>
                  <a:prstClr val="black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</a:br>
            <a:r>
              <a:rPr lang="en-US" sz="440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en-US" sz="440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752600"/>
            <a:ext cx="10058400" cy="4419600"/>
          </a:xfrm>
        </p:spPr>
        <p:txBody>
          <a:bodyPr>
            <a:normAutofit fontScale="55000" lnSpcReduction="20000"/>
          </a:bodyPr>
          <a:lstStyle/>
          <a:p>
            <a:pPr marL="109728" indent="0">
              <a:buClr>
                <a:srgbClr val="2DA2BF"/>
              </a:buClr>
              <a:buNone/>
            </a:pPr>
            <a:r>
              <a:rPr lang="en-US" sz="5800" dirty="0">
                <a:solidFill>
                  <a:prstClr val="black"/>
                </a:solidFill>
              </a:rPr>
              <a:t>    </a:t>
            </a:r>
            <a:r>
              <a:rPr lang="en-US" sz="5800" dirty="0" smtClean="0">
                <a:solidFill>
                  <a:prstClr val="black"/>
                </a:solidFill>
              </a:rPr>
              <a:t>“</a:t>
            </a:r>
            <a:r>
              <a:rPr lang="en-US" sz="5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আফ্রিকায়</a:t>
            </a: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ফাতেমীয়</a:t>
            </a: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খেলাফতের</a:t>
            </a: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খলিফাদের</a:t>
            </a: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    </a:t>
            </a:r>
          </a:p>
          <a:p>
            <a:pPr marL="109728" indent="0">
              <a:buClr>
                <a:srgbClr val="2DA2BF"/>
              </a:buClr>
              <a:buNone/>
            </a:pP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ওবায়দুল্লাহ-আল-মাহদী</a:t>
            </a: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ফাতেমী</a:t>
            </a: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খেলাফতের</a:t>
            </a: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</a:t>
            </a: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(৯০৯-৯৩৪) </a:t>
            </a:r>
          </a:p>
          <a:p>
            <a:pPr marL="109728" indent="0">
              <a:buClr>
                <a:srgbClr val="2DA2BF"/>
              </a:buClr>
              <a:buNone/>
            </a:pP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আল-মনসুর</a:t>
            </a: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৯৪৬-৯৫২) </a:t>
            </a:r>
          </a:p>
          <a:p>
            <a:pPr marL="109728" indent="0">
              <a:buClr>
                <a:srgbClr val="2DA2BF"/>
              </a:buClr>
              <a:buNone/>
            </a:pP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5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আল-মইজ</a:t>
            </a: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ফাতেমী</a:t>
            </a: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খেলাফতের</a:t>
            </a: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</a:t>
            </a: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(৯৫২-৯৭৫)  </a:t>
            </a:r>
          </a:p>
          <a:p>
            <a:pPr marL="109728" indent="0">
              <a:buClr>
                <a:srgbClr val="2DA2BF"/>
              </a:buClr>
              <a:buNone/>
            </a:pP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5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আল-আজিজ</a:t>
            </a: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(৯৭৫-৯৯৬) </a:t>
            </a:r>
          </a:p>
          <a:p>
            <a:pPr marL="109728" indent="0">
              <a:buClr>
                <a:srgbClr val="2DA2BF"/>
              </a:buClr>
              <a:buNone/>
            </a:pP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5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আল-হাকিম</a:t>
            </a: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5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উৎকৃষ্ট</a:t>
            </a: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সাধনে</a:t>
            </a: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দারুল</a:t>
            </a: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হিকমা</a:t>
            </a: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109728" indent="0">
              <a:buClr>
                <a:srgbClr val="2DA2BF"/>
              </a:buClr>
              <a:buNone/>
            </a:pPr>
            <a:r>
              <a:rPr lang="en-US" sz="5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(৯৯৬-১০২১)    </a:t>
            </a:r>
            <a:endParaRPr lang="en-US" sz="5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9728" indent="0">
              <a:buClr>
                <a:srgbClr val="2DA2BF"/>
              </a:buClr>
              <a:buNone/>
            </a:pP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09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14400"/>
            <a:ext cx="10058400" cy="82296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ফাতেমীয়দের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739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614</TotalTime>
  <Words>393</Words>
  <Application>Microsoft Office PowerPoint</Application>
  <PresentationFormat>Custom</PresentationFormat>
  <Paragraphs>69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Retrospect</vt:lpstr>
      <vt:lpstr>স্বাগতম</vt:lpstr>
      <vt:lpstr>Slide 2</vt:lpstr>
      <vt:lpstr>Slide 3</vt:lpstr>
      <vt:lpstr>Slide 4</vt:lpstr>
      <vt:lpstr>আজকের পাঠ শিরোনাম </vt:lpstr>
      <vt:lpstr>শিখন ফলঃ</vt:lpstr>
      <vt:lpstr>  ১নং শিখন ফলের আলোকে আলোচনা-   </vt:lpstr>
      <vt:lpstr>    ২নং শিখন ফলের আলোকে আলোচনা-  </vt:lpstr>
      <vt:lpstr>একক কাজ </vt:lpstr>
      <vt:lpstr>৩নং শিখন ফলের আলোকে আলোচনা-  </vt:lpstr>
      <vt:lpstr>৪নং শিখন ফলের আলোকে আলোচনা-  </vt:lpstr>
      <vt:lpstr>দলীয় কাজঃ </vt:lpstr>
      <vt:lpstr>Slide 13</vt:lpstr>
      <vt:lpstr>মূল্যায়নঃ</vt:lpstr>
      <vt:lpstr>বাড়ীর কাজঃ</vt:lpstr>
      <vt:lpstr>Slide 16</vt:lpstr>
      <vt:lpstr>                               ধন্যবাদ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sweety</dc:creator>
  <cp:lastModifiedBy>Ma</cp:lastModifiedBy>
  <cp:revision>110</cp:revision>
  <dcterms:created xsi:type="dcterms:W3CDTF">2006-08-16T00:00:00Z</dcterms:created>
  <dcterms:modified xsi:type="dcterms:W3CDTF">2020-11-03T14:12:04Z</dcterms:modified>
</cp:coreProperties>
</file>