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Default Extension="wdp" ContentType="image/vnd.ms-photo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72" r:id="rId2"/>
    <p:sldId id="256" r:id="rId3"/>
    <p:sldId id="257" r:id="rId4"/>
    <p:sldId id="275" r:id="rId5"/>
    <p:sldId id="258" r:id="rId6"/>
    <p:sldId id="266" r:id="rId7"/>
    <p:sldId id="259" r:id="rId8"/>
    <p:sldId id="260" r:id="rId9"/>
    <p:sldId id="261" r:id="rId10"/>
    <p:sldId id="263" r:id="rId11"/>
    <p:sldId id="267" r:id="rId12"/>
    <p:sldId id="264" r:id="rId13"/>
    <p:sldId id="268" r:id="rId14"/>
    <p:sldId id="265" r:id="rId15"/>
    <p:sldId id="269" r:id="rId16"/>
    <p:sldId id="274" r:id="rId17"/>
    <p:sldId id="270" r:id="rId18"/>
    <p:sldId id="273" r:id="rId19"/>
    <p:sldId id="271" r:id="rId20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AA8"/>
    <a:srgbClr val="A22E8C"/>
    <a:srgbClr val="A5BE0E"/>
    <a:srgbClr val="5B34BC"/>
    <a:srgbClr val="120A44"/>
    <a:srgbClr val="340945"/>
    <a:srgbClr val="8B5EE4"/>
    <a:srgbClr val="FFCC00"/>
    <a:srgbClr val="FFCC99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812" y="-102"/>
      </p:cViewPr>
      <p:guideLst>
        <p:guide orient="horz" pos="2160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AEC83-6D0C-4668-80F3-B9DA6292B9A7}" type="doc">
      <dgm:prSet loTypeId="urn:microsoft.com/office/officeart/2005/8/layout/default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7590AA-FE41-4014-A056-D2AF0C926547}" type="pres">
      <dgm:prSet presAssocID="{20FAEC83-6D0C-4668-80F3-B9DA6292B9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5A1C210-A145-4B92-B9AA-FD7EFB1161EB}" type="presOf" srcId="{20FAEC83-6D0C-4668-80F3-B9DA6292B9A7}" destId="{0E7590AA-FE41-4014-A056-D2AF0C926547}" srcOrd="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CB5B54-5CF9-4D64-BB19-A4C726117B64}" type="doc">
      <dgm:prSet loTypeId="urn:microsoft.com/office/officeart/2005/8/layout/vList2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F7784D-C17A-48BD-B24A-BE84AD8EFF8A}">
      <dgm:prSet phldrT="[Text]"/>
      <dgm:spPr/>
      <dgm:t>
        <a:bodyPr/>
        <a:lstStyle/>
        <a:p>
          <a:r>
            <a:rPr lang="bn-IN" dirty="0" smtClean="0"/>
            <a:t>বিজ্ঞানে অবদান</a:t>
          </a:r>
          <a:endParaRPr lang="en-US" dirty="0"/>
        </a:p>
      </dgm:t>
    </dgm:pt>
    <dgm:pt modelId="{1E0B08A0-8E94-4060-BD1E-6FACAC2D97B3}" type="parTrans" cxnId="{8A93715C-1D23-4D4D-BB48-9502E675F4FD}">
      <dgm:prSet/>
      <dgm:spPr/>
      <dgm:t>
        <a:bodyPr/>
        <a:lstStyle/>
        <a:p>
          <a:endParaRPr lang="en-US"/>
        </a:p>
      </dgm:t>
    </dgm:pt>
    <dgm:pt modelId="{D10D1541-E801-4B97-AA3D-0B908D8FA06E}" type="sibTrans" cxnId="{8A93715C-1D23-4D4D-BB48-9502E675F4FD}">
      <dgm:prSet/>
      <dgm:spPr/>
      <dgm:t>
        <a:bodyPr/>
        <a:lstStyle/>
        <a:p>
          <a:endParaRPr lang="en-US"/>
        </a:p>
      </dgm:t>
    </dgm:pt>
    <dgm:pt modelId="{F5A0CA93-1804-4FB6-A62C-410BABFDAB3A}" type="pres">
      <dgm:prSet presAssocID="{3ACB5B54-5CF9-4D64-BB19-A4C726117B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3B2842-24B8-45AE-A13C-B47CCA711DB8}" type="pres">
      <dgm:prSet presAssocID="{B2F7784D-C17A-48BD-B24A-BE84AD8EFF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95A918-C7DE-4301-90E9-41A65317E425}" type="presOf" srcId="{B2F7784D-C17A-48BD-B24A-BE84AD8EFF8A}" destId="{CB3B2842-24B8-45AE-A13C-B47CCA711DB8}" srcOrd="0" destOrd="0" presId="urn:microsoft.com/office/officeart/2005/8/layout/vList2"/>
    <dgm:cxn modelId="{98BECEC8-39CD-4ED8-83B7-F3342198AECF}" type="presOf" srcId="{3ACB5B54-5CF9-4D64-BB19-A4C726117B64}" destId="{F5A0CA93-1804-4FB6-A62C-410BABFDAB3A}" srcOrd="0" destOrd="0" presId="urn:microsoft.com/office/officeart/2005/8/layout/vList2"/>
    <dgm:cxn modelId="{8A93715C-1D23-4D4D-BB48-9502E675F4FD}" srcId="{3ACB5B54-5CF9-4D64-BB19-A4C726117B64}" destId="{B2F7784D-C17A-48BD-B24A-BE84AD8EFF8A}" srcOrd="0" destOrd="0" parTransId="{1E0B08A0-8E94-4060-BD1E-6FACAC2D97B3}" sibTransId="{D10D1541-E801-4B97-AA3D-0B908D8FA06E}"/>
    <dgm:cxn modelId="{60307312-639A-4E2B-84AB-ABF6F920991B}" type="presParOf" srcId="{F5A0CA93-1804-4FB6-A62C-410BABFDAB3A}" destId="{CB3B2842-24B8-45AE-A13C-B47CCA711DB8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FA6119-A684-499F-8B8D-A772660B72FD}" type="doc">
      <dgm:prSet loTypeId="urn:microsoft.com/office/officeart/2005/8/layout/default#4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496F79D-06D1-405A-8D8F-D8914C60E8B0}" type="pres">
      <dgm:prSet presAssocID="{05FA6119-A684-499F-8B8D-A772660B72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14C9070-F21A-43D7-9533-D5985473D95C}" type="presOf" srcId="{05FA6119-A684-499F-8B8D-A772660B72FD}" destId="{5496F79D-06D1-405A-8D8F-D8914C60E8B0}" srcOrd="0" destOrd="0" presId="urn:microsoft.com/office/officeart/2005/8/layout/default#4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4BD7F0B-A68D-42BE-9BEE-6F8EB3A35A39}" type="doc">
      <dgm:prSet loTypeId="urn:microsoft.com/office/officeart/2005/8/layout/default#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C9D39F-D970-478F-A91A-433DDE484438}">
      <dgm:prSet/>
      <dgm:spPr/>
      <dgm:t>
        <a:bodyPr/>
        <a:lstStyle/>
        <a:p>
          <a:r>
            <a:rPr lang="bn-IN" dirty="0" smtClean="0">
              <a:solidFill>
                <a:srgbClr val="FFFF00"/>
              </a:solidFill>
            </a:rPr>
            <a:t>দর্শনে অবদান</a:t>
          </a:r>
          <a:endParaRPr lang="en-US" dirty="0">
            <a:solidFill>
              <a:srgbClr val="FFFF00"/>
            </a:solidFill>
          </a:endParaRPr>
        </a:p>
      </dgm:t>
    </dgm:pt>
    <dgm:pt modelId="{4F29051C-0028-44C9-932A-6F598D5096B6}" type="parTrans" cxnId="{9AB6CA69-10A5-4C34-ADB0-96A86D5D9354}">
      <dgm:prSet/>
      <dgm:spPr/>
      <dgm:t>
        <a:bodyPr/>
        <a:lstStyle/>
        <a:p>
          <a:endParaRPr lang="en-US"/>
        </a:p>
      </dgm:t>
    </dgm:pt>
    <dgm:pt modelId="{7F3BEE1F-3A3F-4185-B591-938A27017BC8}" type="sibTrans" cxnId="{9AB6CA69-10A5-4C34-ADB0-96A86D5D9354}">
      <dgm:prSet/>
      <dgm:spPr/>
      <dgm:t>
        <a:bodyPr/>
        <a:lstStyle/>
        <a:p>
          <a:endParaRPr lang="en-US"/>
        </a:p>
      </dgm:t>
    </dgm:pt>
    <dgm:pt modelId="{B1AD6674-CD5E-497D-90BE-09778D9CAFAE}" type="pres">
      <dgm:prSet presAssocID="{C4BD7F0B-A68D-42BE-9BEE-6F8EB3A35A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04177-237F-4BCE-A283-164546CC88CE}" type="pres">
      <dgm:prSet presAssocID="{9EC9D39F-D970-478F-A91A-433DDE484438}" presName="node" presStyleLbl="node1" presStyleIdx="0" presStyleCnt="1" custScaleX="50978" custScaleY="32519" custLinFactNeighborX="-13913" custLinFactNeighborY="-39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B6CA69-10A5-4C34-ADB0-96A86D5D9354}" srcId="{C4BD7F0B-A68D-42BE-9BEE-6F8EB3A35A39}" destId="{9EC9D39F-D970-478F-A91A-433DDE484438}" srcOrd="0" destOrd="0" parTransId="{4F29051C-0028-44C9-932A-6F598D5096B6}" sibTransId="{7F3BEE1F-3A3F-4185-B591-938A27017BC8}"/>
    <dgm:cxn modelId="{24FB8218-BFE4-481B-8237-362C08A6D036}" type="presOf" srcId="{9EC9D39F-D970-478F-A91A-433DDE484438}" destId="{29B04177-237F-4BCE-A283-164546CC88CE}" srcOrd="0" destOrd="0" presId="urn:microsoft.com/office/officeart/2005/8/layout/default#5"/>
    <dgm:cxn modelId="{5F80DFBE-8346-4038-832D-BEAB15A49DA3}" type="presOf" srcId="{C4BD7F0B-A68D-42BE-9BEE-6F8EB3A35A39}" destId="{B1AD6674-CD5E-497D-90BE-09778D9CAFAE}" srcOrd="0" destOrd="0" presId="urn:microsoft.com/office/officeart/2005/8/layout/default#5"/>
    <dgm:cxn modelId="{4187C389-94C2-4BFA-86E6-25A6ECC37204}" type="presParOf" srcId="{B1AD6674-CD5E-497D-90BE-09778D9CAFAE}" destId="{29B04177-237F-4BCE-A283-164546CC88CE}" srcOrd="0" destOrd="0" presId="urn:microsoft.com/office/officeart/2005/8/layout/default#5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AB6D963-B26B-410F-85FC-59631855B703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82BA4CD-0DFF-40D2-8199-FFA83DDAB00B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bn-IN" sz="4000" dirty="0" smtClean="0"/>
            <a:t>       </a:t>
          </a:r>
          <a:r>
            <a:rPr lang="bn-IN" sz="4000" dirty="0" smtClean="0">
              <a:solidFill>
                <a:srgbClr val="7030A0"/>
              </a:solidFill>
            </a:rPr>
            <a:t>মূল্যায়ন</a:t>
          </a:r>
          <a:endParaRPr lang="en-US" sz="4000" dirty="0">
            <a:solidFill>
              <a:srgbClr val="7030A0"/>
            </a:solidFill>
          </a:endParaRPr>
        </a:p>
      </dgm:t>
    </dgm:pt>
    <dgm:pt modelId="{B6414525-61BD-4EFA-9CD4-C46F6CE8C0E0}" type="parTrans" cxnId="{5F5D88E0-BA21-4E59-8139-306F98E573D9}">
      <dgm:prSet/>
      <dgm:spPr/>
      <dgm:t>
        <a:bodyPr/>
        <a:lstStyle/>
        <a:p>
          <a:endParaRPr lang="en-US"/>
        </a:p>
      </dgm:t>
    </dgm:pt>
    <dgm:pt modelId="{30BFE179-66B3-4167-8989-1A51908CF96E}" type="sibTrans" cxnId="{5F5D88E0-BA21-4E59-8139-306F98E573D9}">
      <dgm:prSet/>
      <dgm:spPr/>
      <dgm:t>
        <a:bodyPr/>
        <a:lstStyle/>
        <a:p>
          <a:endParaRPr lang="en-US"/>
        </a:p>
      </dgm:t>
    </dgm:pt>
    <dgm:pt modelId="{9054A8E3-DF5D-4860-8C7C-C8732379D8B5}" type="pres">
      <dgm:prSet presAssocID="{6AB6D963-B26B-410F-85FC-59631855B7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6816B3-D85D-41A4-8D21-7315F96DE483}" type="pres">
      <dgm:prSet presAssocID="{982BA4CD-0DFF-40D2-8199-FFA83DDAB00B}" presName="parentText" presStyleLbl="node1" presStyleIdx="0" presStyleCnt="1" custScaleY="71918" custLinFactNeighborX="1807" custLinFactNeighborY="41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6B772D-6188-4885-B00C-45EDF66907F7}" type="presOf" srcId="{982BA4CD-0DFF-40D2-8199-FFA83DDAB00B}" destId="{2A6816B3-D85D-41A4-8D21-7315F96DE483}" srcOrd="0" destOrd="0" presId="urn:microsoft.com/office/officeart/2005/8/layout/vList2"/>
    <dgm:cxn modelId="{7FDA7EB2-397A-4A12-A088-B4E63FB879F1}" type="presOf" srcId="{6AB6D963-B26B-410F-85FC-59631855B703}" destId="{9054A8E3-DF5D-4860-8C7C-C8732379D8B5}" srcOrd="0" destOrd="0" presId="urn:microsoft.com/office/officeart/2005/8/layout/vList2"/>
    <dgm:cxn modelId="{5F5D88E0-BA21-4E59-8139-306F98E573D9}" srcId="{6AB6D963-B26B-410F-85FC-59631855B703}" destId="{982BA4CD-0DFF-40D2-8199-FFA83DDAB00B}" srcOrd="0" destOrd="0" parTransId="{B6414525-61BD-4EFA-9CD4-C46F6CE8C0E0}" sibTransId="{30BFE179-66B3-4167-8989-1A51908CF96E}"/>
    <dgm:cxn modelId="{BD3BE378-0CD8-4E47-955E-38D13F70CD1A}" type="presParOf" srcId="{9054A8E3-DF5D-4860-8C7C-C8732379D8B5}" destId="{2A6816B3-D85D-41A4-8D21-7315F96DE48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9BAA28-86B1-4FD2-9EB1-0576682AD1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A7F73B-C522-414D-886C-5755B070417F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>
              <a:lumMod val="95000"/>
              <a:lumOff val="5000"/>
            </a:schemeClr>
          </a:solidFill>
        </a:ln>
        <a:effectLst>
          <a:glow rad="63500">
            <a:schemeClr val="accent2">
              <a:satMod val="175000"/>
              <a:alpha val="40000"/>
            </a:schemeClr>
          </a:glow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bn-IN" sz="3200" dirty="0" smtClean="0"/>
            <a:t>       </a:t>
          </a:r>
          <a:r>
            <a:rPr lang="bn-IN" sz="3600" dirty="0" smtClean="0">
              <a:solidFill>
                <a:schemeClr val="accent1">
                  <a:lumMod val="75000"/>
                </a:schemeClr>
              </a:solidFill>
            </a:rPr>
            <a:t>বাড়ির কাজ</a:t>
          </a:r>
          <a:endParaRPr lang="en-US" sz="3600" dirty="0">
            <a:solidFill>
              <a:schemeClr val="accent1">
                <a:lumMod val="75000"/>
              </a:schemeClr>
            </a:solidFill>
          </a:endParaRPr>
        </a:p>
      </dgm:t>
    </dgm:pt>
    <dgm:pt modelId="{6A33D697-2F32-468C-A489-16DD167CC14A}" type="parTrans" cxnId="{13A940A4-75E5-4522-8372-48F4697D0071}">
      <dgm:prSet/>
      <dgm:spPr/>
      <dgm:t>
        <a:bodyPr/>
        <a:lstStyle/>
        <a:p>
          <a:endParaRPr lang="en-US"/>
        </a:p>
      </dgm:t>
    </dgm:pt>
    <dgm:pt modelId="{CB706954-1849-4BE0-86BD-2496488DDE72}" type="sibTrans" cxnId="{13A940A4-75E5-4522-8372-48F4697D0071}">
      <dgm:prSet/>
      <dgm:spPr/>
      <dgm:t>
        <a:bodyPr/>
        <a:lstStyle/>
        <a:p>
          <a:endParaRPr lang="en-US"/>
        </a:p>
      </dgm:t>
    </dgm:pt>
    <dgm:pt modelId="{BE41101A-AD41-49A3-9B6B-95E5163B4D6B}">
      <dgm:prSet phldrT="[Text]"/>
      <dgm:spPr/>
      <dgm:t>
        <a:bodyPr/>
        <a:lstStyle/>
        <a:p>
          <a:endParaRPr lang="en-US" dirty="0"/>
        </a:p>
      </dgm:t>
    </dgm:pt>
    <dgm:pt modelId="{9284F057-BB0B-4B5F-A4EE-597964521C49}" type="parTrans" cxnId="{3F954CFB-0440-4725-8802-8D4AEC621599}">
      <dgm:prSet/>
      <dgm:spPr/>
      <dgm:t>
        <a:bodyPr/>
        <a:lstStyle/>
        <a:p>
          <a:endParaRPr lang="en-US"/>
        </a:p>
      </dgm:t>
    </dgm:pt>
    <dgm:pt modelId="{1DADD88C-0FA7-41EC-B7C7-A18616893CE9}" type="sibTrans" cxnId="{3F954CFB-0440-4725-8802-8D4AEC621599}">
      <dgm:prSet/>
      <dgm:spPr/>
      <dgm:t>
        <a:bodyPr/>
        <a:lstStyle/>
        <a:p>
          <a:endParaRPr lang="en-US"/>
        </a:p>
      </dgm:t>
    </dgm:pt>
    <dgm:pt modelId="{50D67661-4954-4755-BC59-63970C3A12AD}">
      <dgm:prSet phldrT="[Text]"/>
      <dgm:spPr/>
      <dgm:t>
        <a:bodyPr/>
        <a:lstStyle/>
        <a:p>
          <a:endParaRPr lang="en-US" dirty="0"/>
        </a:p>
      </dgm:t>
    </dgm:pt>
    <dgm:pt modelId="{BDA83287-4DEC-451C-8A85-3EF243883330}" type="parTrans" cxnId="{3592C425-838A-4B03-B2BB-730746F69771}">
      <dgm:prSet/>
      <dgm:spPr/>
      <dgm:t>
        <a:bodyPr/>
        <a:lstStyle/>
        <a:p>
          <a:endParaRPr lang="en-US"/>
        </a:p>
      </dgm:t>
    </dgm:pt>
    <dgm:pt modelId="{9693BE06-5AF9-4B6B-A0B3-5E3B08B86469}" type="sibTrans" cxnId="{3592C425-838A-4B03-B2BB-730746F69771}">
      <dgm:prSet/>
      <dgm:spPr/>
      <dgm:t>
        <a:bodyPr/>
        <a:lstStyle/>
        <a:p>
          <a:endParaRPr lang="en-US"/>
        </a:p>
      </dgm:t>
    </dgm:pt>
    <dgm:pt modelId="{391A3BE4-9726-4CD6-895C-9D51C48FCA52}">
      <dgm:prSet phldrT="[Text]"/>
      <dgm:spPr/>
      <dgm:t>
        <a:bodyPr/>
        <a:lstStyle/>
        <a:p>
          <a:endParaRPr lang="en-US" dirty="0"/>
        </a:p>
      </dgm:t>
    </dgm:pt>
    <dgm:pt modelId="{91AE2373-19E2-473B-918B-AAADD012ED22}" type="parTrans" cxnId="{CD21D436-DE10-4A9D-A262-200E155B1911}">
      <dgm:prSet/>
      <dgm:spPr/>
      <dgm:t>
        <a:bodyPr/>
        <a:lstStyle/>
        <a:p>
          <a:endParaRPr lang="en-US"/>
        </a:p>
      </dgm:t>
    </dgm:pt>
    <dgm:pt modelId="{8D374F14-DA59-4F1B-9661-3A145B8E5E84}" type="sibTrans" cxnId="{CD21D436-DE10-4A9D-A262-200E155B1911}">
      <dgm:prSet/>
      <dgm:spPr/>
      <dgm:t>
        <a:bodyPr/>
        <a:lstStyle/>
        <a:p>
          <a:endParaRPr lang="en-US"/>
        </a:p>
      </dgm:t>
    </dgm:pt>
    <dgm:pt modelId="{7D86F81C-DC33-4F1C-883C-737CF149F15D}" type="pres">
      <dgm:prSet presAssocID="{6E9BAA28-86B1-4FD2-9EB1-0576682AD1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ECD970-31BE-4E97-9FB5-41546605761B}" type="pres">
      <dgm:prSet presAssocID="{32A7F73B-C522-414D-886C-5755B070417F}" presName="parentText" presStyleLbl="node1" presStyleIdx="0" presStyleCnt="1" custScaleY="351544" custLinFactNeighborX="-6944" custLinFactNeighborY="-404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7E674-A590-4121-97F1-90A7EA5B726A}" type="pres">
      <dgm:prSet presAssocID="{32A7F73B-C522-414D-886C-5755B07041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954CFB-0440-4725-8802-8D4AEC621599}" srcId="{32A7F73B-C522-414D-886C-5755B070417F}" destId="{BE41101A-AD41-49A3-9B6B-95E5163B4D6B}" srcOrd="2" destOrd="0" parTransId="{9284F057-BB0B-4B5F-A4EE-597964521C49}" sibTransId="{1DADD88C-0FA7-41EC-B7C7-A18616893CE9}"/>
    <dgm:cxn modelId="{8A9EE472-0AD5-48C2-B6BD-88840F876E90}" type="presOf" srcId="{BE41101A-AD41-49A3-9B6B-95E5163B4D6B}" destId="{4277E674-A590-4121-97F1-90A7EA5B726A}" srcOrd="0" destOrd="2" presId="urn:microsoft.com/office/officeart/2005/8/layout/vList2"/>
    <dgm:cxn modelId="{2FBA4E4E-7C7C-4376-8F76-B0849E0ABD01}" type="presOf" srcId="{50D67661-4954-4755-BC59-63970C3A12AD}" destId="{4277E674-A590-4121-97F1-90A7EA5B726A}" srcOrd="0" destOrd="0" presId="urn:microsoft.com/office/officeart/2005/8/layout/vList2"/>
    <dgm:cxn modelId="{3592C425-838A-4B03-B2BB-730746F69771}" srcId="{32A7F73B-C522-414D-886C-5755B070417F}" destId="{50D67661-4954-4755-BC59-63970C3A12AD}" srcOrd="0" destOrd="0" parTransId="{BDA83287-4DEC-451C-8A85-3EF243883330}" sibTransId="{9693BE06-5AF9-4B6B-A0B3-5E3B08B86469}"/>
    <dgm:cxn modelId="{CD21D436-DE10-4A9D-A262-200E155B1911}" srcId="{32A7F73B-C522-414D-886C-5755B070417F}" destId="{391A3BE4-9726-4CD6-895C-9D51C48FCA52}" srcOrd="1" destOrd="0" parTransId="{91AE2373-19E2-473B-918B-AAADD012ED22}" sibTransId="{8D374F14-DA59-4F1B-9661-3A145B8E5E84}"/>
    <dgm:cxn modelId="{9F41DD2B-5583-47E9-8765-BF9693A8879B}" type="presOf" srcId="{391A3BE4-9726-4CD6-895C-9D51C48FCA52}" destId="{4277E674-A590-4121-97F1-90A7EA5B726A}" srcOrd="0" destOrd="1" presId="urn:microsoft.com/office/officeart/2005/8/layout/vList2"/>
    <dgm:cxn modelId="{8ED1997C-BE88-49C6-914B-780C363027B0}" type="presOf" srcId="{6E9BAA28-86B1-4FD2-9EB1-0576682AD14D}" destId="{7D86F81C-DC33-4F1C-883C-737CF149F15D}" srcOrd="0" destOrd="0" presId="urn:microsoft.com/office/officeart/2005/8/layout/vList2"/>
    <dgm:cxn modelId="{14B593C1-0E71-46FD-A951-979E9E07C54B}" type="presOf" srcId="{32A7F73B-C522-414D-886C-5755B070417F}" destId="{8EECD970-31BE-4E97-9FB5-41546605761B}" srcOrd="0" destOrd="0" presId="urn:microsoft.com/office/officeart/2005/8/layout/vList2"/>
    <dgm:cxn modelId="{13A940A4-75E5-4522-8372-48F4697D0071}" srcId="{6E9BAA28-86B1-4FD2-9EB1-0576682AD14D}" destId="{32A7F73B-C522-414D-886C-5755B070417F}" srcOrd="0" destOrd="0" parTransId="{6A33D697-2F32-468C-A489-16DD167CC14A}" sibTransId="{CB706954-1849-4BE0-86BD-2496488DDE72}"/>
    <dgm:cxn modelId="{DFB34786-7DF7-4EB3-9482-5172DAEED1FF}" type="presParOf" srcId="{7D86F81C-DC33-4F1C-883C-737CF149F15D}" destId="{8EECD970-31BE-4E97-9FB5-41546605761B}" srcOrd="0" destOrd="0" presId="urn:microsoft.com/office/officeart/2005/8/layout/vList2"/>
    <dgm:cxn modelId="{5F4911B3-6AB4-4038-A5F7-69D8CB21AC4A}" type="presParOf" srcId="{7D86F81C-DC33-4F1C-883C-737CF149F15D}" destId="{4277E674-A590-4121-97F1-90A7EA5B726A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55A3B8D-DB23-48AA-A597-96E459D9018B}" type="doc">
      <dgm:prSet loTypeId="urn:microsoft.com/office/officeart/2005/8/layout/default#6" loCatId="list" qsTypeId="urn:microsoft.com/office/officeart/2005/8/quickstyle/3d9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55603647-B2B7-4AAA-893E-A4F49FDA6326}">
      <dgm:prSet custT="1"/>
      <dgm:spPr/>
      <dgm:t>
        <a:bodyPr/>
        <a:lstStyle/>
        <a:p>
          <a:r>
            <a:rPr lang="bn-IN" sz="4000" dirty="0" smtClean="0">
              <a:solidFill>
                <a:schemeClr val="accent3">
                  <a:lumMod val="40000"/>
                  <a:lumOff val="60000"/>
                </a:schemeClr>
              </a:solidFill>
            </a:rPr>
            <a:t>ধন্যবাদ</a:t>
          </a:r>
          <a:endParaRPr lang="en-US" sz="4000" dirty="0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000ED79B-2754-41A7-8DC5-7B90E152882F}" type="parTrans" cxnId="{4F6C2CB2-3293-44EE-BA0B-338E01B1BE1B}">
      <dgm:prSet/>
      <dgm:spPr/>
      <dgm:t>
        <a:bodyPr/>
        <a:lstStyle/>
        <a:p>
          <a:endParaRPr lang="en-US"/>
        </a:p>
      </dgm:t>
    </dgm:pt>
    <dgm:pt modelId="{94BBFE7A-4891-4E57-ACCA-F84301F9E0DD}" type="sibTrans" cxnId="{4F6C2CB2-3293-44EE-BA0B-338E01B1BE1B}">
      <dgm:prSet/>
      <dgm:spPr/>
      <dgm:t>
        <a:bodyPr/>
        <a:lstStyle/>
        <a:p>
          <a:endParaRPr lang="en-US"/>
        </a:p>
      </dgm:t>
    </dgm:pt>
    <dgm:pt modelId="{51FF492B-BDA5-49AE-BE29-958F641FB31F}" type="pres">
      <dgm:prSet presAssocID="{D55A3B8D-DB23-48AA-A597-96E459D901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BB62EC-81AE-4B96-9979-4B7E804BB983}" type="pres">
      <dgm:prSet presAssocID="{55603647-B2B7-4AAA-893E-A4F49FDA6326}" presName="node" presStyleLbl="node1" presStyleIdx="0" presStyleCnt="1" custScaleX="52823" custScaleY="35656" custLinFactNeighborX="-608" custLinFactNeighborY="21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4928B0-C4D5-4FB7-83D1-B44EB923FA60}" type="presOf" srcId="{55603647-B2B7-4AAA-893E-A4F49FDA6326}" destId="{F8BB62EC-81AE-4B96-9979-4B7E804BB983}" srcOrd="0" destOrd="0" presId="urn:microsoft.com/office/officeart/2005/8/layout/default#6"/>
    <dgm:cxn modelId="{4F6C2CB2-3293-44EE-BA0B-338E01B1BE1B}" srcId="{D55A3B8D-DB23-48AA-A597-96E459D9018B}" destId="{55603647-B2B7-4AAA-893E-A4F49FDA6326}" srcOrd="0" destOrd="0" parTransId="{000ED79B-2754-41A7-8DC5-7B90E152882F}" sibTransId="{94BBFE7A-4891-4E57-ACCA-F84301F9E0DD}"/>
    <dgm:cxn modelId="{F2BB8CA7-4DC7-4FBA-AD31-03DAD69ED0A6}" type="presOf" srcId="{D55A3B8D-DB23-48AA-A597-96E459D9018B}" destId="{51FF492B-BDA5-49AE-BE29-958F641FB31F}" srcOrd="0" destOrd="0" presId="urn:microsoft.com/office/officeart/2005/8/layout/default#6"/>
    <dgm:cxn modelId="{78C89E86-E78A-4841-9B63-9EB1520F62E9}" type="presParOf" srcId="{51FF492B-BDA5-49AE-BE29-958F641FB31F}" destId="{F8BB62EC-81AE-4B96-9979-4B7E804BB983}" srcOrd="0" destOrd="0" presId="urn:microsoft.com/office/officeart/2005/8/layout/default#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D5600-B5B3-423C-92DC-150ACB758BF1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96B4AE-D6B2-47A6-8C1B-CDF916C39B77}">
      <dgm:prSet phldrT="[Text]" custT="1"/>
      <dgm:spPr/>
      <dgm:t>
        <a:bodyPr/>
        <a:lstStyle/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 smtClean="0"/>
            <a:t>+</a:t>
          </a:r>
        </a:p>
        <a:p>
          <a:pPr marL="0" marR="0" indent="0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3200" dirty="0" smtClean="0"/>
        </a:p>
        <a:p>
          <a:pPr marL="0" marR="0" indent="0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bn-IN" sz="3200" dirty="0" smtClean="0"/>
            <a:t>শুভেচ্ছা</a:t>
          </a:r>
          <a:r>
            <a:rPr lang="en-US" sz="3200" dirty="0" smtClean="0"/>
            <a:t> </a:t>
          </a:r>
          <a:r>
            <a:rPr lang="bn-IN" sz="3200" dirty="0" smtClean="0"/>
            <a:t>ও অভিনন্দন</a:t>
          </a:r>
          <a:endParaRPr lang="en-US" sz="3200" dirty="0" smtClean="0"/>
        </a:p>
        <a:p>
          <a:pPr marL="0" marR="0" indent="0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3200" dirty="0" smtClean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</dgm:t>
    </dgm:pt>
    <dgm:pt modelId="{8DEF2B94-0AB2-4DBA-803C-B0EA592C8F40}" type="parTrans" cxnId="{710E53CC-E619-4E3F-8D9E-4E4D594F8E5A}">
      <dgm:prSet/>
      <dgm:spPr/>
      <dgm:t>
        <a:bodyPr/>
        <a:lstStyle/>
        <a:p>
          <a:endParaRPr lang="en-US"/>
        </a:p>
      </dgm:t>
    </dgm:pt>
    <dgm:pt modelId="{4989802E-4548-489C-B64C-5DEB66CB0519}" type="sibTrans" cxnId="{710E53CC-E619-4E3F-8D9E-4E4D594F8E5A}">
      <dgm:prSet/>
      <dgm:spPr/>
      <dgm:t>
        <a:bodyPr/>
        <a:lstStyle/>
        <a:p>
          <a:endParaRPr lang="en-US"/>
        </a:p>
      </dgm:t>
    </dgm:pt>
    <dgm:pt modelId="{A3C4C355-E271-4FCD-9AC7-E7D76488CE4A}" type="pres">
      <dgm:prSet presAssocID="{2DBD5600-B5B3-423C-92DC-150ACB758B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57EC39-B7EC-458F-8309-4F156C1C9A3D}" type="pres">
      <dgm:prSet presAssocID="{2296B4AE-D6B2-47A6-8C1B-CDF916C39B77}" presName="node" presStyleLbl="node1" presStyleIdx="0" presStyleCnt="1" custScaleX="72573" custScaleY="32836" custLinFactNeighborX="-14902" custLinFactNeighborY="-23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F0111A-D9DF-4A23-BC02-9FEB8760611F}" type="presOf" srcId="{2296B4AE-D6B2-47A6-8C1B-CDF916C39B77}" destId="{CD57EC39-B7EC-458F-8309-4F156C1C9A3D}" srcOrd="0" destOrd="0" presId="urn:microsoft.com/office/officeart/2005/8/layout/default#2"/>
    <dgm:cxn modelId="{7587305E-9998-44A3-BBF9-1E573DD5DE8B}" type="presOf" srcId="{2DBD5600-B5B3-423C-92DC-150ACB758BF1}" destId="{A3C4C355-E271-4FCD-9AC7-E7D76488CE4A}" srcOrd="0" destOrd="0" presId="urn:microsoft.com/office/officeart/2005/8/layout/default#2"/>
    <dgm:cxn modelId="{710E53CC-E619-4E3F-8D9E-4E4D594F8E5A}" srcId="{2DBD5600-B5B3-423C-92DC-150ACB758BF1}" destId="{2296B4AE-D6B2-47A6-8C1B-CDF916C39B77}" srcOrd="0" destOrd="0" parTransId="{8DEF2B94-0AB2-4DBA-803C-B0EA592C8F40}" sibTransId="{4989802E-4548-489C-B64C-5DEB66CB0519}"/>
    <dgm:cxn modelId="{9C97FD40-C738-4A74-B1B9-99932EC566BF}" type="presParOf" srcId="{A3C4C355-E271-4FCD-9AC7-E7D76488CE4A}" destId="{CD57EC39-B7EC-458F-8309-4F156C1C9A3D}" srcOrd="0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4FB76-589E-487D-ABD3-57B506D39ADF}" type="doc">
      <dgm:prSet loTypeId="urn:microsoft.com/office/officeart/2005/8/layout/vList2" loCatId="list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89F8FCA-39ED-49A0-98D5-BCFC6E9C7857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  <a:ln>
          <a:noFill/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IN" sz="4000" dirty="0" smtClean="0"/>
            <a:t>       </a:t>
          </a:r>
          <a:r>
            <a:rPr lang="bn-IN" sz="4000" dirty="0" smtClean="0">
              <a:solidFill>
                <a:srgbClr val="863AA8"/>
              </a:solidFill>
            </a:rPr>
            <a:t>পরিচিতি</a:t>
          </a:r>
          <a:endParaRPr lang="en-US" sz="4000" dirty="0">
            <a:solidFill>
              <a:srgbClr val="863AA8"/>
            </a:solidFill>
          </a:endParaRPr>
        </a:p>
      </dgm:t>
    </dgm:pt>
    <dgm:pt modelId="{CA61FE58-BCB1-40B9-80AC-DD9425707D4F}" type="parTrans" cxnId="{7561A5FC-3789-4528-AAF3-AE950EE44D4D}">
      <dgm:prSet/>
      <dgm:spPr/>
      <dgm:t>
        <a:bodyPr/>
        <a:lstStyle/>
        <a:p>
          <a:endParaRPr lang="en-US"/>
        </a:p>
      </dgm:t>
    </dgm:pt>
    <dgm:pt modelId="{C0B9751A-CBE2-4750-BFDF-094A3DFA9493}" type="sibTrans" cxnId="{7561A5FC-3789-4528-AAF3-AE950EE44D4D}">
      <dgm:prSet/>
      <dgm:spPr/>
      <dgm:t>
        <a:bodyPr/>
        <a:lstStyle/>
        <a:p>
          <a:endParaRPr lang="en-US"/>
        </a:p>
      </dgm:t>
    </dgm:pt>
    <dgm:pt modelId="{DE2DEF05-8B04-45F9-8EBA-0DB6D374525A}" type="pres">
      <dgm:prSet presAssocID="{4B44FB76-589E-487D-ABD3-57B506D39A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1EFF4-4166-4C30-8BC1-69EA86B9F12A}" type="pres">
      <dgm:prSet presAssocID="{089F8FCA-39ED-49A0-98D5-BCFC6E9C7857}" presName="parentText" presStyleLbl="node1" presStyleIdx="0" presStyleCnt="1" custScaleX="100000" custScaleY="76616" custLinFactNeighborX="-3975" custLinFactNeighborY="6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CB3709-2A00-4179-84CF-B8E088A7A969}" type="presOf" srcId="{4B44FB76-589E-487D-ABD3-57B506D39ADF}" destId="{DE2DEF05-8B04-45F9-8EBA-0DB6D374525A}" srcOrd="0" destOrd="0" presId="urn:microsoft.com/office/officeart/2005/8/layout/vList2"/>
    <dgm:cxn modelId="{978FCEE2-31A5-44DA-B002-0B0467A13C78}" type="presOf" srcId="{089F8FCA-39ED-49A0-98D5-BCFC6E9C7857}" destId="{9391EFF4-4166-4C30-8BC1-69EA86B9F12A}" srcOrd="0" destOrd="0" presId="urn:microsoft.com/office/officeart/2005/8/layout/vList2"/>
    <dgm:cxn modelId="{7561A5FC-3789-4528-AAF3-AE950EE44D4D}" srcId="{4B44FB76-589E-487D-ABD3-57B506D39ADF}" destId="{089F8FCA-39ED-49A0-98D5-BCFC6E9C7857}" srcOrd="0" destOrd="0" parTransId="{CA61FE58-BCB1-40B9-80AC-DD9425707D4F}" sibTransId="{C0B9751A-CBE2-4750-BFDF-094A3DFA9493}"/>
    <dgm:cxn modelId="{8BC6DFC7-205A-40E9-ABF8-313BCD39FAD0}" type="presParOf" srcId="{DE2DEF05-8B04-45F9-8EBA-0DB6D374525A}" destId="{9391EFF4-4166-4C30-8BC1-69EA86B9F12A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72E6B9-F7A3-4C5F-B198-49EBB023F5C7}" type="doc">
      <dgm:prSet loTypeId="urn:microsoft.com/office/officeart/2005/8/layout/vList2" loCatId="list" qsTypeId="urn:microsoft.com/office/officeart/2005/8/quickstyle/3d3" qsCatId="3D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67B3862F-E621-4247-8761-D85B4B53D1D9}">
      <dgm:prSet phldrT="[Text]"/>
      <dgm:spPr/>
      <dgm:t>
        <a:bodyPr/>
        <a:lstStyle/>
        <a:p>
          <a:r>
            <a:rPr lang="bn-IN" dirty="0" smtClean="0"/>
            <a:t> </a:t>
          </a:r>
          <a:r>
            <a:rPr lang="en-US" dirty="0" smtClean="0"/>
            <a:t>   </a:t>
          </a:r>
          <a:r>
            <a:rPr lang="bn-IN" dirty="0" smtClean="0"/>
            <a:t>পূর্ব জ্ঞান যাচাই</a:t>
          </a:r>
          <a:endParaRPr lang="en-US" dirty="0"/>
        </a:p>
      </dgm:t>
    </dgm:pt>
    <dgm:pt modelId="{56F15D0D-7ACD-4541-8D90-213B9B26AD06}" type="parTrans" cxnId="{21D17D3E-3FD1-440B-9388-34FE8B725090}">
      <dgm:prSet/>
      <dgm:spPr/>
      <dgm:t>
        <a:bodyPr/>
        <a:lstStyle/>
        <a:p>
          <a:endParaRPr lang="en-US"/>
        </a:p>
      </dgm:t>
    </dgm:pt>
    <dgm:pt modelId="{FF457F2D-4FC6-40F2-A205-D508601BF0DA}" type="sibTrans" cxnId="{21D17D3E-3FD1-440B-9388-34FE8B725090}">
      <dgm:prSet/>
      <dgm:spPr/>
      <dgm:t>
        <a:bodyPr/>
        <a:lstStyle/>
        <a:p>
          <a:endParaRPr lang="en-US"/>
        </a:p>
      </dgm:t>
    </dgm:pt>
    <dgm:pt modelId="{313E89C2-BFDD-4852-BBDB-E41E989CA633}" type="pres">
      <dgm:prSet presAssocID="{9672E6B9-F7A3-4C5F-B198-49EBB023F5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6298D9-EDEC-4CE4-8117-A072D4D5B076}" type="pres">
      <dgm:prSet presAssocID="{67B3862F-E621-4247-8761-D85B4B53D1D9}" presName="parentText" presStyleLbl="node1" presStyleIdx="0" presStyleCnt="1" custScaleX="69545" custScaleY="33051" custLinFactNeighborX="1250" custLinFactNeighborY="-426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BB4A5C-8703-4180-890A-76CFF970F226}" type="presOf" srcId="{67B3862F-E621-4247-8761-D85B4B53D1D9}" destId="{C96298D9-EDEC-4CE4-8117-A072D4D5B076}" srcOrd="0" destOrd="0" presId="urn:microsoft.com/office/officeart/2005/8/layout/vList2"/>
    <dgm:cxn modelId="{A3DE031C-8588-4A0B-B35E-EF041A59DC83}" type="presOf" srcId="{9672E6B9-F7A3-4C5F-B198-49EBB023F5C7}" destId="{313E89C2-BFDD-4852-BBDB-E41E989CA633}" srcOrd="0" destOrd="0" presId="urn:microsoft.com/office/officeart/2005/8/layout/vList2"/>
    <dgm:cxn modelId="{21D17D3E-3FD1-440B-9388-34FE8B725090}" srcId="{9672E6B9-F7A3-4C5F-B198-49EBB023F5C7}" destId="{67B3862F-E621-4247-8761-D85B4B53D1D9}" srcOrd="0" destOrd="0" parTransId="{56F15D0D-7ACD-4541-8D90-213B9B26AD06}" sibTransId="{FF457F2D-4FC6-40F2-A205-D508601BF0DA}"/>
    <dgm:cxn modelId="{8C1A820C-7F82-4982-B035-1848535D6456}" type="presParOf" srcId="{313E89C2-BFDD-4852-BBDB-E41E989CA633}" destId="{C96298D9-EDEC-4CE4-8117-A072D4D5B076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3A02A-1F0E-45C0-8F5E-610D557B5E09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EF7D7E7-4B38-4805-A417-C0AF4BAECA50}">
      <dgm:prSet phldrT="[Text]"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IN" sz="3600" b="1" dirty="0" smtClean="0"/>
            <a:t> </a:t>
          </a:r>
          <a:r>
            <a:rPr lang="bn-IN" sz="3600" b="1" u="none" dirty="0" smtClean="0"/>
            <a:t> </a:t>
          </a:r>
          <a:r>
            <a:rPr lang="en-US" sz="3600" b="1" u="none" dirty="0" smtClean="0"/>
            <a:t>     </a:t>
          </a:r>
          <a:r>
            <a:rPr lang="bn-IN" sz="3600" b="1" u="none" dirty="0" smtClean="0">
              <a:solidFill>
                <a:schemeClr val="tx1"/>
              </a:solidFill>
            </a:rPr>
            <a:t>আজকের </a:t>
          </a:r>
          <a:r>
            <a:rPr lang="bn-IN" sz="3600" b="1" dirty="0" smtClean="0">
              <a:solidFill>
                <a:schemeClr val="tx1"/>
              </a:solidFill>
            </a:rPr>
            <a:t>পাঠ</a:t>
          </a:r>
          <a:r>
            <a:rPr lang="en-US" sz="3600" b="1" dirty="0" smtClean="0">
              <a:solidFill>
                <a:schemeClr val="tx1"/>
              </a:solidFill>
            </a:rPr>
            <a:t>:</a:t>
          </a:r>
          <a:r>
            <a:rPr lang="bn-IN" sz="3600" b="1" u="none" dirty="0" smtClean="0">
              <a:solidFill>
                <a:schemeClr val="tx1"/>
              </a:solidFill>
            </a:rPr>
            <a:t>-</a:t>
          </a:r>
          <a:endParaRPr lang="en-US" sz="3600" b="1" u="none" dirty="0">
            <a:solidFill>
              <a:schemeClr val="tx1"/>
            </a:solidFill>
          </a:endParaRPr>
        </a:p>
      </dgm:t>
    </dgm:pt>
    <dgm:pt modelId="{6148EFFB-ADE2-48A2-9F9B-F08C20B77B70}" type="parTrans" cxnId="{F894E409-F747-4EF1-99E1-CDC887C149A9}">
      <dgm:prSet/>
      <dgm:spPr/>
      <dgm:t>
        <a:bodyPr/>
        <a:lstStyle/>
        <a:p>
          <a:endParaRPr lang="en-US"/>
        </a:p>
      </dgm:t>
    </dgm:pt>
    <dgm:pt modelId="{1F08EA7B-36CF-4370-9117-5BFD2B81BF8E}" type="sibTrans" cxnId="{F894E409-F747-4EF1-99E1-CDC887C149A9}">
      <dgm:prSet/>
      <dgm:spPr/>
      <dgm:t>
        <a:bodyPr/>
        <a:lstStyle/>
        <a:p>
          <a:endParaRPr lang="en-US"/>
        </a:p>
      </dgm:t>
    </dgm:pt>
    <dgm:pt modelId="{C1F6313F-7B56-47AE-9F98-BA350517B611}" type="pres">
      <dgm:prSet presAssocID="{6913A02A-1F0E-45C0-8F5E-610D557B5E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B4052F-7F71-48F6-B336-07B20BFC1D7E}" type="pres">
      <dgm:prSet presAssocID="{4EF7D7E7-4B38-4805-A417-C0AF4BAECA50}" presName="parentText" presStyleLbl="node1" presStyleIdx="0" presStyleCnt="1" custScaleX="80487" custScaleY="100024" custLinFactNeighborX="1220" custLinFactNeighborY="129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E8C1E-DE2C-4693-8133-81301428781D}" type="presOf" srcId="{6913A02A-1F0E-45C0-8F5E-610D557B5E09}" destId="{C1F6313F-7B56-47AE-9F98-BA350517B611}" srcOrd="0" destOrd="0" presId="urn:microsoft.com/office/officeart/2005/8/layout/vList2"/>
    <dgm:cxn modelId="{3793ABEB-F025-4ACE-B84F-F2BFC2AD2312}" type="presOf" srcId="{4EF7D7E7-4B38-4805-A417-C0AF4BAECA50}" destId="{97B4052F-7F71-48F6-B336-07B20BFC1D7E}" srcOrd="0" destOrd="0" presId="urn:microsoft.com/office/officeart/2005/8/layout/vList2"/>
    <dgm:cxn modelId="{F894E409-F747-4EF1-99E1-CDC887C149A9}" srcId="{6913A02A-1F0E-45C0-8F5E-610D557B5E09}" destId="{4EF7D7E7-4B38-4805-A417-C0AF4BAECA50}" srcOrd="0" destOrd="0" parTransId="{6148EFFB-ADE2-48A2-9F9B-F08C20B77B70}" sibTransId="{1F08EA7B-36CF-4370-9117-5BFD2B81BF8E}"/>
    <dgm:cxn modelId="{6D6F8736-2352-4D20-9327-3DDFB2D99E5F}" type="presParOf" srcId="{C1F6313F-7B56-47AE-9F98-BA350517B611}" destId="{97B4052F-7F71-48F6-B336-07B20BFC1D7E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9FE54B-BA76-49F0-A67E-10E1A2DB783E}" type="doc">
      <dgm:prSet loTypeId="urn:microsoft.com/office/officeart/2005/8/layout/vList2" loCatId="list" qsTypeId="urn:microsoft.com/office/officeart/2005/8/quickstyle/3d7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E47B1BB-76B0-4384-B301-7C01F21C32AA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bn-IN" dirty="0" smtClean="0"/>
            <a:t>আধুনিক সভ্যতার অগ্রগতিতে প্রাচীন গ্রীক সভ্যতার অবদান। </a:t>
          </a:r>
          <a:endParaRPr lang="en-US" dirty="0"/>
        </a:p>
      </dgm:t>
    </dgm:pt>
    <dgm:pt modelId="{D8ACF064-83EC-46C5-9DD9-8EB7DE430852}" type="parTrans" cxnId="{528A7DD5-0E71-44B2-B80F-B59534F87023}">
      <dgm:prSet/>
      <dgm:spPr/>
      <dgm:t>
        <a:bodyPr/>
        <a:lstStyle/>
        <a:p>
          <a:endParaRPr lang="en-US"/>
        </a:p>
      </dgm:t>
    </dgm:pt>
    <dgm:pt modelId="{0543AFA0-DBE4-4EDF-9333-1BD199817374}" type="sibTrans" cxnId="{528A7DD5-0E71-44B2-B80F-B59534F87023}">
      <dgm:prSet/>
      <dgm:spPr/>
      <dgm:t>
        <a:bodyPr/>
        <a:lstStyle/>
        <a:p>
          <a:endParaRPr lang="en-US"/>
        </a:p>
      </dgm:t>
    </dgm:pt>
    <dgm:pt modelId="{1F1D6BCE-CB6F-4A7D-A3F8-4A6722255923}" type="pres">
      <dgm:prSet presAssocID="{669FE54B-BA76-49F0-A67E-10E1A2DB78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6CC135-0EF6-4E8E-87D0-057C48FAF0C1}" type="pres">
      <dgm:prSet presAssocID="{0E47B1BB-76B0-4384-B301-7C01F21C32AA}" presName="parentText" presStyleLbl="node1" presStyleIdx="0" presStyleCnt="1" custScaleX="87037" custScaleY="46515" custLinFactNeighborX="661" custLinFactNeighborY="154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94D76B-09DD-45C6-91A7-A4B8E170081C}" type="presOf" srcId="{669FE54B-BA76-49F0-A67E-10E1A2DB783E}" destId="{1F1D6BCE-CB6F-4A7D-A3F8-4A6722255923}" srcOrd="0" destOrd="0" presId="urn:microsoft.com/office/officeart/2005/8/layout/vList2"/>
    <dgm:cxn modelId="{528A7DD5-0E71-44B2-B80F-B59534F87023}" srcId="{669FE54B-BA76-49F0-A67E-10E1A2DB783E}" destId="{0E47B1BB-76B0-4384-B301-7C01F21C32AA}" srcOrd="0" destOrd="0" parTransId="{D8ACF064-83EC-46C5-9DD9-8EB7DE430852}" sibTransId="{0543AFA0-DBE4-4EDF-9333-1BD199817374}"/>
    <dgm:cxn modelId="{0F39233C-2C5F-4D65-95DE-4C2E2617C8C2}" type="presOf" srcId="{0E47B1BB-76B0-4384-B301-7C01F21C32AA}" destId="{976CC135-0EF6-4E8E-87D0-057C48FAF0C1}" srcOrd="0" destOrd="0" presId="urn:microsoft.com/office/officeart/2005/8/layout/vList2"/>
    <dgm:cxn modelId="{9730BBF9-E94E-4D32-8D10-051A074E7A73}" type="presParOf" srcId="{1F1D6BCE-CB6F-4A7D-A3F8-4A6722255923}" destId="{976CC135-0EF6-4E8E-87D0-057C48FAF0C1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E34689-A4AD-43E4-BC7B-12EC0C570172}" type="doc">
      <dgm:prSet loTypeId="urn:microsoft.com/office/officeart/2005/8/layout/vList5" loCatId="list" qsTypeId="urn:microsoft.com/office/officeart/2005/8/quickstyle/3d7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D42636E-2FF3-400B-95A0-85374BF78A4E}">
      <dgm:prSet custT="1"/>
      <dgm:spPr/>
      <dgm:t>
        <a:bodyPr/>
        <a:lstStyle/>
        <a:p>
          <a:pPr rtl="0"/>
          <a:endParaRPr lang="bn-IN" sz="1800" b="1" dirty="0" smtClean="0">
            <a:solidFill>
              <a:srgbClr val="FFC000"/>
            </a:solidFill>
          </a:endParaRPr>
        </a:p>
        <a:p>
          <a:pPr rtl="0"/>
          <a:r>
            <a:rPr lang="bn-IN" sz="3600" b="1" dirty="0" smtClean="0">
              <a:solidFill>
                <a:schemeClr val="tx2">
                  <a:lumMod val="75000"/>
                </a:schemeClr>
              </a:solidFill>
            </a:rPr>
            <a:t>শিখন ফল</a:t>
          </a:r>
          <a:r>
            <a:rPr lang="en-US" sz="1800" b="1" dirty="0" smtClean="0"/>
            <a:t/>
          </a:r>
          <a:br>
            <a:rPr lang="en-US" sz="1800" b="1" dirty="0" smtClean="0"/>
          </a:br>
          <a:endParaRPr lang="en-US" sz="1800" dirty="0"/>
        </a:p>
      </dgm:t>
    </dgm:pt>
    <dgm:pt modelId="{F2AD4146-AC5F-4B64-97CE-0B3CC5450A5B}" type="parTrans" cxnId="{76804628-D3F9-40EF-AA4A-48331BBA854F}">
      <dgm:prSet/>
      <dgm:spPr/>
      <dgm:t>
        <a:bodyPr/>
        <a:lstStyle/>
        <a:p>
          <a:endParaRPr lang="en-US"/>
        </a:p>
      </dgm:t>
    </dgm:pt>
    <dgm:pt modelId="{2C2BC144-7C37-4CE2-B49D-8700F4B771D7}" type="sibTrans" cxnId="{76804628-D3F9-40EF-AA4A-48331BBA854F}">
      <dgm:prSet/>
      <dgm:spPr/>
      <dgm:t>
        <a:bodyPr/>
        <a:lstStyle/>
        <a:p>
          <a:endParaRPr lang="en-US"/>
        </a:p>
      </dgm:t>
    </dgm:pt>
    <dgm:pt modelId="{A2BD4BD9-5291-4668-AB9F-7FC59D63A1CD}" type="pres">
      <dgm:prSet presAssocID="{9DE34689-A4AD-43E4-BC7B-12EC0C5701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5083DD-73DC-40F9-9825-F73BCA2479D5}" type="pres">
      <dgm:prSet presAssocID="{4D42636E-2FF3-400B-95A0-85374BF78A4E}" presName="linNode" presStyleCnt="0"/>
      <dgm:spPr/>
    </dgm:pt>
    <dgm:pt modelId="{68EAA01F-DED0-4FF1-ABC1-0E717A1C1404}" type="pres">
      <dgm:prSet presAssocID="{4D42636E-2FF3-400B-95A0-85374BF78A4E}" presName="parentText" presStyleLbl="node1" presStyleIdx="0" presStyleCnt="1" custScaleX="2109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804628-D3F9-40EF-AA4A-48331BBA854F}" srcId="{9DE34689-A4AD-43E4-BC7B-12EC0C570172}" destId="{4D42636E-2FF3-400B-95A0-85374BF78A4E}" srcOrd="0" destOrd="0" parTransId="{F2AD4146-AC5F-4B64-97CE-0B3CC5450A5B}" sibTransId="{2C2BC144-7C37-4CE2-B49D-8700F4B771D7}"/>
    <dgm:cxn modelId="{449B66C3-7A80-4D33-A700-1E1B260DC79F}" type="presOf" srcId="{9DE34689-A4AD-43E4-BC7B-12EC0C570172}" destId="{A2BD4BD9-5291-4668-AB9F-7FC59D63A1CD}" srcOrd="0" destOrd="0" presId="urn:microsoft.com/office/officeart/2005/8/layout/vList5"/>
    <dgm:cxn modelId="{843DF701-C62B-451F-9E44-56831DF222FC}" type="presOf" srcId="{4D42636E-2FF3-400B-95A0-85374BF78A4E}" destId="{68EAA01F-DED0-4FF1-ABC1-0E717A1C1404}" srcOrd="0" destOrd="0" presId="urn:microsoft.com/office/officeart/2005/8/layout/vList5"/>
    <dgm:cxn modelId="{1B2034F4-CAA4-4F7A-8D49-FD1A371B50AD}" type="presParOf" srcId="{A2BD4BD9-5291-4668-AB9F-7FC59D63A1CD}" destId="{AA5083DD-73DC-40F9-9825-F73BCA2479D5}" srcOrd="0" destOrd="0" presId="urn:microsoft.com/office/officeart/2005/8/layout/vList5"/>
    <dgm:cxn modelId="{07350DE2-78FA-4152-8E9C-EDCDC4F576BA}" type="presParOf" srcId="{AA5083DD-73DC-40F9-9825-F73BCA2479D5}" destId="{68EAA01F-DED0-4FF1-ABC1-0E717A1C1404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58B8C0-A6ED-4F83-AD28-8B3359E7746C}" type="doc">
      <dgm:prSet loTypeId="urn:microsoft.com/office/officeart/2005/8/layout/list1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33CCDA7-FD56-479B-99A7-E836D668943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n-IN" dirty="0" smtClean="0">
              <a:latin typeface="NikoshBAN"/>
            </a:rPr>
            <a:t>এ পাঠ শেষে শিক্ষার্থীরা-----</a:t>
          </a:r>
          <a:endParaRPr lang="en-US" dirty="0">
            <a:latin typeface="NikoshBAN"/>
          </a:endParaRPr>
        </a:p>
      </dgm:t>
    </dgm:pt>
    <dgm:pt modelId="{5AFDBF2A-525A-4115-8FEC-8A44538B07B2}" type="parTrans" cxnId="{10E882EE-CDA0-43BF-A699-03AED2A467EC}">
      <dgm:prSet/>
      <dgm:spPr/>
      <dgm:t>
        <a:bodyPr/>
        <a:lstStyle/>
        <a:p>
          <a:endParaRPr lang="en-US"/>
        </a:p>
      </dgm:t>
    </dgm:pt>
    <dgm:pt modelId="{C0EF9D92-DF8A-493C-9762-ABE8FF57BB73}" type="sibTrans" cxnId="{10E882EE-CDA0-43BF-A699-03AED2A467EC}">
      <dgm:prSet/>
      <dgm:spPr/>
      <dgm:t>
        <a:bodyPr/>
        <a:lstStyle/>
        <a:p>
          <a:endParaRPr lang="en-US"/>
        </a:p>
      </dgm:t>
    </dgm:pt>
    <dgm:pt modelId="{9C41B35D-E996-4CF1-AAF9-8C0E9D535127}">
      <dgm:prSet/>
      <dgm:spPr>
        <a:solidFill>
          <a:srgbClr val="CCFFFF">
            <a:alpha val="90000"/>
          </a:srgbClr>
        </a:solidFill>
      </dgm:spPr>
      <dgm:t>
        <a:bodyPr/>
        <a:lstStyle/>
        <a:p>
          <a:pPr rtl="0"/>
          <a:r>
            <a:rPr lang="bn-IN" dirty="0" smtClean="0"/>
            <a:t>গ্রীকদের রাষ্ট্রীয় অবস্থা</a:t>
          </a:r>
          <a:r>
            <a:rPr lang="en-US" dirty="0" smtClean="0"/>
            <a:t> </a:t>
          </a:r>
          <a:r>
            <a:rPr lang="bn-IN" dirty="0" smtClean="0"/>
            <a:t>সম্পর্কে বলতে পারবে।</a:t>
          </a:r>
          <a:endParaRPr lang="en-US" dirty="0" smtClean="0"/>
        </a:p>
        <a:p>
          <a:pPr rtl="0"/>
          <a:r>
            <a:rPr lang="bn-IN" dirty="0" smtClean="0"/>
            <a:t>গ্রীকদের জ্ঞান ,বিজ্ঞান ও দর্শন সম্পর্কে বিশ্লেষন করতে পারবে ।</a:t>
          </a:r>
          <a:endParaRPr lang="en-US" dirty="0" smtClean="0"/>
        </a:p>
        <a:p>
          <a:endParaRPr lang="en-US" dirty="0"/>
        </a:p>
      </dgm:t>
    </dgm:pt>
    <dgm:pt modelId="{2E0C1336-0361-404B-986A-E304272F05B9}" type="parTrans" cxnId="{03BB066A-9A3B-430E-944D-AD6671823524}">
      <dgm:prSet/>
      <dgm:spPr/>
      <dgm:t>
        <a:bodyPr/>
        <a:lstStyle/>
        <a:p>
          <a:endParaRPr lang="en-US"/>
        </a:p>
      </dgm:t>
    </dgm:pt>
    <dgm:pt modelId="{F2755824-6F48-471C-9C97-AC89460AC806}" type="sibTrans" cxnId="{03BB066A-9A3B-430E-944D-AD6671823524}">
      <dgm:prSet/>
      <dgm:spPr/>
      <dgm:t>
        <a:bodyPr/>
        <a:lstStyle/>
        <a:p>
          <a:endParaRPr lang="en-US"/>
        </a:p>
      </dgm:t>
    </dgm:pt>
    <dgm:pt modelId="{A776BD40-F364-4B82-B9D3-A78882ADDC3A}" type="pres">
      <dgm:prSet presAssocID="{6E58B8C0-A6ED-4F83-AD28-8B3359E774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CEC5CE-569C-4B26-90D8-725F57E0B1BE}" type="pres">
      <dgm:prSet presAssocID="{A33CCDA7-FD56-479B-99A7-E836D668943D}" presName="parentLin" presStyleCnt="0"/>
      <dgm:spPr/>
    </dgm:pt>
    <dgm:pt modelId="{D682EAFC-5B52-4B0E-B2EC-FF4E7006D16D}" type="pres">
      <dgm:prSet presAssocID="{A33CCDA7-FD56-479B-99A7-E836D668943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033BE26-B96B-4F01-9EDC-9F64449E4991}" type="pres">
      <dgm:prSet presAssocID="{A33CCDA7-FD56-479B-99A7-E836D668943D}" presName="parentText" presStyleLbl="node1" presStyleIdx="0" presStyleCnt="1" custScaleX="179052" custScaleY="130957" custLinFactNeighborX="-27530" custLinFactNeighborY="92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37707-7F20-4F3D-AA89-3F158A195183}" type="pres">
      <dgm:prSet presAssocID="{A33CCDA7-FD56-479B-99A7-E836D668943D}" presName="negativeSpace" presStyleCnt="0"/>
      <dgm:spPr/>
    </dgm:pt>
    <dgm:pt modelId="{459F66D1-5480-40A1-B2B0-F9CB1D29B1CF}" type="pres">
      <dgm:prSet presAssocID="{A33CCDA7-FD56-479B-99A7-E836D668943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BB066A-9A3B-430E-944D-AD6671823524}" srcId="{A33CCDA7-FD56-479B-99A7-E836D668943D}" destId="{9C41B35D-E996-4CF1-AAF9-8C0E9D535127}" srcOrd="0" destOrd="0" parTransId="{2E0C1336-0361-404B-986A-E304272F05B9}" sibTransId="{F2755824-6F48-471C-9C97-AC89460AC806}"/>
    <dgm:cxn modelId="{B7DB414C-0CCE-47D4-A948-1A9A49F04CB6}" type="presOf" srcId="{9C41B35D-E996-4CF1-AAF9-8C0E9D535127}" destId="{459F66D1-5480-40A1-B2B0-F9CB1D29B1CF}" srcOrd="0" destOrd="0" presId="urn:microsoft.com/office/officeart/2005/8/layout/list1"/>
    <dgm:cxn modelId="{D162F838-2D8D-422B-B5DB-A8E834C829F3}" type="presOf" srcId="{A33CCDA7-FD56-479B-99A7-E836D668943D}" destId="{D682EAFC-5B52-4B0E-B2EC-FF4E7006D16D}" srcOrd="0" destOrd="0" presId="urn:microsoft.com/office/officeart/2005/8/layout/list1"/>
    <dgm:cxn modelId="{A74129E5-F37E-41E1-AF41-683C34DB61B9}" type="presOf" srcId="{A33CCDA7-FD56-479B-99A7-E836D668943D}" destId="{3033BE26-B96B-4F01-9EDC-9F64449E4991}" srcOrd="1" destOrd="0" presId="urn:microsoft.com/office/officeart/2005/8/layout/list1"/>
    <dgm:cxn modelId="{10E882EE-CDA0-43BF-A699-03AED2A467EC}" srcId="{6E58B8C0-A6ED-4F83-AD28-8B3359E7746C}" destId="{A33CCDA7-FD56-479B-99A7-E836D668943D}" srcOrd="0" destOrd="0" parTransId="{5AFDBF2A-525A-4115-8FEC-8A44538B07B2}" sibTransId="{C0EF9D92-DF8A-493C-9762-ABE8FF57BB73}"/>
    <dgm:cxn modelId="{D1F4F30A-A3D6-4B4C-8DDB-7E964513DF39}" type="presOf" srcId="{6E58B8C0-A6ED-4F83-AD28-8B3359E7746C}" destId="{A776BD40-F364-4B82-B9D3-A78882ADDC3A}" srcOrd="0" destOrd="0" presId="urn:microsoft.com/office/officeart/2005/8/layout/list1"/>
    <dgm:cxn modelId="{31B1ADC1-D61C-45BA-ACB6-BE5C918E027D}" type="presParOf" srcId="{A776BD40-F364-4B82-B9D3-A78882ADDC3A}" destId="{2FCEC5CE-569C-4B26-90D8-725F57E0B1BE}" srcOrd="0" destOrd="0" presId="urn:microsoft.com/office/officeart/2005/8/layout/list1"/>
    <dgm:cxn modelId="{02455626-238A-4C76-A738-E436D672AD54}" type="presParOf" srcId="{2FCEC5CE-569C-4B26-90D8-725F57E0B1BE}" destId="{D682EAFC-5B52-4B0E-B2EC-FF4E7006D16D}" srcOrd="0" destOrd="0" presId="urn:microsoft.com/office/officeart/2005/8/layout/list1"/>
    <dgm:cxn modelId="{2AF47BCC-03C1-4FA2-8F64-752B46065E59}" type="presParOf" srcId="{2FCEC5CE-569C-4B26-90D8-725F57E0B1BE}" destId="{3033BE26-B96B-4F01-9EDC-9F64449E4991}" srcOrd="1" destOrd="0" presId="urn:microsoft.com/office/officeart/2005/8/layout/list1"/>
    <dgm:cxn modelId="{2E7267D6-9FD6-43DA-B027-4FF171BF223A}" type="presParOf" srcId="{A776BD40-F364-4B82-B9D3-A78882ADDC3A}" destId="{62A37707-7F20-4F3D-AA89-3F158A195183}" srcOrd="1" destOrd="0" presId="urn:microsoft.com/office/officeart/2005/8/layout/list1"/>
    <dgm:cxn modelId="{0CF36C32-D3AA-4645-91C8-7A70FD6403CE}" type="presParOf" srcId="{A776BD40-F364-4B82-B9D3-A78882ADDC3A}" destId="{459F66D1-5480-40A1-B2B0-F9CB1D29B1CF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68C749-F535-4711-B042-3F703E08E8EC}" type="doc">
      <dgm:prSet loTypeId="urn:microsoft.com/office/officeart/2005/8/layout/default#3" loCatId="list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35D16DD-C0FC-490C-B6C0-AFB20BB819B4}">
      <dgm:prSet/>
      <dgm:spPr/>
      <dgm:t>
        <a:bodyPr/>
        <a:lstStyle/>
        <a:p>
          <a:r>
            <a:rPr lang="bn-IN" dirty="0" smtClean="0"/>
            <a:t>গ্রীক সভ্যতাঃ</a:t>
          </a:r>
          <a:endParaRPr lang="en-US" dirty="0"/>
        </a:p>
      </dgm:t>
    </dgm:pt>
    <dgm:pt modelId="{4FE1B710-92AB-4DF0-A6D8-3DA16BCAA32A}" type="parTrans" cxnId="{8B4A557C-1709-4548-8F94-0CA825A28FFE}">
      <dgm:prSet/>
      <dgm:spPr/>
      <dgm:t>
        <a:bodyPr/>
        <a:lstStyle/>
        <a:p>
          <a:endParaRPr lang="en-US"/>
        </a:p>
      </dgm:t>
    </dgm:pt>
    <dgm:pt modelId="{5A214FBE-E1EA-4C86-9006-EFA27426F843}" type="sibTrans" cxnId="{8B4A557C-1709-4548-8F94-0CA825A28FFE}">
      <dgm:prSet/>
      <dgm:spPr/>
      <dgm:t>
        <a:bodyPr/>
        <a:lstStyle/>
        <a:p>
          <a:endParaRPr lang="en-US"/>
        </a:p>
      </dgm:t>
    </dgm:pt>
    <dgm:pt modelId="{1E1369DA-41DD-4FA6-94BB-5841B8E4FAA5}" type="pres">
      <dgm:prSet presAssocID="{4768C749-F535-4711-B042-3F703E08E8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0BEF29-BD6C-468B-8A67-25833840ED11}" type="pres">
      <dgm:prSet presAssocID="{D35D16DD-C0FC-490C-B6C0-AFB20BB819B4}" presName="node" presStyleLbl="node1" presStyleIdx="0" presStyleCnt="1" custScaleX="55000" custScaleY="29167" custLinFactNeighborX="5000" custLinFactNeighborY="-18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10176B-2F54-47C4-94B2-BCE4900B4F01}" type="presOf" srcId="{4768C749-F535-4711-B042-3F703E08E8EC}" destId="{1E1369DA-41DD-4FA6-94BB-5841B8E4FAA5}" srcOrd="0" destOrd="0" presId="urn:microsoft.com/office/officeart/2005/8/layout/default#3"/>
    <dgm:cxn modelId="{8B4A557C-1709-4548-8F94-0CA825A28FFE}" srcId="{4768C749-F535-4711-B042-3F703E08E8EC}" destId="{D35D16DD-C0FC-490C-B6C0-AFB20BB819B4}" srcOrd="0" destOrd="0" parTransId="{4FE1B710-92AB-4DF0-A6D8-3DA16BCAA32A}" sibTransId="{5A214FBE-E1EA-4C86-9006-EFA27426F843}"/>
    <dgm:cxn modelId="{5989DA56-86F3-4644-874B-904C9CF9CDEA}" type="presOf" srcId="{D35D16DD-C0FC-490C-B6C0-AFB20BB819B4}" destId="{990BEF29-BD6C-468B-8A67-25833840ED11}" srcOrd="0" destOrd="0" presId="urn:microsoft.com/office/officeart/2005/8/layout/default#3"/>
    <dgm:cxn modelId="{2CB751BA-40A7-4EE0-B753-967BA15A4043}" type="presParOf" srcId="{1E1369DA-41DD-4FA6-94BB-5841B8E4FAA5}" destId="{990BEF29-BD6C-468B-8A67-25833840ED11}" srcOrd="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B2842-24B8-45AE-A13C-B47CCA711DB8}">
      <dsp:nvSpPr>
        <dsp:cNvPr id="0" name=""/>
        <dsp:cNvSpPr/>
      </dsp:nvSpPr>
      <dsp:spPr>
        <a:xfrm>
          <a:off x="0" y="612"/>
          <a:ext cx="2971800" cy="8687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300" kern="1200" dirty="0" smtClean="0"/>
            <a:t>বিজ্ঞানে অবদান</a:t>
          </a:r>
          <a:endParaRPr lang="en-US" sz="3300" kern="1200" dirty="0"/>
        </a:p>
      </dsp:txBody>
      <dsp:txXfrm>
        <a:off x="42408" y="43020"/>
        <a:ext cx="2886984" cy="7839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04177-237F-4BCE-A283-164546CC88CE}">
      <dsp:nvSpPr>
        <dsp:cNvPr id="0" name=""/>
        <dsp:cNvSpPr/>
      </dsp:nvSpPr>
      <dsp:spPr>
        <a:xfrm>
          <a:off x="468836" y="0"/>
          <a:ext cx="2255176" cy="8631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solidFill>
                <a:srgbClr val="FFFF00"/>
              </a:solidFill>
            </a:rPr>
            <a:t>দর্শনে অবদান</a:t>
          </a:r>
          <a:endParaRPr lang="en-US" sz="3000" kern="1200" dirty="0">
            <a:solidFill>
              <a:srgbClr val="FFFF00"/>
            </a:solidFill>
          </a:endParaRPr>
        </a:p>
      </dsp:txBody>
      <dsp:txXfrm>
        <a:off x="468836" y="0"/>
        <a:ext cx="2255176" cy="8631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7EC39-B7EC-458F-8309-4F156C1C9A3D}">
      <dsp:nvSpPr>
        <dsp:cNvPr id="0" name=""/>
        <dsp:cNvSpPr/>
      </dsp:nvSpPr>
      <dsp:spPr>
        <a:xfrm>
          <a:off x="387897" y="812815"/>
          <a:ext cx="3505126" cy="742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+</a:t>
          </a:r>
        </a:p>
        <a:p>
          <a:pPr marL="0" marR="0" lvl="0" indent="0" algn="ctr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3200" kern="1200" dirty="0" smtClean="0"/>
        </a:p>
        <a:p>
          <a:pPr marL="0" marR="0" lvl="0" indent="0" algn="ctr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bn-IN" sz="3200" kern="1200" dirty="0" smtClean="0"/>
            <a:t>শুভেচ্ছা</a:t>
          </a:r>
          <a:r>
            <a:rPr lang="en-US" sz="3200" kern="1200" dirty="0" smtClean="0"/>
            <a:t> </a:t>
          </a:r>
          <a:r>
            <a:rPr lang="bn-IN" sz="3200" kern="1200" dirty="0" smtClean="0"/>
            <a:t>ও অভিনন্দন</a:t>
          </a:r>
          <a:endParaRPr lang="en-US" sz="3200" kern="1200" dirty="0" smtClean="0"/>
        </a:p>
        <a:p>
          <a:pPr marL="0" marR="0" lvl="0" indent="0" algn="ctr" defTabSz="1422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US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387897" y="812815"/>
        <a:ext cx="3505126" cy="7426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1EFF4-4166-4C30-8BC1-69EA86B9F12A}">
      <dsp:nvSpPr>
        <dsp:cNvPr id="0" name=""/>
        <dsp:cNvSpPr/>
      </dsp:nvSpPr>
      <dsp:spPr>
        <a:xfrm>
          <a:off x="0" y="9179"/>
          <a:ext cx="6622473" cy="917920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>
          <a:noFill/>
        </a:ln>
        <a:effectLst>
          <a:reflection blurRad="6350" stA="50000" endA="300" endPos="55500" dist="101600" dir="5400000" sy="-100000" algn="bl" rotWithShape="0"/>
        </a:effectLst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/>
            <a:t>       </a:t>
          </a:r>
          <a:r>
            <a:rPr lang="bn-IN" sz="4000" kern="1200" dirty="0" smtClean="0">
              <a:solidFill>
                <a:srgbClr val="863AA8"/>
              </a:solidFill>
            </a:rPr>
            <a:t>পরিচিতি</a:t>
          </a:r>
          <a:endParaRPr lang="en-US" sz="4000" kern="1200" dirty="0">
            <a:solidFill>
              <a:srgbClr val="863AA8"/>
            </a:solidFill>
          </a:endParaRPr>
        </a:p>
      </dsp:txBody>
      <dsp:txXfrm>
        <a:off x="44809" y="53988"/>
        <a:ext cx="6532855" cy="828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298D9-EDEC-4CE4-8117-A072D4D5B076}">
      <dsp:nvSpPr>
        <dsp:cNvPr id="0" name=""/>
        <dsp:cNvSpPr/>
      </dsp:nvSpPr>
      <dsp:spPr>
        <a:xfrm>
          <a:off x="1004468" y="349078"/>
          <a:ext cx="4239463" cy="94044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/>
            <a:t> </a:t>
          </a:r>
          <a:r>
            <a:rPr lang="en-US" sz="3500" kern="1200" dirty="0" smtClean="0"/>
            <a:t>   </a:t>
          </a:r>
          <a:r>
            <a:rPr lang="bn-IN" sz="3500" kern="1200" dirty="0" smtClean="0"/>
            <a:t>পূর্ব জ্ঞান যাচাই</a:t>
          </a:r>
          <a:endParaRPr lang="en-US" sz="3500" kern="1200" dirty="0"/>
        </a:p>
      </dsp:txBody>
      <dsp:txXfrm>
        <a:off x="1050377" y="394987"/>
        <a:ext cx="4147645" cy="8486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4052F-7F71-48F6-B336-07B20BFC1D7E}">
      <dsp:nvSpPr>
        <dsp:cNvPr id="0" name=""/>
        <dsp:cNvSpPr/>
      </dsp:nvSpPr>
      <dsp:spPr>
        <a:xfrm>
          <a:off x="685855" y="4"/>
          <a:ext cx="5029149" cy="1066795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/>
            <a:t> </a:t>
          </a:r>
          <a:r>
            <a:rPr lang="bn-IN" sz="3600" b="1" u="none" kern="1200" dirty="0" smtClean="0"/>
            <a:t> </a:t>
          </a:r>
          <a:r>
            <a:rPr lang="en-US" sz="3600" b="1" u="none" kern="1200" dirty="0" smtClean="0"/>
            <a:t>     </a:t>
          </a:r>
          <a:r>
            <a:rPr lang="bn-IN" sz="3600" b="1" u="none" kern="1200" dirty="0" smtClean="0">
              <a:solidFill>
                <a:schemeClr val="tx1"/>
              </a:solidFill>
            </a:rPr>
            <a:t>আজকের </a:t>
          </a:r>
          <a:r>
            <a:rPr lang="bn-IN" sz="3600" b="1" kern="1200" dirty="0" smtClean="0">
              <a:solidFill>
                <a:schemeClr val="tx1"/>
              </a:solidFill>
            </a:rPr>
            <a:t>পাঠ</a:t>
          </a:r>
          <a:r>
            <a:rPr lang="en-US" sz="3600" b="1" kern="1200" dirty="0" smtClean="0">
              <a:solidFill>
                <a:schemeClr val="tx1"/>
              </a:solidFill>
            </a:rPr>
            <a:t>:</a:t>
          </a:r>
          <a:r>
            <a:rPr lang="bn-IN" sz="3600" b="1" u="none" kern="1200" dirty="0" smtClean="0">
              <a:solidFill>
                <a:schemeClr val="tx1"/>
              </a:solidFill>
            </a:rPr>
            <a:t>-</a:t>
          </a:r>
          <a:endParaRPr lang="en-US" sz="3600" b="1" u="none" kern="1200" dirty="0">
            <a:solidFill>
              <a:schemeClr val="tx1"/>
            </a:solidFill>
          </a:endParaRPr>
        </a:p>
      </dsp:txBody>
      <dsp:txXfrm>
        <a:off x="737932" y="52081"/>
        <a:ext cx="4924995" cy="9626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CC135-0EF6-4E8E-87D0-057C48FAF0C1}">
      <dsp:nvSpPr>
        <dsp:cNvPr id="0" name=""/>
        <dsp:cNvSpPr/>
      </dsp:nvSpPr>
      <dsp:spPr>
        <a:xfrm>
          <a:off x="457177" y="61654"/>
          <a:ext cx="5571064" cy="341338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আধুনিক সভ্যতার অগ্রগতিতে প্রাচীন গ্রীক সভ্যতার অবদান। </a:t>
          </a:r>
          <a:endParaRPr lang="en-US" sz="4400" kern="1200" dirty="0"/>
        </a:p>
      </dsp:txBody>
      <dsp:txXfrm>
        <a:off x="623805" y="228282"/>
        <a:ext cx="5237808" cy="30801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AA01F-DED0-4FF1-ABC1-0E717A1C1404}">
      <dsp:nvSpPr>
        <dsp:cNvPr id="0" name=""/>
        <dsp:cNvSpPr/>
      </dsp:nvSpPr>
      <dsp:spPr>
        <a:xfrm>
          <a:off x="990605" y="558"/>
          <a:ext cx="6248389" cy="1141883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1800" b="1" kern="1200" dirty="0" smtClean="0">
            <a:solidFill>
              <a:srgbClr val="FFC000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chemeClr val="tx2">
                  <a:lumMod val="75000"/>
                </a:schemeClr>
              </a:solidFill>
            </a:rPr>
            <a:t>শিখন ফল</a:t>
          </a:r>
          <a:r>
            <a:rPr lang="en-US" sz="1800" b="1" kern="1200" dirty="0" smtClean="0"/>
            <a:t/>
          </a:r>
          <a:br>
            <a:rPr lang="en-US" sz="1800" b="1" kern="1200" dirty="0" smtClean="0"/>
          </a:br>
          <a:endParaRPr lang="en-US" sz="1800" kern="1200" dirty="0"/>
        </a:p>
      </dsp:txBody>
      <dsp:txXfrm>
        <a:off x="1046347" y="56300"/>
        <a:ext cx="6136905" cy="10303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F66D1-5480-40A1-B2B0-F9CB1D29B1CF}">
      <dsp:nvSpPr>
        <dsp:cNvPr id="0" name=""/>
        <dsp:cNvSpPr/>
      </dsp:nvSpPr>
      <dsp:spPr>
        <a:xfrm>
          <a:off x="0" y="830957"/>
          <a:ext cx="8229600" cy="3628800"/>
        </a:xfrm>
        <a:prstGeom prst="rect">
          <a:avLst/>
        </a:prstGeom>
        <a:solidFill>
          <a:srgbClr val="CCFFFF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66496" rIns="638708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/>
            <a:t>গ্রীকদের রাষ্ট্রীয় অবস্থা</a:t>
          </a:r>
          <a:r>
            <a:rPr lang="en-US" sz="3200" kern="1200" dirty="0" smtClean="0"/>
            <a:t> </a:t>
          </a:r>
          <a:r>
            <a:rPr lang="bn-IN" sz="3200" kern="1200" dirty="0" smtClean="0"/>
            <a:t>সম্পর্কে বলতে পারবে।</a:t>
          </a:r>
          <a:endParaRPr lang="en-US" sz="3200" kern="1200" dirty="0" smtClean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kern="1200" dirty="0" smtClean="0"/>
            <a:t>গ্রীকদের জ্ঞান ,বিজ্ঞান ও দর্শন সম্পর্কে বিশ্লেষন করতে পারবে ।</a:t>
          </a:r>
          <a:endParaRPr lang="en-US" sz="3200" kern="1200" dirty="0" smtClean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/>
        </a:p>
      </dsp:txBody>
      <dsp:txXfrm>
        <a:off x="0" y="830957"/>
        <a:ext cx="8229600" cy="3628800"/>
      </dsp:txXfrm>
    </dsp:sp>
    <dsp:sp modelId="{3033BE26-B96B-4F01-9EDC-9F64449E4991}">
      <dsp:nvSpPr>
        <dsp:cNvPr id="0" name=""/>
        <dsp:cNvSpPr/>
      </dsp:nvSpPr>
      <dsp:spPr>
        <a:xfrm>
          <a:off x="228600" y="153291"/>
          <a:ext cx="7907253" cy="123707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/>
            </a:rPr>
            <a:t>এ পাঠ শেষে শিক্ষার্থীরা-----</a:t>
          </a:r>
          <a:endParaRPr lang="en-US" sz="3200" kern="1200" dirty="0">
            <a:latin typeface="NikoshBAN"/>
          </a:endParaRPr>
        </a:p>
      </dsp:txBody>
      <dsp:txXfrm>
        <a:off x="288989" y="213680"/>
        <a:ext cx="7786475" cy="11162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BEF29-BD6C-468B-8A67-25833840ED11}">
      <dsp:nvSpPr>
        <dsp:cNvPr id="0" name=""/>
        <dsp:cNvSpPr/>
      </dsp:nvSpPr>
      <dsp:spPr>
        <a:xfrm>
          <a:off x="1676400" y="838214"/>
          <a:ext cx="3352800" cy="1066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  <a:sp3d extrusionH="28000" prstMaterial="matte"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/>
            <a:t>গ্রীক সভ্যতাঃ</a:t>
          </a:r>
          <a:endParaRPr lang="en-US" sz="4400" kern="1200" dirty="0"/>
        </a:p>
      </dsp:txBody>
      <dsp:txXfrm>
        <a:off x="1676400" y="838214"/>
        <a:ext cx="3352800" cy="1066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DC3F-6A0E-470F-B2ED-E57A25AD1183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8B24C-CDBF-45F9-9A6D-ED40789B5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15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8B24C-CDBF-45F9-9A6D-ED40789B5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02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8B24C-CDBF-45F9-9A6D-ED40789B523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973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8B24C-CDBF-45F9-9A6D-ED40789B523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838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18872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18872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18872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18872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934" y="5052546"/>
            <a:ext cx="73281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856" y="3132290"/>
            <a:ext cx="9327956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0" y="731519"/>
            <a:ext cx="832104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9885" y="376518"/>
            <a:ext cx="267462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1348" y="731520"/>
            <a:ext cx="6278073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485900" y="731520"/>
            <a:ext cx="832104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18872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18872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18872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18872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53" y="2172648"/>
            <a:ext cx="775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9170" y="4607511"/>
            <a:ext cx="7761642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85899" y="731519"/>
            <a:ext cx="4350715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038698" y="731520"/>
            <a:ext cx="4350715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0" y="731520"/>
            <a:ext cx="435071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3381" y="1400327"/>
            <a:ext cx="4350715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1493" y="731520"/>
            <a:ext cx="435071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1399032"/>
            <a:ext cx="4350715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824" y="2209801"/>
            <a:ext cx="4726911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570" y="731520"/>
            <a:ext cx="5222211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8495" y="3497802"/>
            <a:ext cx="440525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18872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18872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18872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18872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17728" y="1143000"/>
            <a:ext cx="534924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53" y="1010486"/>
            <a:ext cx="4802348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449" y="4464421"/>
            <a:ext cx="829859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18872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18872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18872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18872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1277" y="4372168"/>
            <a:ext cx="846626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0" y="732260"/>
            <a:ext cx="832104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3860" y="6172201"/>
            <a:ext cx="3268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C1B1-7243-472A-9357-A92BA2C2763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172201"/>
            <a:ext cx="4358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0" y="6172201"/>
            <a:ext cx="237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CB24F0-A2C6-446C-9579-600D766DA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microsoft.com/office/2007/relationships/diagramDrawing" Target="../diagrams/drawing11.xml"/><Relationship Id="rId3" Type="http://schemas.openxmlformats.org/officeDocument/2006/relationships/diagramLayout" Target="../diagrams/layout10.xml"/><Relationship Id="rId12" Type="http://schemas.openxmlformats.org/officeDocument/2006/relationships/diagramColors" Target="../diagrams/colors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11" Type="http://schemas.openxmlformats.org/officeDocument/2006/relationships/diagramQuickStyle" Target="../diagrams/quickStyle11.xml"/><Relationship Id="rId5" Type="http://schemas.openxmlformats.org/officeDocument/2006/relationships/diagramColors" Target="../diagrams/colors10.xml"/><Relationship Id="rId10" Type="http://schemas.openxmlformats.org/officeDocument/2006/relationships/diagramLayout" Target="../diagrams/layout11.xml"/><Relationship Id="rId4" Type="http://schemas.openxmlformats.org/officeDocument/2006/relationships/diagramQuickStyle" Target="../diagrams/quickStyle10.xml"/><Relationship Id="rId9" Type="http://schemas.openxmlformats.org/officeDocument/2006/relationships/diagramData" Target="../diagrams/data11.xml"/><Relationship Id="rId14" Type="http://schemas.microsoft.com/office/2007/relationships/diagramDrawing" Target="../diagrams/drawing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0.jpeg"/><Relationship Id="rId7" Type="http://schemas.openxmlformats.org/officeDocument/2006/relationships/diagramQuickStyle" Target="../diagrams/quickStyl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11.jpeg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microsoft.com/office/2007/relationships/hdphoto" Target="../media/hdphoto2.wdp"/><Relationship Id="rId7" Type="http://schemas.openxmlformats.org/officeDocument/2006/relationships/diagramColors" Target="../diagrams/colors15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5" Type="http://schemas.openxmlformats.org/officeDocument/2006/relationships/diagramData" Target="../diagrams/data1.xml"/><Relationship Id="rId10" Type="http://schemas.openxmlformats.org/officeDocument/2006/relationships/diagramLayout" Target="../diagrams/layout2.xml"/><Relationship Id="rId4" Type="http://schemas.openxmlformats.org/officeDocument/2006/relationships/image" Target="../media/image2.gif"/><Relationship Id="rId9" Type="http://schemas.openxmlformats.org/officeDocument/2006/relationships/diagramData" Target="../diagrams/data2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.mannan12818@gmail.com" TargetMode="Externa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jpe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12" Type="http://schemas.microsoft.com/office/2007/relationships/diagramDrawing" Target="../diagrams/drawing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Data" Target="../diagrams/data7.xml"/><Relationship Id="rId7" Type="http://schemas.openxmlformats.org/officeDocument/2006/relationships/diagramData" Target="../diagrams/data8.xml"/><Relationship Id="rId12" Type="http://schemas.microsoft.com/office/2007/relationships/diagramDrawing" Target="../diagrams/drawing8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microsoft.com/office/2007/relationships/diagramDrawing" Target="../diagrams/drawing7.xml"/><Relationship Id="rId5" Type="http://schemas.openxmlformats.org/officeDocument/2006/relationships/diagramQuickStyle" Target="../diagrams/quickStyle7.xml"/><Relationship Id="rId10" Type="http://schemas.openxmlformats.org/officeDocument/2006/relationships/diagramColors" Target="../diagrams/colors8.xml"/><Relationship Id="rId4" Type="http://schemas.openxmlformats.org/officeDocument/2006/relationships/diagramLayout" Target="../diagrams/layout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594360" y="2514601"/>
            <a:ext cx="12481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      </a:t>
            </a:r>
            <a:r>
              <a:rPr lang="bn-IN" sz="3600" dirty="0" smtClean="0">
                <a:solidFill>
                  <a:schemeClr val="tx2">
                    <a:lumMod val="75000"/>
                  </a:schemeClr>
                </a:solidFill>
              </a:rPr>
              <a:t>মাল্টিমিডিয়া ক্লাসের প্রস্তুতি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460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680112758"/>
              </p:ext>
            </p:extLst>
          </p:nvPr>
        </p:nvGraphicFramePr>
        <p:xfrm>
          <a:off x="1125682" y="685800"/>
          <a:ext cx="3863340" cy="86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921" y="2140037"/>
            <a:ext cx="3368039" cy="266373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90600" y="2133600"/>
            <a:ext cx="4853940" cy="3352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bn-IN" sz="3200" dirty="0" smtClean="0"/>
              <a:t>পূর্বে মানুষ পৃথিবীকে মনে করতো গোলাকার থালার মত কিন্তু গ্রীক দার্শনিকরা ধারনাদেন পৃথিবী গোলাকার।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6575269" y="3200400"/>
            <a:ext cx="891540" cy="290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905058263"/>
              </p:ext>
            </p:extLst>
          </p:nvPr>
        </p:nvGraphicFramePr>
        <p:xfrm>
          <a:off x="693420" y="1981200"/>
          <a:ext cx="356616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70181" y="5098762"/>
            <a:ext cx="237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পৃথিবী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621885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3627" y="1066800"/>
            <a:ext cx="4095993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একক কাজ</a:t>
            </a:r>
            <a:endParaRPr lang="en-US" sz="5400" b="1" cap="none" spc="0" dirty="0">
              <a:ln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4960" y="2995880"/>
            <a:ext cx="9311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dirty="0">
                <a:solidFill>
                  <a:schemeClr val="tx2">
                    <a:lumMod val="50000"/>
                  </a:schemeClr>
                </a:solidFill>
              </a:rPr>
              <a:t>গনতন্ত্রের সূচনা হয় কোন সভ্যতায়</a:t>
            </a:r>
            <a:r>
              <a:rPr lang="bn-IN" sz="320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 lvl="0"/>
            <a:r>
              <a:rPr lang="bn-IN" sz="3200" dirty="0" smtClean="0">
                <a:solidFill>
                  <a:schemeClr val="tx2">
                    <a:lumMod val="50000"/>
                  </a:schemeClr>
                </a:solidFill>
              </a:rPr>
              <a:t>পৃথিবী গোল এই ধারনা কারা দেন।</a:t>
            </a:r>
            <a:endParaRPr lang="bn-IN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52698" y="3104208"/>
            <a:ext cx="396240" cy="334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188720" y="3619986"/>
            <a:ext cx="396240" cy="334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9275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863340" cy="717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200" dirty="0" smtClean="0">
                <a:solidFill>
                  <a:srgbClr val="5B34BC"/>
                </a:solidFill>
              </a:rPr>
              <a:t>গনিতে অবদান</a:t>
            </a:r>
            <a:endParaRPr lang="en-US" sz="3200" dirty="0">
              <a:solidFill>
                <a:srgbClr val="5B34BC"/>
              </a:solidFill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789" y="304800"/>
            <a:ext cx="4333874" cy="1905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066801"/>
            <a:ext cx="3910807" cy="4691063"/>
          </a:xfrm>
        </p:spPr>
        <p:txBody>
          <a:bodyPr>
            <a:normAutofit lnSpcReduction="10000"/>
          </a:bodyPr>
          <a:lstStyle/>
          <a:p>
            <a:r>
              <a:rPr lang="bn-IN" sz="2800" dirty="0" smtClean="0"/>
              <a:t>সভ্যতায় গ্রীকদের অন্যন্য অবদান ছিল জ্যমিতি আবিষ্কার </a:t>
            </a:r>
          </a:p>
          <a:p>
            <a:endParaRPr lang="bn-IN" sz="2800" dirty="0"/>
          </a:p>
          <a:p>
            <a:endParaRPr lang="bn-IN" sz="3200" dirty="0" smtClean="0"/>
          </a:p>
          <a:p>
            <a:r>
              <a:rPr lang="bn-IN" sz="3200" b="1" dirty="0" smtClean="0">
                <a:solidFill>
                  <a:srgbClr val="5B34BC"/>
                </a:solidFill>
              </a:rPr>
              <a:t>ভূগোলে অবদান</a:t>
            </a:r>
          </a:p>
          <a:p>
            <a:r>
              <a:rPr lang="bn-IN" sz="3200" dirty="0" smtClean="0"/>
              <a:t>পৃথিবীর </a:t>
            </a:r>
            <a:r>
              <a:rPr lang="bn-IN" sz="3200" dirty="0"/>
              <a:t>প্রথম মানচিত্র অংকন করেন গ্রীকরা  </a:t>
            </a:r>
            <a:endParaRPr lang="en-US" sz="3200" dirty="0"/>
          </a:p>
          <a:p>
            <a:endParaRPr lang="bn-IN" sz="3200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4953000" y="1524000"/>
            <a:ext cx="79248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789" y="3228109"/>
            <a:ext cx="3912870" cy="1828799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953000" y="4017818"/>
            <a:ext cx="1089660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26681" y="5286345"/>
            <a:ext cx="2971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পৃথিবীর মানচিত্র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073389" y="2205037"/>
            <a:ext cx="227838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জ্যামিতিক সূত্র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390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88292" y="457200"/>
            <a:ext cx="440857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দলগত কাজ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50" y="2462847"/>
            <a:ext cx="9225891" cy="954107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  <a:reflection blurRad="38100" stA="26000" endPos="23000" dist="25400" dir="5400000" sy="-100000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/>
              <a:t>ক-দল</a:t>
            </a:r>
            <a:r>
              <a:rPr lang="en-US" sz="2800" dirty="0" smtClean="0"/>
              <a:t>           </a:t>
            </a:r>
            <a:r>
              <a:rPr lang="bn-IN" sz="2800" dirty="0" smtClean="0"/>
              <a:t>গনতন্ত্রে </a:t>
            </a:r>
            <a:r>
              <a:rPr lang="bn-IN" sz="2800" dirty="0"/>
              <a:t>গ্রীকদের অবদান লিখ।</a:t>
            </a:r>
          </a:p>
          <a:p>
            <a:r>
              <a:rPr lang="bn-IN" sz="2800" dirty="0" smtClean="0"/>
              <a:t>খ-দল</a:t>
            </a:r>
            <a:r>
              <a:rPr lang="en-US" sz="2800" dirty="0" smtClean="0"/>
              <a:t>            </a:t>
            </a:r>
            <a:r>
              <a:rPr lang="bn-IN" sz="2800" dirty="0" smtClean="0"/>
              <a:t>গ্রীকদের </a:t>
            </a:r>
            <a:r>
              <a:rPr lang="bn-IN" sz="2800" dirty="0"/>
              <a:t>বিজ্ঞানে অবদান লিখ।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3292052" y="2997127"/>
            <a:ext cx="792480" cy="248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92052" y="2578151"/>
            <a:ext cx="792480" cy="248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67694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rgbClr val="000082"/>
            </a:gs>
            <a:gs pos="53000">
              <a:srgbClr val="66008F"/>
            </a:gs>
            <a:gs pos="64999">
              <a:srgbClr val="BA0066"/>
            </a:gs>
            <a:gs pos="84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7" y="599721"/>
            <a:ext cx="2111815" cy="14187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132" y="2556162"/>
            <a:ext cx="6683128" cy="3311238"/>
          </a:xfrm>
        </p:spPr>
        <p:txBody>
          <a:bodyPr>
            <a:normAutofit fontScale="40000" lnSpcReduction="20000"/>
          </a:bodyPr>
          <a:lstStyle/>
          <a:p>
            <a:endParaRPr lang="bn-IN" sz="2400" dirty="0" smtClean="0"/>
          </a:p>
          <a:p>
            <a:r>
              <a:rPr lang="bn-IN" sz="9000" dirty="0" smtClean="0"/>
              <a:t>বিশ্বের শ্রেষ্ট দার্শনিকদের </a:t>
            </a:r>
          </a:p>
          <a:p>
            <a:r>
              <a:rPr lang="bn-IN" sz="9000" dirty="0" smtClean="0"/>
              <a:t>জন্ম হয়েছিল</a:t>
            </a:r>
          </a:p>
          <a:p>
            <a:r>
              <a:rPr lang="bn-IN" sz="9000" dirty="0" smtClean="0"/>
              <a:t>গ্রীক সভ্যতায়। </a:t>
            </a:r>
          </a:p>
          <a:p>
            <a:endParaRPr lang="bn-IN" sz="9800" dirty="0"/>
          </a:p>
          <a:p>
            <a:r>
              <a:rPr lang="bn-IN" sz="2400" dirty="0" smtClean="0"/>
              <a:t>       </a:t>
            </a:r>
            <a:endParaRPr lang="bn-IN" sz="2400" dirty="0"/>
          </a:p>
          <a:p>
            <a:endParaRPr lang="bn-IN" sz="2400" dirty="0" smtClean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791" y="2558551"/>
            <a:ext cx="2073530" cy="15540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093718" y="1952191"/>
            <a:ext cx="1364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bn-IN" sz="2400" dirty="0">
                <a:solidFill>
                  <a:prstClr val="black"/>
                </a:solidFill>
              </a:rPr>
              <a:t>সক্রেটিস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80362" y="4112568"/>
            <a:ext cx="1916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প্লেটো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791" y="4658029"/>
            <a:ext cx="2073530" cy="15112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80362" y="6215950"/>
            <a:ext cx="158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এরিস্টেটল</a:t>
            </a:r>
            <a:endParaRPr lang="en-US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="" xmlns:p14="http://schemas.microsoft.com/office/powerpoint/2010/main" val="1745305"/>
              </p:ext>
            </p:extLst>
          </p:nvPr>
        </p:nvGraphicFramePr>
        <p:xfrm>
          <a:off x="1684021" y="304800"/>
          <a:ext cx="5750970" cy="2896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440851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89660" y="2057400"/>
            <a:ext cx="10104120" cy="2209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457200" indent="-457200"/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</a:rPr>
              <a:t>গ্রীকদের প্রধান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</a:rPr>
              <a:t>দুটি নগর রাষ্ট্রের নাম বল।</a:t>
            </a:r>
          </a:p>
          <a:p>
            <a:pPr marL="457200" indent="-457200"/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</a:rPr>
              <a:t>গ্রীকদের শ্রেষ্ঠ দার্শনিকদের নাম বল।</a:t>
            </a:r>
          </a:p>
          <a:p>
            <a:pPr marL="457200" indent="-457200"/>
            <a:r>
              <a:rPr lang="bn-IN" sz="3200" dirty="0" smtClean="0">
                <a:solidFill>
                  <a:schemeClr val="tx2">
                    <a:lumMod val="75000"/>
                  </a:schemeClr>
                </a:solidFill>
              </a:rPr>
              <a:t>গ্রীকদের বিজ্ঞানে দুটি অবদানের নাম বল।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646420" y="1371600"/>
            <a:ext cx="396240" cy="45720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530178400"/>
              </p:ext>
            </p:extLst>
          </p:nvPr>
        </p:nvGraphicFramePr>
        <p:xfrm>
          <a:off x="1783080" y="0"/>
          <a:ext cx="822198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5226985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be 17"/>
          <p:cNvSpPr/>
          <p:nvPr/>
        </p:nvSpPr>
        <p:spPr>
          <a:xfrm>
            <a:off x="1783080" y="2133601"/>
            <a:ext cx="8221980" cy="1461655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863AA8"/>
                </a:solidFill>
              </a:rPr>
              <a:t>সা্রসংক্ষেপ</a:t>
            </a:r>
            <a:endParaRPr lang="en-US" sz="3600" dirty="0">
              <a:solidFill>
                <a:srgbClr val="863AA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078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92480" y="1981201"/>
            <a:ext cx="10401300" cy="1828801"/>
          </a:xfrm>
          <a:blipFill>
            <a:blip r:embed="rId3"/>
            <a:tile tx="0" ty="0" sx="100000" sy="100000" flip="none" algn="tl"/>
          </a:blipFill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txBody>
          <a:bodyPr>
            <a:normAutofit/>
          </a:bodyPr>
          <a:lstStyle/>
          <a:p>
            <a:pPr marL="0" indent="0">
              <a:buNone/>
            </a:pPr>
            <a:endParaRPr lang="bn-IN" dirty="0"/>
          </a:p>
          <a:p>
            <a:r>
              <a:rPr lang="bn-IN" sz="3200" dirty="0" smtClean="0">
                <a:solidFill>
                  <a:schemeClr val="accent1">
                    <a:lumMod val="50000"/>
                  </a:schemeClr>
                </a:solidFill>
              </a:rPr>
              <a:t>তুমি কি মনে করো আধুনিক বিশ্ব গ্রীক সভ্যতার কাছে ঋনি ?যুক্তি দাও।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171385454"/>
              </p:ext>
            </p:extLst>
          </p:nvPr>
        </p:nvGraphicFramePr>
        <p:xfrm>
          <a:off x="2476500" y="381000"/>
          <a:ext cx="713232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792480" y="1981200"/>
            <a:ext cx="10401300" cy="2743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 pitchFamily="18" charset="0"/>
              <a:buNone/>
            </a:pPr>
            <a:endParaRPr lang="bn-IN" dirty="0" smtClean="0"/>
          </a:p>
          <a:p>
            <a:r>
              <a:rPr lang="bn-IN" sz="3200" dirty="0" smtClean="0">
                <a:solidFill>
                  <a:schemeClr val="accent1">
                    <a:lumMod val="50000"/>
                  </a:schemeClr>
                </a:solidFill>
              </a:rPr>
              <a:t>তুমি কি মনে করো আধুনিক বিশ্ব গ্রীক সভ্যতার কাছে ঋনি ?যুক্তি দাও।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1591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787018" y="2667000"/>
            <a:ext cx="10222151" cy="14478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bn-IN" sz="2800" dirty="0" smtClean="0"/>
              <a:t>উচ্চ মাধ্যমিক ই</a:t>
            </a:r>
            <a:r>
              <a:rPr lang="bn-IN" sz="2800" dirty="0"/>
              <a:t>স</a:t>
            </a:r>
            <a:r>
              <a:rPr lang="bn-IN" sz="2800" dirty="0" smtClean="0"/>
              <a:t>লামের ইতিহাস ও সংস্কৃতি (প্রথমপত্র)</a:t>
            </a:r>
          </a:p>
          <a:p>
            <a:pPr marL="0" indent="0">
              <a:buNone/>
            </a:pPr>
            <a:r>
              <a:rPr lang="bn-IN" sz="2800" dirty="0" smtClean="0"/>
              <a:t>   ড.হাসান আলী চৌধুরী অথবা মাহমুদুল হাছান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4702766" y="246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/>
              <a:t>    </a:t>
            </a:r>
            <a:endParaRPr lang="en-US" sz="5400" dirty="0"/>
          </a:p>
        </p:txBody>
      </p:sp>
      <p:sp>
        <p:nvSpPr>
          <p:cNvPr id="12" name="Rectangle 11"/>
          <p:cNvSpPr/>
          <p:nvPr/>
        </p:nvSpPr>
        <p:spPr>
          <a:xfrm>
            <a:off x="3665221" y="1143000"/>
            <a:ext cx="473352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A22E8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বই রেফারেন্স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A22E8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499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rgbClr val="FF3399"/>
            </a:gs>
            <a:gs pos="25000">
              <a:srgbClr val="FF6633"/>
            </a:gs>
            <a:gs pos="48000">
              <a:srgbClr val="FFFF00"/>
            </a:gs>
            <a:gs pos="90000">
              <a:srgbClr val="01A78F"/>
            </a:gs>
            <a:gs pos="98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88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81" y="1752600"/>
            <a:ext cx="8542106" cy="4066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677759092"/>
              </p:ext>
            </p:extLst>
          </p:nvPr>
        </p:nvGraphicFramePr>
        <p:xfrm>
          <a:off x="2872740" y="-1295400"/>
          <a:ext cx="6465917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953289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Flowers_7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80" y="1905001"/>
            <a:ext cx="6141720" cy="436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190251873"/>
              </p:ext>
            </p:extLst>
          </p:nvPr>
        </p:nvGraphicFramePr>
        <p:xfrm>
          <a:off x="8915400" y="1143000"/>
          <a:ext cx="3169920" cy="796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080831762"/>
              </p:ext>
            </p:extLst>
          </p:nvPr>
        </p:nvGraphicFramePr>
        <p:xfrm>
          <a:off x="981595" y="-1270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9806940" y="4724401"/>
            <a:ext cx="1361144" cy="1445211"/>
            <a:chOff x="1898" y="2419"/>
            <a:chExt cx="891" cy="763"/>
          </a:xfrm>
        </p:grpSpPr>
        <p:sp>
          <p:nvSpPr>
            <p:cNvPr id="7" name="Freeform 101"/>
            <p:cNvSpPr>
              <a:spLocks/>
            </p:cNvSpPr>
            <p:nvPr/>
          </p:nvSpPr>
          <p:spPr bwMode="auto">
            <a:xfrm>
              <a:off x="1898" y="2419"/>
              <a:ext cx="889" cy="630"/>
            </a:xfrm>
            <a:custGeom>
              <a:avLst/>
              <a:gdLst/>
              <a:ahLst/>
              <a:cxnLst>
                <a:cxn ang="0">
                  <a:pos x="438" y="4"/>
                </a:cxn>
                <a:cxn ang="0">
                  <a:pos x="373" y="10"/>
                </a:cxn>
                <a:cxn ang="0">
                  <a:pos x="314" y="19"/>
                </a:cxn>
                <a:cxn ang="0">
                  <a:pos x="256" y="32"/>
                </a:cxn>
                <a:cxn ang="0">
                  <a:pos x="203" y="48"/>
                </a:cxn>
                <a:cxn ang="0">
                  <a:pos x="158" y="68"/>
                </a:cxn>
                <a:cxn ang="0">
                  <a:pos x="115" y="91"/>
                </a:cxn>
                <a:cxn ang="0">
                  <a:pos x="80" y="116"/>
                </a:cxn>
                <a:cxn ang="0">
                  <a:pos x="49" y="142"/>
                </a:cxn>
                <a:cxn ang="0">
                  <a:pos x="27" y="171"/>
                </a:cxn>
                <a:cxn ang="0">
                  <a:pos x="11" y="202"/>
                </a:cxn>
                <a:cxn ang="0">
                  <a:pos x="0" y="234"/>
                </a:cxn>
                <a:cxn ang="0">
                  <a:pos x="0" y="267"/>
                </a:cxn>
                <a:cxn ang="0">
                  <a:pos x="6" y="300"/>
                </a:cxn>
                <a:cxn ang="0">
                  <a:pos x="21" y="333"/>
                </a:cxn>
                <a:cxn ang="0">
                  <a:pos x="43" y="368"/>
                </a:cxn>
                <a:cxn ang="0">
                  <a:pos x="76" y="401"/>
                </a:cxn>
                <a:cxn ang="0">
                  <a:pos x="262" y="523"/>
                </a:cxn>
                <a:cxn ang="0">
                  <a:pos x="363" y="624"/>
                </a:cxn>
                <a:cxn ang="0">
                  <a:pos x="451" y="630"/>
                </a:cxn>
                <a:cxn ang="0">
                  <a:pos x="549" y="557"/>
                </a:cxn>
                <a:cxn ang="0">
                  <a:pos x="649" y="502"/>
                </a:cxn>
                <a:cxn ang="0">
                  <a:pos x="813" y="414"/>
                </a:cxn>
                <a:cxn ang="0">
                  <a:pos x="842" y="369"/>
                </a:cxn>
                <a:cxn ang="0">
                  <a:pos x="864" y="328"/>
                </a:cxn>
                <a:cxn ang="0">
                  <a:pos x="881" y="288"/>
                </a:cxn>
                <a:cxn ang="0">
                  <a:pos x="889" y="251"/>
                </a:cxn>
                <a:cxn ang="0">
                  <a:pos x="889" y="216"/>
                </a:cxn>
                <a:cxn ang="0">
                  <a:pos x="878" y="185"/>
                </a:cxn>
                <a:cxn ang="0">
                  <a:pos x="862" y="155"/>
                </a:cxn>
                <a:cxn ang="0">
                  <a:pos x="833" y="130"/>
                </a:cxn>
                <a:cxn ang="0">
                  <a:pos x="823" y="122"/>
                </a:cxn>
                <a:cxn ang="0">
                  <a:pos x="815" y="114"/>
                </a:cxn>
                <a:cxn ang="0">
                  <a:pos x="807" y="108"/>
                </a:cxn>
                <a:cxn ang="0">
                  <a:pos x="801" y="100"/>
                </a:cxn>
                <a:cxn ang="0">
                  <a:pos x="792" y="93"/>
                </a:cxn>
                <a:cxn ang="0">
                  <a:pos x="782" y="87"/>
                </a:cxn>
                <a:cxn ang="0">
                  <a:pos x="770" y="80"/>
                </a:cxn>
                <a:cxn ang="0">
                  <a:pos x="756" y="75"/>
                </a:cxn>
                <a:cxn ang="0">
                  <a:pos x="743" y="69"/>
                </a:cxn>
                <a:cxn ang="0">
                  <a:pos x="729" y="63"/>
                </a:cxn>
                <a:cxn ang="0">
                  <a:pos x="713" y="55"/>
                </a:cxn>
                <a:cxn ang="0">
                  <a:pos x="694" y="45"/>
                </a:cxn>
                <a:cxn ang="0">
                  <a:pos x="674" y="39"/>
                </a:cxn>
                <a:cxn ang="0">
                  <a:pos x="655" y="32"/>
                </a:cxn>
                <a:cxn ang="0">
                  <a:pos x="633" y="27"/>
                </a:cxn>
                <a:cxn ang="0">
                  <a:pos x="612" y="26"/>
                </a:cxn>
                <a:cxn ang="0">
                  <a:pos x="596" y="24"/>
                </a:cxn>
                <a:cxn ang="0">
                  <a:pos x="580" y="20"/>
                </a:cxn>
                <a:cxn ang="0">
                  <a:pos x="561" y="14"/>
                </a:cxn>
                <a:cxn ang="0">
                  <a:pos x="541" y="8"/>
                </a:cxn>
                <a:cxn ang="0">
                  <a:pos x="518" y="3"/>
                </a:cxn>
                <a:cxn ang="0">
                  <a:pos x="494" y="0"/>
                </a:cxn>
                <a:cxn ang="0">
                  <a:pos x="467" y="0"/>
                </a:cxn>
                <a:cxn ang="0">
                  <a:pos x="438" y="4"/>
                </a:cxn>
              </a:cxnLst>
              <a:rect l="0" t="0" r="r" b="b"/>
              <a:pathLst>
                <a:path w="889" h="630">
                  <a:moveTo>
                    <a:pt x="438" y="4"/>
                  </a:moveTo>
                  <a:lnTo>
                    <a:pt x="373" y="10"/>
                  </a:lnTo>
                  <a:lnTo>
                    <a:pt x="314" y="19"/>
                  </a:lnTo>
                  <a:lnTo>
                    <a:pt x="256" y="32"/>
                  </a:lnTo>
                  <a:lnTo>
                    <a:pt x="203" y="48"/>
                  </a:lnTo>
                  <a:lnTo>
                    <a:pt x="158" y="68"/>
                  </a:lnTo>
                  <a:lnTo>
                    <a:pt x="115" y="91"/>
                  </a:lnTo>
                  <a:lnTo>
                    <a:pt x="80" y="116"/>
                  </a:lnTo>
                  <a:lnTo>
                    <a:pt x="49" y="142"/>
                  </a:lnTo>
                  <a:lnTo>
                    <a:pt x="27" y="171"/>
                  </a:lnTo>
                  <a:lnTo>
                    <a:pt x="11" y="202"/>
                  </a:lnTo>
                  <a:lnTo>
                    <a:pt x="0" y="234"/>
                  </a:lnTo>
                  <a:lnTo>
                    <a:pt x="0" y="267"/>
                  </a:lnTo>
                  <a:lnTo>
                    <a:pt x="6" y="300"/>
                  </a:lnTo>
                  <a:lnTo>
                    <a:pt x="21" y="333"/>
                  </a:lnTo>
                  <a:lnTo>
                    <a:pt x="43" y="368"/>
                  </a:lnTo>
                  <a:lnTo>
                    <a:pt x="76" y="401"/>
                  </a:lnTo>
                  <a:lnTo>
                    <a:pt x="262" y="523"/>
                  </a:lnTo>
                  <a:lnTo>
                    <a:pt x="363" y="624"/>
                  </a:lnTo>
                  <a:lnTo>
                    <a:pt x="451" y="630"/>
                  </a:lnTo>
                  <a:lnTo>
                    <a:pt x="549" y="557"/>
                  </a:lnTo>
                  <a:lnTo>
                    <a:pt x="649" y="502"/>
                  </a:lnTo>
                  <a:lnTo>
                    <a:pt x="813" y="414"/>
                  </a:lnTo>
                  <a:lnTo>
                    <a:pt x="842" y="369"/>
                  </a:lnTo>
                  <a:lnTo>
                    <a:pt x="864" y="328"/>
                  </a:lnTo>
                  <a:lnTo>
                    <a:pt x="881" y="288"/>
                  </a:lnTo>
                  <a:lnTo>
                    <a:pt x="889" y="251"/>
                  </a:lnTo>
                  <a:lnTo>
                    <a:pt x="889" y="216"/>
                  </a:lnTo>
                  <a:lnTo>
                    <a:pt x="878" y="185"/>
                  </a:lnTo>
                  <a:lnTo>
                    <a:pt x="862" y="155"/>
                  </a:lnTo>
                  <a:lnTo>
                    <a:pt x="833" y="130"/>
                  </a:lnTo>
                  <a:lnTo>
                    <a:pt x="823" y="122"/>
                  </a:lnTo>
                  <a:lnTo>
                    <a:pt x="815" y="114"/>
                  </a:lnTo>
                  <a:lnTo>
                    <a:pt x="807" y="108"/>
                  </a:lnTo>
                  <a:lnTo>
                    <a:pt x="801" y="100"/>
                  </a:lnTo>
                  <a:lnTo>
                    <a:pt x="792" y="93"/>
                  </a:lnTo>
                  <a:lnTo>
                    <a:pt x="782" y="87"/>
                  </a:lnTo>
                  <a:lnTo>
                    <a:pt x="770" y="80"/>
                  </a:lnTo>
                  <a:lnTo>
                    <a:pt x="756" y="75"/>
                  </a:lnTo>
                  <a:lnTo>
                    <a:pt x="743" y="69"/>
                  </a:lnTo>
                  <a:lnTo>
                    <a:pt x="729" y="63"/>
                  </a:lnTo>
                  <a:lnTo>
                    <a:pt x="713" y="55"/>
                  </a:lnTo>
                  <a:lnTo>
                    <a:pt x="694" y="45"/>
                  </a:lnTo>
                  <a:lnTo>
                    <a:pt x="674" y="39"/>
                  </a:lnTo>
                  <a:lnTo>
                    <a:pt x="655" y="32"/>
                  </a:lnTo>
                  <a:lnTo>
                    <a:pt x="633" y="27"/>
                  </a:lnTo>
                  <a:lnTo>
                    <a:pt x="612" y="26"/>
                  </a:lnTo>
                  <a:lnTo>
                    <a:pt x="596" y="24"/>
                  </a:lnTo>
                  <a:lnTo>
                    <a:pt x="580" y="20"/>
                  </a:lnTo>
                  <a:lnTo>
                    <a:pt x="561" y="14"/>
                  </a:lnTo>
                  <a:lnTo>
                    <a:pt x="541" y="8"/>
                  </a:lnTo>
                  <a:lnTo>
                    <a:pt x="518" y="3"/>
                  </a:lnTo>
                  <a:lnTo>
                    <a:pt x="494" y="0"/>
                  </a:lnTo>
                  <a:lnTo>
                    <a:pt x="467" y="0"/>
                  </a:lnTo>
                  <a:lnTo>
                    <a:pt x="438" y="4"/>
                  </a:lnTo>
                  <a:close/>
                </a:path>
              </a:pathLst>
            </a:custGeom>
            <a:solidFill>
              <a:srgbClr val="9626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3"/>
            <p:cNvSpPr>
              <a:spLocks/>
            </p:cNvSpPr>
            <p:nvPr/>
          </p:nvSpPr>
          <p:spPr bwMode="auto">
            <a:xfrm>
              <a:off x="2347" y="2516"/>
              <a:ext cx="442" cy="528"/>
            </a:xfrm>
            <a:custGeom>
              <a:avLst/>
              <a:gdLst/>
              <a:ahLst/>
              <a:cxnLst>
                <a:cxn ang="0">
                  <a:pos x="343" y="332"/>
                </a:cxn>
                <a:cxn ang="0">
                  <a:pos x="182" y="415"/>
                </a:cxn>
                <a:cxn ang="0">
                  <a:pos x="75" y="493"/>
                </a:cxn>
                <a:cxn ang="0">
                  <a:pos x="0" y="528"/>
                </a:cxn>
                <a:cxn ang="0">
                  <a:pos x="149" y="394"/>
                </a:cxn>
                <a:cxn ang="0">
                  <a:pos x="223" y="340"/>
                </a:cxn>
                <a:cxn ang="0">
                  <a:pos x="278" y="293"/>
                </a:cxn>
                <a:cxn ang="0">
                  <a:pos x="317" y="255"/>
                </a:cxn>
                <a:cxn ang="0">
                  <a:pos x="341" y="216"/>
                </a:cxn>
                <a:cxn ang="0">
                  <a:pos x="352" y="177"/>
                </a:cxn>
                <a:cxn ang="0">
                  <a:pos x="354" y="129"/>
                </a:cxn>
                <a:cxn ang="0">
                  <a:pos x="348" y="72"/>
                </a:cxn>
                <a:cxn ang="0">
                  <a:pos x="333" y="0"/>
                </a:cxn>
                <a:cxn ang="0">
                  <a:pos x="382" y="36"/>
                </a:cxn>
                <a:cxn ang="0">
                  <a:pos x="417" y="74"/>
                </a:cxn>
                <a:cxn ang="0">
                  <a:pos x="436" y="116"/>
                </a:cxn>
                <a:cxn ang="0">
                  <a:pos x="442" y="159"/>
                </a:cxn>
                <a:cxn ang="0">
                  <a:pos x="436" y="203"/>
                </a:cxn>
                <a:cxn ang="0">
                  <a:pos x="415" y="247"/>
                </a:cxn>
                <a:cxn ang="0">
                  <a:pos x="384" y="291"/>
                </a:cxn>
                <a:cxn ang="0">
                  <a:pos x="343" y="332"/>
                </a:cxn>
              </a:cxnLst>
              <a:rect l="0" t="0" r="r" b="b"/>
              <a:pathLst>
                <a:path w="442" h="528">
                  <a:moveTo>
                    <a:pt x="343" y="332"/>
                  </a:moveTo>
                  <a:lnTo>
                    <a:pt x="182" y="415"/>
                  </a:lnTo>
                  <a:lnTo>
                    <a:pt x="75" y="493"/>
                  </a:lnTo>
                  <a:lnTo>
                    <a:pt x="0" y="528"/>
                  </a:lnTo>
                  <a:lnTo>
                    <a:pt x="149" y="394"/>
                  </a:lnTo>
                  <a:lnTo>
                    <a:pt x="223" y="340"/>
                  </a:lnTo>
                  <a:lnTo>
                    <a:pt x="278" y="293"/>
                  </a:lnTo>
                  <a:lnTo>
                    <a:pt x="317" y="255"/>
                  </a:lnTo>
                  <a:lnTo>
                    <a:pt x="341" y="216"/>
                  </a:lnTo>
                  <a:lnTo>
                    <a:pt x="352" y="177"/>
                  </a:lnTo>
                  <a:lnTo>
                    <a:pt x="354" y="129"/>
                  </a:lnTo>
                  <a:lnTo>
                    <a:pt x="348" y="72"/>
                  </a:lnTo>
                  <a:lnTo>
                    <a:pt x="333" y="0"/>
                  </a:lnTo>
                  <a:lnTo>
                    <a:pt x="382" y="36"/>
                  </a:lnTo>
                  <a:lnTo>
                    <a:pt x="417" y="74"/>
                  </a:lnTo>
                  <a:lnTo>
                    <a:pt x="436" y="116"/>
                  </a:lnTo>
                  <a:lnTo>
                    <a:pt x="442" y="159"/>
                  </a:lnTo>
                  <a:lnTo>
                    <a:pt x="436" y="203"/>
                  </a:lnTo>
                  <a:lnTo>
                    <a:pt x="415" y="247"/>
                  </a:lnTo>
                  <a:lnTo>
                    <a:pt x="384" y="291"/>
                  </a:lnTo>
                  <a:lnTo>
                    <a:pt x="343" y="332"/>
                  </a:lnTo>
                  <a:close/>
                </a:path>
              </a:pathLst>
            </a:custGeom>
            <a:solidFill>
              <a:srgbClr val="FF2B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5"/>
            <p:cNvSpPr>
              <a:spLocks/>
            </p:cNvSpPr>
            <p:nvPr/>
          </p:nvSpPr>
          <p:spPr bwMode="auto">
            <a:xfrm>
              <a:off x="2314" y="2446"/>
              <a:ext cx="344" cy="591"/>
            </a:xfrm>
            <a:custGeom>
              <a:avLst/>
              <a:gdLst/>
              <a:ahLst/>
              <a:cxnLst>
                <a:cxn ang="0">
                  <a:pos x="215" y="394"/>
                </a:cxn>
                <a:cxn ang="0">
                  <a:pos x="108" y="493"/>
                </a:cxn>
                <a:cxn ang="0">
                  <a:pos x="0" y="591"/>
                </a:cxn>
                <a:cxn ang="0">
                  <a:pos x="139" y="402"/>
                </a:cxn>
                <a:cxn ang="0">
                  <a:pos x="178" y="343"/>
                </a:cxn>
                <a:cxn ang="0">
                  <a:pos x="213" y="293"/>
                </a:cxn>
                <a:cxn ang="0">
                  <a:pos x="237" y="245"/>
                </a:cxn>
                <a:cxn ang="0">
                  <a:pos x="256" y="200"/>
                </a:cxn>
                <a:cxn ang="0">
                  <a:pos x="262" y="156"/>
                </a:cxn>
                <a:cxn ang="0">
                  <a:pos x="254" y="109"/>
                </a:cxn>
                <a:cxn ang="0">
                  <a:pos x="233" y="58"/>
                </a:cxn>
                <a:cxn ang="0">
                  <a:pos x="194" y="0"/>
                </a:cxn>
                <a:cxn ang="0">
                  <a:pos x="270" y="37"/>
                </a:cxn>
                <a:cxn ang="0">
                  <a:pos x="319" y="79"/>
                </a:cxn>
                <a:cxn ang="0">
                  <a:pos x="342" y="127"/>
                </a:cxn>
                <a:cxn ang="0">
                  <a:pos x="344" y="179"/>
                </a:cxn>
                <a:cxn ang="0">
                  <a:pos x="329" y="233"/>
                </a:cxn>
                <a:cxn ang="0">
                  <a:pos x="299" y="288"/>
                </a:cxn>
                <a:cxn ang="0">
                  <a:pos x="260" y="342"/>
                </a:cxn>
                <a:cxn ang="0">
                  <a:pos x="215" y="394"/>
                </a:cxn>
              </a:cxnLst>
              <a:rect l="0" t="0" r="r" b="b"/>
              <a:pathLst>
                <a:path w="344" h="591">
                  <a:moveTo>
                    <a:pt x="215" y="394"/>
                  </a:moveTo>
                  <a:lnTo>
                    <a:pt x="108" y="493"/>
                  </a:lnTo>
                  <a:lnTo>
                    <a:pt x="0" y="591"/>
                  </a:lnTo>
                  <a:lnTo>
                    <a:pt x="139" y="402"/>
                  </a:lnTo>
                  <a:lnTo>
                    <a:pt x="178" y="343"/>
                  </a:lnTo>
                  <a:lnTo>
                    <a:pt x="213" y="293"/>
                  </a:lnTo>
                  <a:lnTo>
                    <a:pt x="237" y="245"/>
                  </a:lnTo>
                  <a:lnTo>
                    <a:pt x="256" y="200"/>
                  </a:lnTo>
                  <a:lnTo>
                    <a:pt x="262" y="156"/>
                  </a:lnTo>
                  <a:lnTo>
                    <a:pt x="254" y="109"/>
                  </a:lnTo>
                  <a:lnTo>
                    <a:pt x="233" y="58"/>
                  </a:lnTo>
                  <a:lnTo>
                    <a:pt x="194" y="0"/>
                  </a:lnTo>
                  <a:lnTo>
                    <a:pt x="270" y="37"/>
                  </a:lnTo>
                  <a:lnTo>
                    <a:pt x="319" y="79"/>
                  </a:lnTo>
                  <a:lnTo>
                    <a:pt x="342" y="127"/>
                  </a:lnTo>
                  <a:lnTo>
                    <a:pt x="344" y="179"/>
                  </a:lnTo>
                  <a:lnTo>
                    <a:pt x="329" y="233"/>
                  </a:lnTo>
                  <a:lnTo>
                    <a:pt x="299" y="288"/>
                  </a:lnTo>
                  <a:lnTo>
                    <a:pt x="260" y="342"/>
                  </a:lnTo>
                  <a:lnTo>
                    <a:pt x="215" y="394"/>
                  </a:lnTo>
                  <a:close/>
                </a:path>
              </a:pathLst>
            </a:custGeom>
            <a:solidFill>
              <a:srgbClr val="FF2B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7"/>
            <p:cNvSpPr>
              <a:spLocks/>
            </p:cNvSpPr>
            <p:nvPr/>
          </p:nvSpPr>
          <p:spPr bwMode="auto">
            <a:xfrm>
              <a:off x="2324" y="2423"/>
              <a:ext cx="192" cy="621"/>
            </a:xfrm>
            <a:custGeom>
              <a:avLst/>
              <a:gdLst/>
              <a:ahLst/>
              <a:cxnLst>
                <a:cxn ang="0">
                  <a:pos x="162" y="23"/>
                </a:cxn>
                <a:cxn ang="0">
                  <a:pos x="180" y="75"/>
                </a:cxn>
                <a:cxn ang="0">
                  <a:pos x="190" y="120"/>
                </a:cxn>
                <a:cxn ang="0">
                  <a:pos x="192" y="161"/>
                </a:cxn>
                <a:cxn ang="0">
                  <a:pos x="186" y="198"/>
                </a:cxn>
                <a:cxn ang="0">
                  <a:pos x="176" y="236"/>
                </a:cxn>
                <a:cxn ang="0">
                  <a:pos x="162" y="277"/>
                </a:cxn>
                <a:cxn ang="0">
                  <a:pos x="141" y="323"/>
                </a:cxn>
                <a:cxn ang="0">
                  <a:pos x="119" y="374"/>
                </a:cxn>
                <a:cxn ang="0">
                  <a:pos x="33" y="508"/>
                </a:cxn>
                <a:cxn ang="0">
                  <a:pos x="0" y="621"/>
                </a:cxn>
                <a:cxn ang="0">
                  <a:pos x="0" y="516"/>
                </a:cxn>
                <a:cxn ang="0">
                  <a:pos x="76" y="262"/>
                </a:cxn>
                <a:cxn ang="0">
                  <a:pos x="88" y="194"/>
                </a:cxn>
                <a:cxn ang="0">
                  <a:pos x="94" y="130"/>
                </a:cxn>
                <a:cxn ang="0">
                  <a:pos x="92" y="68"/>
                </a:cxn>
                <a:cxn ang="0">
                  <a:pos x="76" y="0"/>
                </a:cxn>
                <a:cxn ang="0">
                  <a:pos x="162" y="23"/>
                </a:cxn>
              </a:cxnLst>
              <a:rect l="0" t="0" r="r" b="b"/>
              <a:pathLst>
                <a:path w="192" h="621">
                  <a:moveTo>
                    <a:pt x="162" y="23"/>
                  </a:moveTo>
                  <a:lnTo>
                    <a:pt x="180" y="75"/>
                  </a:lnTo>
                  <a:lnTo>
                    <a:pt x="190" y="120"/>
                  </a:lnTo>
                  <a:lnTo>
                    <a:pt x="192" y="161"/>
                  </a:lnTo>
                  <a:lnTo>
                    <a:pt x="186" y="198"/>
                  </a:lnTo>
                  <a:lnTo>
                    <a:pt x="176" y="236"/>
                  </a:lnTo>
                  <a:lnTo>
                    <a:pt x="162" y="277"/>
                  </a:lnTo>
                  <a:lnTo>
                    <a:pt x="141" y="323"/>
                  </a:lnTo>
                  <a:lnTo>
                    <a:pt x="119" y="374"/>
                  </a:lnTo>
                  <a:lnTo>
                    <a:pt x="33" y="508"/>
                  </a:lnTo>
                  <a:lnTo>
                    <a:pt x="0" y="621"/>
                  </a:lnTo>
                  <a:lnTo>
                    <a:pt x="0" y="516"/>
                  </a:lnTo>
                  <a:lnTo>
                    <a:pt x="76" y="262"/>
                  </a:lnTo>
                  <a:lnTo>
                    <a:pt x="88" y="194"/>
                  </a:lnTo>
                  <a:lnTo>
                    <a:pt x="94" y="130"/>
                  </a:lnTo>
                  <a:lnTo>
                    <a:pt x="92" y="68"/>
                  </a:lnTo>
                  <a:lnTo>
                    <a:pt x="76" y="0"/>
                  </a:lnTo>
                  <a:lnTo>
                    <a:pt x="162" y="23"/>
                  </a:lnTo>
                  <a:close/>
                </a:path>
              </a:pathLst>
            </a:custGeom>
            <a:solidFill>
              <a:srgbClr val="BC7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8"/>
            <p:cNvSpPr>
              <a:spLocks/>
            </p:cNvSpPr>
            <p:nvPr/>
          </p:nvSpPr>
          <p:spPr bwMode="auto">
            <a:xfrm>
              <a:off x="2324" y="2429"/>
              <a:ext cx="199" cy="594"/>
            </a:xfrm>
            <a:custGeom>
              <a:avLst/>
              <a:gdLst/>
              <a:ahLst/>
              <a:cxnLst>
                <a:cxn ang="0">
                  <a:pos x="172" y="17"/>
                </a:cxn>
                <a:cxn ang="0">
                  <a:pos x="192" y="77"/>
                </a:cxn>
                <a:cxn ang="0">
                  <a:pos x="199" y="139"/>
                </a:cxn>
                <a:cxn ang="0">
                  <a:pos x="190" y="201"/>
                </a:cxn>
                <a:cxn ang="0">
                  <a:pos x="172" y="264"/>
                </a:cxn>
                <a:cxn ang="0">
                  <a:pos x="145" y="327"/>
                </a:cxn>
                <a:cxn ang="0">
                  <a:pos x="113" y="389"/>
                </a:cxn>
                <a:cxn ang="0">
                  <a:pos x="78" y="450"/>
                </a:cxn>
                <a:cxn ang="0">
                  <a:pos x="43" y="510"/>
                </a:cxn>
                <a:cxn ang="0">
                  <a:pos x="0" y="594"/>
                </a:cxn>
                <a:cxn ang="0">
                  <a:pos x="29" y="518"/>
                </a:cxn>
                <a:cxn ang="0">
                  <a:pos x="59" y="444"/>
                </a:cxn>
                <a:cxn ang="0">
                  <a:pos x="88" y="371"/>
                </a:cxn>
                <a:cxn ang="0">
                  <a:pos x="113" y="297"/>
                </a:cxn>
                <a:cxn ang="0">
                  <a:pos x="131" y="224"/>
                </a:cxn>
                <a:cxn ang="0">
                  <a:pos x="137" y="149"/>
                </a:cxn>
                <a:cxn ang="0">
                  <a:pos x="131" y="75"/>
                </a:cxn>
                <a:cxn ang="0">
                  <a:pos x="109" y="0"/>
                </a:cxn>
                <a:cxn ang="0">
                  <a:pos x="172" y="17"/>
                </a:cxn>
              </a:cxnLst>
              <a:rect l="0" t="0" r="r" b="b"/>
              <a:pathLst>
                <a:path w="199" h="594">
                  <a:moveTo>
                    <a:pt x="172" y="17"/>
                  </a:moveTo>
                  <a:lnTo>
                    <a:pt x="192" y="77"/>
                  </a:lnTo>
                  <a:lnTo>
                    <a:pt x="199" y="139"/>
                  </a:lnTo>
                  <a:lnTo>
                    <a:pt x="190" y="201"/>
                  </a:lnTo>
                  <a:lnTo>
                    <a:pt x="172" y="264"/>
                  </a:lnTo>
                  <a:lnTo>
                    <a:pt x="145" y="327"/>
                  </a:lnTo>
                  <a:lnTo>
                    <a:pt x="113" y="389"/>
                  </a:lnTo>
                  <a:lnTo>
                    <a:pt x="78" y="450"/>
                  </a:lnTo>
                  <a:lnTo>
                    <a:pt x="43" y="510"/>
                  </a:lnTo>
                  <a:lnTo>
                    <a:pt x="0" y="594"/>
                  </a:lnTo>
                  <a:lnTo>
                    <a:pt x="29" y="518"/>
                  </a:lnTo>
                  <a:lnTo>
                    <a:pt x="59" y="444"/>
                  </a:lnTo>
                  <a:lnTo>
                    <a:pt x="88" y="371"/>
                  </a:lnTo>
                  <a:lnTo>
                    <a:pt x="113" y="297"/>
                  </a:lnTo>
                  <a:lnTo>
                    <a:pt x="131" y="224"/>
                  </a:lnTo>
                  <a:lnTo>
                    <a:pt x="137" y="149"/>
                  </a:lnTo>
                  <a:lnTo>
                    <a:pt x="131" y="75"/>
                  </a:lnTo>
                  <a:lnTo>
                    <a:pt x="109" y="0"/>
                  </a:lnTo>
                  <a:lnTo>
                    <a:pt x="172" y="17"/>
                  </a:lnTo>
                  <a:close/>
                </a:path>
              </a:pathLst>
            </a:custGeom>
            <a:solidFill>
              <a:srgbClr val="FFEF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0"/>
            <p:cNvSpPr>
              <a:spLocks/>
            </p:cNvSpPr>
            <p:nvPr/>
          </p:nvSpPr>
          <p:spPr bwMode="auto">
            <a:xfrm>
              <a:off x="2271" y="2431"/>
              <a:ext cx="129" cy="613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7" y="61"/>
                </a:cxn>
                <a:cxn ang="0">
                  <a:pos x="123" y="121"/>
                </a:cxn>
                <a:cxn ang="0">
                  <a:pos x="117" y="179"/>
                </a:cxn>
                <a:cxn ang="0">
                  <a:pos x="108" y="238"/>
                </a:cxn>
                <a:cxn ang="0">
                  <a:pos x="96" y="295"/>
                </a:cxn>
                <a:cxn ang="0">
                  <a:pos x="84" y="353"/>
                </a:cxn>
                <a:cxn ang="0">
                  <a:pos x="69" y="413"/>
                </a:cxn>
                <a:cxn ang="0">
                  <a:pos x="53" y="472"/>
                </a:cxn>
                <a:cxn ang="0">
                  <a:pos x="33" y="613"/>
                </a:cxn>
                <a:cxn ang="0">
                  <a:pos x="10" y="472"/>
                </a:cxn>
                <a:cxn ang="0">
                  <a:pos x="6" y="407"/>
                </a:cxn>
                <a:cxn ang="0">
                  <a:pos x="2" y="346"/>
                </a:cxn>
                <a:cxn ang="0">
                  <a:pos x="0" y="289"/>
                </a:cxn>
                <a:cxn ang="0">
                  <a:pos x="2" y="234"/>
                </a:cxn>
                <a:cxn ang="0">
                  <a:pos x="6" y="179"/>
                </a:cxn>
                <a:cxn ang="0">
                  <a:pos x="14" y="122"/>
                </a:cxn>
                <a:cxn ang="0">
                  <a:pos x="31" y="64"/>
                </a:cxn>
                <a:cxn ang="0">
                  <a:pos x="53" y="0"/>
                </a:cxn>
                <a:cxn ang="0">
                  <a:pos x="129" y="0"/>
                </a:cxn>
              </a:cxnLst>
              <a:rect l="0" t="0" r="r" b="b"/>
              <a:pathLst>
                <a:path w="129" h="613">
                  <a:moveTo>
                    <a:pt x="129" y="0"/>
                  </a:moveTo>
                  <a:lnTo>
                    <a:pt x="127" y="61"/>
                  </a:lnTo>
                  <a:lnTo>
                    <a:pt x="123" y="121"/>
                  </a:lnTo>
                  <a:lnTo>
                    <a:pt x="117" y="179"/>
                  </a:lnTo>
                  <a:lnTo>
                    <a:pt x="108" y="238"/>
                  </a:lnTo>
                  <a:lnTo>
                    <a:pt x="96" y="295"/>
                  </a:lnTo>
                  <a:lnTo>
                    <a:pt x="84" y="353"/>
                  </a:lnTo>
                  <a:lnTo>
                    <a:pt x="69" y="413"/>
                  </a:lnTo>
                  <a:lnTo>
                    <a:pt x="53" y="472"/>
                  </a:lnTo>
                  <a:lnTo>
                    <a:pt x="33" y="613"/>
                  </a:lnTo>
                  <a:lnTo>
                    <a:pt x="10" y="472"/>
                  </a:lnTo>
                  <a:lnTo>
                    <a:pt x="6" y="407"/>
                  </a:lnTo>
                  <a:lnTo>
                    <a:pt x="2" y="346"/>
                  </a:lnTo>
                  <a:lnTo>
                    <a:pt x="0" y="289"/>
                  </a:lnTo>
                  <a:lnTo>
                    <a:pt x="2" y="234"/>
                  </a:lnTo>
                  <a:lnTo>
                    <a:pt x="6" y="179"/>
                  </a:lnTo>
                  <a:lnTo>
                    <a:pt x="14" y="122"/>
                  </a:lnTo>
                  <a:lnTo>
                    <a:pt x="31" y="64"/>
                  </a:lnTo>
                  <a:lnTo>
                    <a:pt x="53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637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1"/>
            <p:cNvSpPr>
              <a:spLocks/>
            </p:cNvSpPr>
            <p:nvPr/>
          </p:nvSpPr>
          <p:spPr bwMode="auto">
            <a:xfrm>
              <a:off x="2300" y="2438"/>
              <a:ext cx="90" cy="599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88" y="76"/>
                </a:cxn>
                <a:cxn ang="0">
                  <a:pos x="79" y="151"/>
                </a:cxn>
                <a:cxn ang="0">
                  <a:pos x="69" y="225"/>
                </a:cxn>
                <a:cxn ang="0">
                  <a:pos x="55" y="300"/>
                </a:cxn>
                <a:cxn ang="0">
                  <a:pos x="43" y="374"/>
                </a:cxn>
                <a:cxn ang="0">
                  <a:pos x="30" y="448"/>
                </a:cxn>
                <a:cxn ang="0">
                  <a:pos x="20" y="524"/>
                </a:cxn>
                <a:cxn ang="0">
                  <a:pos x="14" y="599"/>
                </a:cxn>
                <a:cxn ang="0">
                  <a:pos x="10" y="530"/>
                </a:cxn>
                <a:cxn ang="0">
                  <a:pos x="6" y="460"/>
                </a:cxn>
                <a:cxn ang="0">
                  <a:pos x="2" y="390"/>
                </a:cxn>
                <a:cxn ang="0">
                  <a:pos x="0" y="318"/>
                </a:cxn>
                <a:cxn ang="0">
                  <a:pos x="2" y="248"/>
                </a:cxn>
                <a:cxn ang="0">
                  <a:pos x="12" y="178"/>
                </a:cxn>
                <a:cxn ang="0">
                  <a:pos x="28" y="109"/>
                </a:cxn>
                <a:cxn ang="0">
                  <a:pos x="57" y="41"/>
                </a:cxn>
                <a:cxn ang="0">
                  <a:pos x="90" y="0"/>
                </a:cxn>
              </a:cxnLst>
              <a:rect l="0" t="0" r="r" b="b"/>
              <a:pathLst>
                <a:path w="90" h="599">
                  <a:moveTo>
                    <a:pt x="90" y="0"/>
                  </a:moveTo>
                  <a:lnTo>
                    <a:pt x="88" y="76"/>
                  </a:lnTo>
                  <a:lnTo>
                    <a:pt x="79" y="151"/>
                  </a:lnTo>
                  <a:lnTo>
                    <a:pt x="69" y="225"/>
                  </a:lnTo>
                  <a:lnTo>
                    <a:pt x="55" y="300"/>
                  </a:lnTo>
                  <a:lnTo>
                    <a:pt x="43" y="374"/>
                  </a:lnTo>
                  <a:lnTo>
                    <a:pt x="30" y="448"/>
                  </a:lnTo>
                  <a:lnTo>
                    <a:pt x="20" y="524"/>
                  </a:lnTo>
                  <a:lnTo>
                    <a:pt x="14" y="599"/>
                  </a:lnTo>
                  <a:lnTo>
                    <a:pt x="10" y="530"/>
                  </a:lnTo>
                  <a:lnTo>
                    <a:pt x="6" y="460"/>
                  </a:lnTo>
                  <a:lnTo>
                    <a:pt x="2" y="390"/>
                  </a:lnTo>
                  <a:lnTo>
                    <a:pt x="0" y="318"/>
                  </a:lnTo>
                  <a:lnTo>
                    <a:pt x="2" y="248"/>
                  </a:lnTo>
                  <a:lnTo>
                    <a:pt x="12" y="178"/>
                  </a:lnTo>
                  <a:lnTo>
                    <a:pt x="28" y="109"/>
                  </a:lnTo>
                  <a:lnTo>
                    <a:pt x="57" y="4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51CE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3"/>
            <p:cNvSpPr>
              <a:spLocks/>
            </p:cNvSpPr>
            <p:nvPr/>
          </p:nvSpPr>
          <p:spPr bwMode="auto">
            <a:xfrm>
              <a:off x="2132" y="2426"/>
              <a:ext cx="178" cy="618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53" y="58"/>
                </a:cxn>
                <a:cxn ang="0">
                  <a:pos x="137" y="118"/>
                </a:cxn>
                <a:cxn ang="0">
                  <a:pos x="125" y="176"/>
                </a:cxn>
                <a:cxn ang="0">
                  <a:pos x="116" y="236"/>
                </a:cxn>
                <a:cxn ang="0">
                  <a:pos x="114" y="296"/>
                </a:cxn>
                <a:cxn ang="0">
                  <a:pos x="116" y="357"/>
                </a:cxn>
                <a:cxn ang="0">
                  <a:pos x="120" y="420"/>
                </a:cxn>
                <a:cxn ang="0">
                  <a:pos x="129" y="484"/>
                </a:cxn>
                <a:cxn ang="0">
                  <a:pos x="159" y="618"/>
                </a:cxn>
                <a:cxn ang="0">
                  <a:pos x="96" y="505"/>
                </a:cxn>
                <a:cxn ang="0">
                  <a:pos x="53" y="422"/>
                </a:cxn>
                <a:cxn ang="0">
                  <a:pos x="28" y="366"/>
                </a:cxn>
                <a:cxn ang="0">
                  <a:pos x="12" y="313"/>
                </a:cxn>
                <a:cxn ang="0">
                  <a:pos x="2" y="264"/>
                </a:cxn>
                <a:cxn ang="0">
                  <a:pos x="0" y="215"/>
                </a:cxn>
                <a:cxn ang="0">
                  <a:pos x="6" y="166"/>
                </a:cxn>
                <a:cxn ang="0">
                  <a:pos x="22" y="117"/>
                </a:cxn>
                <a:cxn ang="0">
                  <a:pos x="49" y="65"/>
                </a:cxn>
                <a:cxn ang="0">
                  <a:pos x="86" y="12"/>
                </a:cxn>
                <a:cxn ang="0">
                  <a:pos x="178" y="0"/>
                </a:cxn>
              </a:cxnLst>
              <a:rect l="0" t="0" r="r" b="b"/>
              <a:pathLst>
                <a:path w="178" h="618">
                  <a:moveTo>
                    <a:pt x="178" y="0"/>
                  </a:moveTo>
                  <a:lnTo>
                    <a:pt x="153" y="58"/>
                  </a:lnTo>
                  <a:lnTo>
                    <a:pt x="137" y="118"/>
                  </a:lnTo>
                  <a:lnTo>
                    <a:pt x="125" y="176"/>
                  </a:lnTo>
                  <a:lnTo>
                    <a:pt x="116" y="236"/>
                  </a:lnTo>
                  <a:lnTo>
                    <a:pt x="114" y="296"/>
                  </a:lnTo>
                  <a:lnTo>
                    <a:pt x="116" y="357"/>
                  </a:lnTo>
                  <a:lnTo>
                    <a:pt x="120" y="420"/>
                  </a:lnTo>
                  <a:lnTo>
                    <a:pt x="129" y="484"/>
                  </a:lnTo>
                  <a:lnTo>
                    <a:pt x="159" y="618"/>
                  </a:lnTo>
                  <a:lnTo>
                    <a:pt x="96" y="505"/>
                  </a:lnTo>
                  <a:lnTo>
                    <a:pt x="53" y="422"/>
                  </a:lnTo>
                  <a:lnTo>
                    <a:pt x="28" y="366"/>
                  </a:lnTo>
                  <a:lnTo>
                    <a:pt x="12" y="313"/>
                  </a:lnTo>
                  <a:lnTo>
                    <a:pt x="2" y="264"/>
                  </a:lnTo>
                  <a:lnTo>
                    <a:pt x="0" y="215"/>
                  </a:lnTo>
                  <a:lnTo>
                    <a:pt x="6" y="166"/>
                  </a:lnTo>
                  <a:lnTo>
                    <a:pt x="22" y="117"/>
                  </a:lnTo>
                  <a:lnTo>
                    <a:pt x="49" y="65"/>
                  </a:lnTo>
                  <a:lnTo>
                    <a:pt x="86" y="12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33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4"/>
            <p:cNvSpPr>
              <a:spLocks/>
            </p:cNvSpPr>
            <p:nvPr/>
          </p:nvSpPr>
          <p:spPr bwMode="auto">
            <a:xfrm>
              <a:off x="2183" y="2438"/>
              <a:ext cx="121" cy="571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06" y="57"/>
                </a:cxn>
                <a:cxn ang="0">
                  <a:pos x="92" y="110"/>
                </a:cxn>
                <a:cxn ang="0">
                  <a:pos x="82" y="163"/>
                </a:cxn>
                <a:cxn ang="0">
                  <a:pos x="74" y="215"/>
                </a:cxn>
                <a:cxn ang="0">
                  <a:pos x="69" y="265"/>
                </a:cxn>
                <a:cxn ang="0">
                  <a:pos x="67" y="318"/>
                </a:cxn>
                <a:cxn ang="0">
                  <a:pos x="71" y="373"/>
                </a:cxn>
                <a:cxn ang="0">
                  <a:pos x="78" y="430"/>
                </a:cxn>
                <a:cxn ang="0">
                  <a:pos x="88" y="571"/>
                </a:cxn>
                <a:cxn ang="0">
                  <a:pos x="61" y="500"/>
                </a:cxn>
                <a:cxn ang="0">
                  <a:pos x="35" y="427"/>
                </a:cxn>
                <a:cxn ang="0">
                  <a:pos x="14" y="351"/>
                </a:cxn>
                <a:cxn ang="0">
                  <a:pos x="0" y="276"/>
                </a:cxn>
                <a:cxn ang="0">
                  <a:pos x="0" y="201"/>
                </a:cxn>
                <a:cxn ang="0">
                  <a:pos x="16" y="130"/>
                </a:cxn>
                <a:cxn ang="0">
                  <a:pos x="55" y="62"/>
                </a:cxn>
                <a:cxn ang="0">
                  <a:pos x="121" y="0"/>
                </a:cxn>
              </a:cxnLst>
              <a:rect l="0" t="0" r="r" b="b"/>
              <a:pathLst>
                <a:path w="121" h="571">
                  <a:moveTo>
                    <a:pt x="121" y="0"/>
                  </a:moveTo>
                  <a:lnTo>
                    <a:pt x="106" y="57"/>
                  </a:lnTo>
                  <a:lnTo>
                    <a:pt x="92" y="110"/>
                  </a:lnTo>
                  <a:lnTo>
                    <a:pt x="82" y="163"/>
                  </a:lnTo>
                  <a:lnTo>
                    <a:pt x="74" y="215"/>
                  </a:lnTo>
                  <a:lnTo>
                    <a:pt x="69" y="265"/>
                  </a:lnTo>
                  <a:lnTo>
                    <a:pt x="67" y="318"/>
                  </a:lnTo>
                  <a:lnTo>
                    <a:pt x="71" y="373"/>
                  </a:lnTo>
                  <a:lnTo>
                    <a:pt x="78" y="430"/>
                  </a:lnTo>
                  <a:lnTo>
                    <a:pt x="88" y="571"/>
                  </a:lnTo>
                  <a:lnTo>
                    <a:pt x="61" y="500"/>
                  </a:lnTo>
                  <a:lnTo>
                    <a:pt x="35" y="427"/>
                  </a:lnTo>
                  <a:lnTo>
                    <a:pt x="14" y="351"/>
                  </a:lnTo>
                  <a:lnTo>
                    <a:pt x="0" y="276"/>
                  </a:lnTo>
                  <a:lnTo>
                    <a:pt x="0" y="201"/>
                  </a:lnTo>
                  <a:lnTo>
                    <a:pt x="16" y="130"/>
                  </a:lnTo>
                  <a:lnTo>
                    <a:pt x="55" y="6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99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6"/>
            <p:cNvSpPr>
              <a:spLocks/>
            </p:cNvSpPr>
            <p:nvPr/>
          </p:nvSpPr>
          <p:spPr bwMode="auto">
            <a:xfrm>
              <a:off x="2042" y="2445"/>
              <a:ext cx="241" cy="595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110" y="69"/>
                </a:cxn>
                <a:cxn ang="0">
                  <a:pos x="81" y="126"/>
                </a:cxn>
                <a:cxn ang="0">
                  <a:pos x="67" y="175"/>
                </a:cxn>
                <a:cxn ang="0">
                  <a:pos x="61" y="221"/>
                </a:cxn>
                <a:cxn ang="0">
                  <a:pos x="67" y="267"/>
                </a:cxn>
                <a:cxn ang="0">
                  <a:pos x="84" y="319"/>
                </a:cxn>
                <a:cxn ang="0">
                  <a:pos x="110" y="377"/>
                </a:cxn>
                <a:cxn ang="0">
                  <a:pos x="145" y="449"/>
                </a:cxn>
                <a:cxn ang="0">
                  <a:pos x="241" y="595"/>
                </a:cxn>
                <a:cxn ang="0">
                  <a:pos x="108" y="438"/>
                </a:cxn>
                <a:cxn ang="0">
                  <a:pos x="67" y="373"/>
                </a:cxn>
                <a:cxn ang="0">
                  <a:pos x="34" y="314"/>
                </a:cxn>
                <a:cxn ang="0">
                  <a:pos x="12" y="258"/>
                </a:cxn>
                <a:cxn ang="0">
                  <a:pos x="0" y="205"/>
                </a:cxn>
                <a:cxn ang="0">
                  <a:pos x="6" y="153"/>
                </a:cxn>
                <a:cxn ang="0">
                  <a:pos x="30" y="103"/>
                </a:cxn>
                <a:cxn ang="0">
                  <a:pos x="77" y="51"/>
                </a:cxn>
                <a:cxn ang="0">
                  <a:pos x="149" y="0"/>
                </a:cxn>
              </a:cxnLst>
              <a:rect l="0" t="0" r="r" b="b"/>
              <a:pathLst>
                <a:path w="241" h="595">
                  <a:moveTo>
                    <a:pt x="149" y="0"/>
                  </a:moveTo>
                  <a:lnTo>
                    <a:pt x="110" y="69"/>
                  </a:lnTo>
                  <a:lnTo>
                    <a:pt x="81" y="126"/>
                  </a:lnTo>
                  <a:lnTo>
                    <a:pt x="67" y="175"/>
                  </a:lnTo>
                  <a:lnTo>
                    <a:pt x="61" y="221"/>
                  </a:lnTo>
                  <a:lnTo>
                    <a:pt x="67" y="267"/>
                  </a:lnTo>
                  <a:lnTo>
                    <a:pt x="84" y="319"/>
                  </a:lnTo>
                  <a:lnTo>
                    <a:pt x="110" y="377"/>
                  </a:lnTo>
                  <a:lnTo>
                    <a:pt x="145" y="449"/>
                  </a:lnTo>
                  <a:lnTo>
                    <a:pt x="241" y="595"/>
                  </a:lnTo>
                  <a:lnTo>
                    <a:pt x="108" y="438"/>
                  </a:lnTo>
                  <a:lnTo>
                    <a:pt x="67" y="373"/>
                  </a:lnTo>
                  <a:lnTo>
                    <a:pt x="34" y="314"/>
                  </a:lnTo>
                  <a:lnTo>
                    <a:pt x="12" y="258"/>
                  </a:lnTo>
                  <a:lnTo>
                    <a:pt x="0" y="205"/>
                  </a:lnTo>
                  <a:lnTo>
                    <a:pt x="6" y="153"/>
                  </a:lnTo>
                  <a:lnTo>
                    <a:pt x="30" y="103"/>
                  </a:lnTo>
                  <a:lnTo>
                    <a:pt x="77" y="51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8"/>
            <p:cNvSpPr>
              <a:spLocks/>
            </p:cNvSpPr>
            <p:nvPr/>
          </p:nvSpPr>
          <p:spPr bwMode="auto">
            <a:xfrm>
              <a:off x="2254" y="3037"/>
              <a:ext cx="25" cy="93"/>
            </a:xfrm>
            <a:custGeom>
              <a:avLst/>
              <a:gdLst/>
              <a:ahLst/>
              <a:cxnLst>
                <a:cxn ang="0">
                  <a:pos x="17" y="6"/>
                </a:cxn>
                <a:cxn ang="0">
                  <a:pos x="3" y="72"/>
                </a:cxn>
                <a:cxn ang="0">
                  <a:pos x="0" y="93"/>
                </a:cxn>
                <a:cxn ang="0">
                  <a:pos x="11" y="69"/>
                </a:cxn>
                <a:cxn ang="0">
                  <a:pos x="25" y="0"/>
                </a:cxn>
                <a:cxn ang="0">
                  <a:pos x="17" y="6"/>
                </a:cxn>
              </a:cxnLst>
              <a:rect l="0" t="0" r="r" b="b"/>
              <a:pathLst>
                <a:path w="25" h="93">
                  <a:moveTo>
                    <a:pt x="17" y="6"/>
                  </a:moveTo>
                  <a:lnTo>
                    <a:pt x="3" y="72"/>
                  </a:lnTo>
                  <a:lnTo>
                    <a:pt x="0" y="93"/>
                  </a:lnTo>
                  <a:lnTo>
                    <a:pt x="11" y="69"/>
                  </a:lnTo>
                  <a:lnTo>
                    <a:pt x="25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3333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0"/>
            <p:cNvSpPr>
              <a:spLocks/>
            </p:cNvSpPr>
            <p:nvPr/>
          </p:nvSpPr>
          <p:spPr bwMode="auto">
            <a:xfrm>
              <a:off x="2279" y="3039"/>
              <a:ext cx="27" cy="94"/>
            </a:xfrm>
            <a:custGeom>
              <a:avLst/>
              <a:gdLst/>
              <a:ahLst/>
              <a:cxnLst>
                <a:cxn ang="0">
                  <a:pos x="16" y="6"/>
                </a:cxn>
                <a:cxn ang="0">
                  <a:pos x="2" y="73"/>
                </a:cxn>
                <a:cxn ang="0">
                  <a:pos x="0" y="94"/>
                </a:cxn>
                <a:cxn ang="0">
                  <a:pos x="10" y="70"/>
                </a:cxn>
                <a:cxn ang="0">
                  <a:pos x="27" y="0"/>
                </a:cxn>
                <a:cxn ang="0">
                  <a:pos x="16" y="6"/>
                </a:cxn>
              </a:cxnLst>
              <a:rect l="0" t="0" r="r" b="b"/>
              <a:pathLst>
                <a:path w="27" h="94">
                  <a:moveTo>
                    <a:pt x="16" y="6"/>
                  </a:moveTo>
                  <a:lnTo>
                    <a:pt x="2" y="73"/>
                  </a:lnTo>
                  <a:lnTo>
                    <a:pt x="0" y="94"/>
                  </a:lnTo>
                  <a:lnTo>
                    <a:pt x="10" y="70"/>
                  </a:lnTo>
                  <a:lnTo>
                    <a:pt x="27" y="0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3333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2"/>
            <p:cNvSpPr>
              <a:spLocks/>
            </p:cNvSpPr>
            <p:nvPr/>
          </p:nvSpPr>
          <p:spPr bwMode="auto">
            <a:xfrm>
              <a:off x="2308" y="3044"/>
              <a:ext cx="26" cy="94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2" y="73"/>
                </a:cxn>
                <a:cxn ang="0">
                  <a:pos x="0" y="94"/>
                </a:cxn>
                <a:cxn ang="0">
                  <a:pos x="10" y="70"/>
                </a:cxn>
                <a:cxn ang="0">
                  <a:pos x="26" y="0"/>
                </a:cxn>
                <a:cxn ang="0">
                  <a:pos x="16" y="7"/>
                </a:cxn>
              </a:cxnLst>
              <a:rect l="0" t="0" r="r" b="b"/>
              <a:pathLst>
                <a:path w="26" h="94">
                  <a:moveTo>
                    <a:pt x="16" y="7"/>
                  </a:moveTo>
                  <a:lnTo>
                    <a:pt x="2" y="73"/>
                  </a:lnTo>
                  <a:lnTo>
                    <a:pt x="0" y="94"/>
                  </a:lnTo>
                  <a:lnTo>
                    <a:pt x="10" y="70"/>
                  </a:lnTo>
                  <a:lnTo>
                    <a:pt x="26" y="0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3333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4"/>
            <p:cNvSpPr>
              <a:spLocks/>
            </p:cNvSpPr>
            <p:nvPr/>
          </p:nvSpPr>
          <p:spPr bwMode="auto">
            <a:xfrm>
              <a:off x="2232" y="3123"/>
              <a:ext cx="86" cy="5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46"/>
                </a:cxn>
                <a:cxn ang="0">
                  <a:pos x="16" y="59"/>
                </a:cxn>
                <a:cxn ang="0">
                  <a:pos x="59" y="59"/>
                </a:cxn>
                <a:cxn ang="0">
                  <a:pos x="80" y="53"/>
                </a:cxn>
                <a:cxn ang="0">
                  <a:pos x="86" y="3"/>
                </a:cxn>
                <a:cxn ang="0">
                  <a:pos x="14" y="0"/>
                </a:cxn>
              </a:cxnLst>
              <a:rect l="0" t="0" r="r" b="b"/>
              <a:pathLst>
                <a:path w="86" h="59">
                  <a:moveTo>
                    <a:pt x="14" y="0"/>
                  </a:moveTo>
                  <a:lnTo>
                    <a:pt x="0" y="46"/>
                  </a:lnTo>
                  <a:lnTo>
                    <a:pt x="16" y="59"/>
                  </a:lnTo>
                  <a:lnTo>
                    <a:pt x="59" y="59"/>
                  </a:lnTo>
                  <a:lnTo>
                    <a:pt x="80" y="53"/>
                  </a:lnTo>
                  <a:lnTo>
                    <a:pt x="86" y="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330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86996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625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11146 -0.6680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-334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="" xmlns:p14="http://schemas.microsoft.com/office/powerpoint/2010/main" val="3329113449"/>
              </p:ext>
            </p:extLst>
          </p:nvPr>
        </p:nvGraphicFramePr>
        <p:xfrm>
          <a:off x="1990206" y="368300"/>
          <a:ext cx="8609215" cy="92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304800" y="1371600"/>
            <a:ext cx="11049000" cy="41681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04498" tIns="52249" rIns="104498" bIns="522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মান্নান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০১৭২২৮৮৭৭৫১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hlinkClick r:id="rId6"/>
              </a:rPr>
              <a:t>a.mannan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  <a:hlinkClick r:id="rId6"/>
              </a:rPr>
              <a:t>12818</a:t>
            </a:r>
            <a:r>
              <a:rPr lang="en-US" sz="4400" dirty="0" smtClean="0">
                <a:solidFill>
                  <a:schemeClr val="bg1"/>
                </a:solidFill>
                <a:hlinkClick r:id="rId6"/>
              </a:rPr>
              <a:t>@gmail.com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Youtube</a:t>
            </a:r>
            <a:r>
              <a:rPr lang="en-US" sz="4400" dirty="0" smtClean="0">
                <a:solidFill>
                  <a:schemeClr val="bg1"/>
                </a:solidFill>
              </a:rPr>
              <a:t>:  </a:t>
            </a:r>
            <a:r>
              <a:rPr lang="en-US" sz="4400" dirty="0" err="1" smtClean="0">
                <a:solidFill>
                  <a:schemeClr val="bg1"/>
                </a:solidFill>
              </a:rPr>
              <a:t>Getway</a:t>
            </a:r>
            <a:r>
              <a:rPr lang="en-US" sz="4400" dirty="0" smtClean="0">
                <a:solidFill>
                  <a:schemeClr val="bg1"/>
                </a:solidFill>
              </a:rPr>
              <a:t> Easy Education</a:t>
            </a:r>
            <a:endParaRPr lang="bn-BD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735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8"/>
          <p:cNvSpPr txBox="1">
            <a:spLocks/>
          </p:cNvSpPr>
          <p:nvPr/>
        </p:nvSpPr>
        <p:spPr>
          <a:xfrm>
            <a:off x="594361" y="609601"/>
            <a:ext cx="10896601" cy="58824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IN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itchFamily="34" charset="0"/>
              <a:buNone/>
            </a:pPr>
            <a:endParaRPr lang="bn-BD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itchFamily="34" charset="0"/>
              <a:buNone/>
            </a:pPr>
            <a:endParaRPr lang="bn-BD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(১ম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ripple dir="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8731">
              <a:srgbClr val="C8D5EF"/>
            </a:gs>
            <a:gs pos="54600">
              <a:srgbClr val="C5D3EE"/>
            </a:gs>
            <a:gs pos="9170">
              <a:srgbClr val="A1BAE6"/>
            </a:gs>
            <a:gs pos="17500">
              <a:srgbClr val="A8BFE7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7780" y="5257800"/>
            <a:ext cx="316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 </a:t>
            </a:r>
            <a:r>
              <a:rPr lang="bn-IN" sz="2800" b="1" dirty="0" smtClean="0"/>
              <a:t>পিড়ামিড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28560" y="5257801"/>
            <a:ext cx="257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/>
              <a:t>  মমি</a:t>
            </a:r>
            <a:endParaRPr lang="en-US" sz="3200" b="1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81" y="2209801"/>
            <a:ext cx="4130595" cy="2035333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" name="Content Placeholder 16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780" y="2667001"/>
            <a:ext cx="4358640" cy="2169319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graphicFrame>
        <p:nvGraphicFramePr>
          <p:cNvPr id="18" name="Diagram 17"/>
          <p:cNvGraphicFramePr/>
          <p:nvPr>
            <p:extLst>
              <p:ext uri="{D42A27DB-BD31-4B8C-83A1-F6EECF244321}">
                <p14:modId xmlns="" xmlns:p14="http://schemas.microsoft.com/office/powerpoint/2010/main" val="228581898"/>
              </p:ext>
            </p:extLst>
          </p:nvPr>
        </p:nvGraphicFramePr>
        <p:xfrm>
          <a:off x="2161309" y="3810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13876945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="" xmlns:p14="http://schemas.microsoft.com/office/powerpoint/2010/main" val="2451763506"/>
              </p:ext>
            </p:extLst>
          </p:nvPr>
        </p:nvGraphicFramePr>
        <p:xfrm>
          <a:off x="2179320" y="381000"/>
          <a:ext cx="812292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511438874"/>
              </p:ext>
            </p:extLst>
          </p:nvPr>
        </p:nvGraphicFramePr>
        <p:xfrm>
          <a:off x="990600" y="1905000"/>
          <a:ext cx="832104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1427156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25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66765780"/>
              </p:ext>
            </p:extLst>
          </p:nvPr>
        </p:nvGraphicFramePr>
        <p:xfrm>
          <a:off x="594360" y="228600"/>
          <a:ext cx="106984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856194169"/>
              </p:ext>
            </p:extLst>
          </p:nvPr>
        </p:nvGraphicFramePr>
        <p:xfrm>
          <a:off x="594360" y="1524000"/>
          <a:ext cx="106984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511502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6240" y="2438400"/>
            <a:ext cx="11094720" cy="4038600"/>
          </a:xfrm>
          <a:solidFill>
            <a:schemeClr val="accent3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  <a:bevelB w="152400" h="50800" prst="softRound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chemeClr val="tx2"/>
                </a:solidFill>
              </a:rPr>
              <a:t>ক্রিট </a:t>
            </a:r>
            <a:r>
              <a:rPr lang="bn-IN" sz="2800" dirty="0">
                <a:solidFill>
                  <a:schemeClr val="tx2"/>
                </a:solidFill>
              </a:rPr>
              <a:t>দ্বীপ,গ্রীস উপদ্বীপের মূল ভূখন্ড,এশিয়া মাইনরের পশ্চিম উপকূলে এবং ঈজিয়ান সাগরের ক্ষুদ্র ক্ষুদ্র দ্বীপ নিয়ে গড়ে </a:t>
            </a:r>
            <a:r>
              <a:rPr lang="bn-IN" sz="2800" dirty="0" smtClean="0">
                <a:solidFill>
                  <a:schemeClr val="tx2"/>
                </a:solidFill>
              </a:rPr>
              <a:t>উঠেছিল </a:t>
            </a:r>
            <a:r>
              <a:rPr lang="bn-IN" sz="2800" dirty="0">
                <a:solidFill>
                  <a:schemeClr val="tx2"/>
                </a:solidFill>
              </a:rPr>
              <a:t>গ্রীক </a:t>
            </a:r>
            <a:r>
              <a:rPr lang="bn-IN" sz="2800" dirty="0" smtClean="0">
                <a:solidFill>
                  <a:schemeClr val="tx2"/>
                </a:solidFill>
              </a:rPr>
              <a:t>সভ্যতা।এই সভ্যতা ত্রয়োদশ শতাব্দীর মধ্যভাগ থেকে ৩৩৬ খ্রিঃ পর্যন্ত স্থায়ি ছিল।</a:t>
            </a:r>
            <a:r>
              <a:rPr lang="bn-IN" sz="2800" dirty="0">
                <a:solidFill>
                  <a:schemeClr val="tx2"/>
                </a:solidFill>
              </a:rPr>
              <a:t/>
            </a:r>
            <a:br>
              <a:rPr lang="bn-IN" sz="2800" dirty="0">
                <a:solidFill>
                  <a:schemeClr val="tx2"/>
                </a:solidFill>
              </a:rPr>
            </a:br>
            <a:r>
              <a:rPr lang="bn-IN" sz="2800" dirty="0">
                <a:solidFill>
                  <a:schemeClr val="tx2"/>
                </a:solidFill>
              </a:rPr>
              <a:t/>
            </a:r>
            <a:br>
              <a:rPr lang="bn-IN" sz="2800" dirty="0">
                <a:solidFill>
                  <a:schemeClr val="tx2"/>
                </a:solidFill>
              </a:rPr>
            </a:br>
            <a:r>
              <a:rPr lang="bn-IN" sz="2800" dirty="0" smtClean="0">
                <a:solidFill>
                  <a:schemeClr val="tx2"/>
                </a:solidFill>
              </a:rPr>
              <a:t>গ্রীক সভ্যতার সাথে দুটি সংস্কৃতি জরিত ।একটি </a:t>
            </a:r>
            <a:r>
              <a:rPr lang="bn-IN" sz="2800" b="1" dirty="0" smtClean="0">
                <a:solidFill>
                  <a:schemeClr val="tx2"/>
                </a:solidFill>
              </a:rPr>
              <a:t>হেলেনিক</a:t>
            </a:r>
            <a:r>
              <a:rPr lang="bn-IN" sz="2800" dirty="0" smtClean="0">
                <a:solidFill>
                  <a:schemeClr val="tx2"/>
                </a:solidFill>
              </a:rPr>
              <a:t> আরেকটি </a:t>
            </a:r>
            <a:r>
              <a:rPr lang="bn-IN" sz="2800" b="1" dirty="0" smtClean="0">
                <a:solidFill>
                  <a:schemeClr val="tx2"/>
                </a:solidFill>
              </a:rPr>
              <a:t>হেলেনেস্টিক</a:t>
            </a:r>
            <a:r>
              <a:rPr lang="bn-IN" sz="2800" dirty="0" smtClean="0">
                <a:solidFill>
                  <a:schemeClr val="tx2"/>
                </a:solidFill>
              </a:rPr>
              <a:t>।</a:t>
            </a:r>
          </a:p>
          <a:p>
            <a:pPr marL="0" indent="0">
              <a:buNone/>
            </a:pPr>
            <a:endParaRPr lang="bn-IN" sz="28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bn-IN" sz="2800" u="sng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698458669"/>
              </p:ext>
            </p:extLst>
          </p:nvPr>
        </p:nvGraphicFramePr>
        <p:xfrm>
          <a:off x="1882140" y="-762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084849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82140" y="533400"/>
            <a:ext cx="8469365" cy="914400"/>
          </a:xfrm>
          <a:solidFill>
            <a:srgbClr val="FFCC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lvl="1"/>
            <a:r>
              <a:rPr lang="bn-IN" sz="3600" dirty="0" smtClean="0"/>
              <a:t> মানব সভ্যতায় গ্রীকদের অবদান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93420" y="1828800"/>
            <a:ext cx="10500360" cy="4419600"/>
          </a:xfr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55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bn-IN" sz="2800" dirty="0" smtClean="0">
                <a:solidFill>
                  <a:srgbClr val="863AA8"/>
                </a:solidFill>
              </a:rPr>
              <a:t>নগর রাষ্ট্রঃ</a:t>
            </a:r>
            <a:r>
              <a:rPr lang="bn-IN" sz="2800" dirty="0" smtClean="0"/>
              <a:t>গ্রীকদের গুরুত্বপূর্ন রাজনৈতিক অবদান হচ্ছে নগর সম্পর্কে তাদের ধ্যান ধারনা </a:t>
            </a:r>
          </a:p>
          <a:p>
            <a:r>
              <a:rPr lang="bn-IN" b="1" dirty="0" smtClean="0"/>
              <a:t> </a:t>
            </a:r>
            <a:r>
              <a:rPr lang="bn-IN" sz="2800" b="1" dirty="0" smtClean="0"/>
              <a:t>স্পার্টাঃ </a:t>
            </a:r>
          </a:p>
          <a:p>
            <a:r>
              <a:rPr lang="bn-IN" sz="2800" b="1" dirty="0" smtClean="0"/>
              <a:t>এথেন্সঃ</a:t>
            </a:r>
          </a:p>
          <a:p>
            <a:r>
              <a:rPr lang="bn-IN" sz="2800" b="1" dirty="0" smtClean="0"/>
              <a:t>গনতন্ত্রের ধারনাঃ</a:t>
            </a:r>
            <a:endParaRPr lang="en-US" sz="28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63" y="2877654"/>
            <a:ext cx="5574377" cy="2990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438900" y="5924877"/>
            <a:ext cx="435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ভোট প্রদানের দৃশ্য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54175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75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1199</TotalTime>
  <Words>309</Words>
  <Application>Microsoft Office PowerPoint</Application>
  <PresentationFormat>Custom</PresentationFormat>
  <Paragraphs>82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মানব সভ্যতায় গ্রীকদের অবদান</vt:lpstr>
      <vt:lpstr>Slide 10</vt:lpstr>
      <vt:lpstr>Slide 11</vt:lpstr>
      <vt:lpstr>গনিতে অবদান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বেগম রোকেয়া সাখাওয়াত</dc:title>
  <dc:creator>JASHIM</dc:creator>
  <cp:lastModifiedBy>Ma</cp:lastModifiedBy>
  <cp:revision>145</cp:revision>
  <dcterms:created xsi:type="dcterms:W3CDTF">2019-02-08T05:16:40Z</dcterms:created>
  <dcterms:modified xsi:type="dcterms:W3CDTF">2020-11-03T14:13:18Z</dcterms:modified>
</cp:coreProperties>
</file>