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812" y="-102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93420" y="1371600"/>
            <a:ext cx="1020714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93420" y="3228536"/>
            <a:ext cx="10211105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914402"/>
            <a:ext cx="267462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914402"/>
            <a:ext cx="782574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58" y="1316736"/>
            <a:ext cx="1010412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8" y="2704664"/>
            <a:ext cx="1010412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920085"/>
            <a:ext cx="525018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920085"/>
            <a:ext cx="525018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55248"/>
            <a:ext cx="5252244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38533" y="1859758"/>
            <a:ext cx="5254308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360" y="2514600"/>
            <a:ext cx="525224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514600"/>
            <a:ext cx="525430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79754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14352"/>
            <a:ext cx="356616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91540" y="1676400"/>
            <a:ext cx="356616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7565" y="1676400"/>
            <a:ext cx="6645275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115479" y="1108077"/>
            <a:ext cx="683514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405374" y="5359769"/>
            <a:ext cx="20208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176997"/>
            <a:ext cx="287670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2828785"/>
            <a:ext cx="287274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0360" y="6356351"/>
            <a:ext cx="792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531531" y="1199517"/>
            <a:ext cx="6003036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383" y="5816600"/>
            <a:ext cx="1191196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695950" y="6219826"/>
            <a:ext cx="619125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383" y="-7144"/>
            <a:ext cx="1191196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695950" y="-7144"/>
            <a:ext cx="619125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94360" y="704088"/>
            <a:ext cx="1069848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94360" y="1935480"/>
            <a:ext cx="1069848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94360" y="6356351"/>
            <a:ext cx="27736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67100" y="6356351"/>
            <a:ext cx="435864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302240" y="6356351"/>
            <a:ext cx="990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4722" y="202408"/>
            <a:ext cx="11934712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.mannan12818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4020" y="609601"/>
            <a:ext cx="9311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B_IMG_150966342791176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089658" y="1828800"/>
            <a:ext cx="9366821" cy="480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1066800"/>
            <a:ext cx="98069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5900" y="990600"/>
            <a:ext cx="90144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6840" y="2209800"/>
            <a:ext cx="9014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১।আবু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মনসুরকে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আব্বাসি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প্রতিষ্ঠাতা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কেন?ব্যাখ্যা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২।হারুন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রশিদের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" y="1295400"/>
            <a:ext cx="11094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সারসংক্ষেপ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09907"/>
            <a:ext cx="10203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09800"/>
            <a:ext cx="1050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১।কোন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আব্বাসি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খিলাফত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২।আব্বাসি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খিলাফতের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খলিফার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0" y="1143000"/>
            <a:ext cx="10401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7780" y="2209801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১।আব্বাসি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খিলাফতের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0" y="1524002"/>
            <a:ext cx="105003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রেফারেন্সঃ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লেখক-মহিউদ্দীন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80" y="762000"/>
            <a:ext cx="100050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133600"/>
            <a:ext cx="733044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V="1">
            <a:off x="5250180" y="838200"/>
            <a:ext cx="208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08820" y="2514600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9320" y="609601"/>
            <a:ext cx="8816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6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6000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457200" y="1371600"/>
            <a:ext cx="10972800" cy="41681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04498" tIns="52249" rIns="104498" bIns="522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মান্নান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মেহনাজ হোসেন মীম আদর্শ সরকারি কলেজ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০১৭২২৮৮৭৭৫১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hlinkClick r:id="rId2"/>
              </a:rPr>
              <a:t>a.mannan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  <a:hlinkClick r:id="rId2"/>
              </a:rPr>
              <a:t>12818</a:t>
            </a:r>
            <a:r>
              <a:rPr lang="en-US" sz="4400" dirty="0" smtClean="0">
                <a:solidFill>
                  <a:schemeClr val="bg1"/>
                </a:solidFill>
                <a:hlinkClick r:id="rId2"/>
              </a:rPr>
              <a:t>@gmail.com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Youtube</a:t>
            </a:r>
            <a:r>
              <a:rPr lang="en-US" sz="4400" dirty="0" smtClean="0">
                <a:solidFill>
                  <a:schemeClr val="bg1"/>
                </a:solidFill>
              </a:rPr>
              <a:t>:  </a:t>
            </a:r>
            <a:r>
              <a:rPr lang="en-US" sz="4400" dirty="0" err="1" smtClean="0">
                <a:solidFill>
                  <a:schemeClr val="bg1"/>
                </a:solidFill>
              </a:rPr>
              <a:t>Getway</a:t>
            </a:r>
            <a:r>
              <a:rPr lang="en-US" sz="4400" dirty="0" smtClean="0">
                <a:solidFill>
                  <a:schemeClr val="bg1"/>
                </a:solidFill>
              </a:rPr>
              <a:t> Easy Education</a:t>
            </a:r>
            <a:endParaRPr lang="bn-BD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0" y="990602"/>
            <a:ext cx="10203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60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5900" y="1752601"/>
            <a:ext cx="98069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বিষয়ঃইসলামের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শ্রেণীঃএকাদশ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অধ্যায়ঃপঞ্চম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সময়ঃ৬০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5900" y="1524000"/>
            <a:ext cx="95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tttt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457200"/>
            <a:ext cx="10698480" cy="6019801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2286001"/>
            <a:ext cx="97078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আব্বাসি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খিলাফতের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7385" y="838201"/>
            <a:ext cx="6339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6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670" y="1371599"/>
            <a:ext cx="9410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শিখন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ফলঃ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2140" y="2362200"/>
            <a:ext cx="10005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6840" y="3276601"/>
            <a:ext cx="1050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আব্বাসি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আব্বাসি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খিলাফতের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540" y="1066801"/>
            <a:ext cx="10005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১।আব্বাসি </a:t>
            </a:r>
            <a:r>
              <a:rPr lang="en-US" sz="4800" b="1" u="sng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বংশের</a:t>
            </a:r>
            <a:r>
              <a:rPr lang="en-US" sz="4800" b="1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প্রতিষ্ঠা-৭৫০খ্রীঃ</a:t>
            </a:r>
            <a:endParaRPr lang="en-US" sz="4800" b="1" u="sng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780" y="2362201"/>
            <a:ext cx="102031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করণঃ-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চাচা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নামানুসারে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আব্বাসি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আন্দোলনঃ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মুসলিমের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ভূমিকাঃ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আব্বাসের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গ্রহনঃ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660" y="1447800"/>
            <a:ext cx="10005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5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নীতি</a:t>
            </a:r>
            <a:endParaRPr lang="en-US" sz="5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874818"/>
            <a:ext cx="10302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বাইজান্টাইনের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অভিযান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ফ্রান্সের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প্রীতি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চীনের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8047" y="228600"/>
            <a:ext cx="7231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7914" y="1332638"/>
            <a:ext cx="9509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১।উমাইয়াদের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সর্বশেষ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খলিফার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২।আস্‌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সাফফাহ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1672" y="2819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মারওয়ান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আব্বাসকে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আস্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‌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সাফফাহ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ক্ষমতায়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উমাইয়াদের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নিষ্ঠুরতা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করেছিলেন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766</TotalTime>
  <Words>233</Words>
  <Application>Microsoft Office PowerPoint</Application>
  <PresentationFormat>Custom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Azad</dc:creator>
  <cp:lastModifiedBy>Ma</cp:lastModifiedBy>
  <cp:revision>190</cp:revision>
  <dcterms:created xsi:type="dcterms:W3CDTF">2006-08-16T00:00:00Z</dcterms:created>
  <dcterms:modified xsi:type="dcterms:W3CDTF">2020-11-03T14:15:51Z</dcterms:modified>
</cp:coreProperties>
</file>