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6" r:id="rId5"/>
    <p:sldId id="259" r:id="rId6"/>
    <p:sldId id="260" r:id="rId7"/>
    <p:sldId id="261" r:id="rId8"/>
    <p:sldId id="272" r:id="rId9"/>
    <p:sldId id="274" r:id="rId10"/>
    <p:sldId id="270" r:id="rId11"/>
    <p:sldId id="263" r:id="rId12"/>
    <p:sldId id="275" r:id="rId13"/>
    <p:sldId id="265" r:id="rId14"/>
    <p:sldId id="266" r:id="rId15"/>
    <p:sldId id="277" r:id="rId16"/>
    <p:sldId id="267" r:id="rId17"/>
    <p:sldId id="268" r:id="rId18"/>
    <p:sldId id="278" r:id="rId19"/>
    <p:sldId id="269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 varScale="1">
        <p:scale>
          <a:sx n="41" d="100"/>
          <a:sy n="41" d="100"/>
        </p:scale>
        <p:origin x="-177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59F9265-03F0-4646-9461-14FE00154CBA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2788315-2595-496F-A2A0-83DE9EEFEB97}">
      <dgm:prSet phldrT="[Text]" custT="1"/>
      <dgm:spPr>
        <a:gradFill rotWithShape="0"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</a:gradFill>
      </dgm:spPr>
      <dgm:t>
        <a:bodyPr/>
        <a:lstStyle/>
        <a:p>
          <a:r>
            <a:rPr lang="en-US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২। </a:t>
          </a:r>
          <a:r>
            <a:rPr lang="en-US" sz="28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প্রথম</a:t>
          </a:r>
          <a:r>
            <a:rPr lang="en-US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ইয়াজিদ</a:t>
          </a:r>
          <a:r>
            <a:rPr lang="en-US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(৬৮০-৬৮৩)  </a:t>
          </a:r>
          <a:endParaRPr lang="en-US" sz="28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7CD5C1A-FC6C-46B9-B108-D89DE3E09343}" type="parTrans" cxnId="{8AB37ACE-A7DC-482B-8A5D-5219B673F39D}">
      <dgm:prSet/>
      <dgm:spPr/>
      <dgm:t>
        <a:bodyPr/>
        <a:lstStyle/>
        <a:p>
          <a:endParaRPr lang="en-US"/>
        </a:p>
      </dgm:t>
    </dgm:pt>
    <dgm:pt modelId="{2B273A01-6175-4B96-A840-4DECD6F57E91}" type="sibTrans" cxnId="{8AB37ACE-A7DC-482B-8A5D-5219B673F39D}">
      <dgm:prSet/>
      <dgm:spPr/>
      <dgm:t>
        <a:bodyPr/>
        <a:lstStyle/>
        <a:p>
          <a:endParaRPr lang="en-US"/>
        </a:p>
      </dgm:t>
    </dgm:pt>
    <dgm:pt modelId="{630CBB04-BBAC-4137-98F3-80125E2E1879}">
      <dgm:prSet custT="1"/>
      <dgm:spPr>
        <a:gradFill rotWithShape="0"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</a:gradFill>
      </dgm:spPr>
      <dgm:t>
        <a:bodyPr/>
        <a:lstStyle/>
        <a:p>
          <a:r>
            <a:rPr lang="en-US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৩। </a:t>
          </a:r>
          <a:r>
            <a:rPr lang="en-US" sz="28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দ্বিতীয়</a:t>
          </a:r>
          <a:r>
            <a:rPr lang="en-US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মুয়াবিয়া</a:t>
          </a:r>
          <a:r>
            <a:rPr lang="en-US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(৬৮৩-৬৪০)  </a:t>
          </a:r>
          <a:endParaRPr lang="en-US" sz="28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CEFF925-AB87-46B2-8B92-A01C72DB3F84}" type="parTrans" cxnId="{E6A49106-D61D-47DF-BA0F-E1C7A59F12BD}">
      <dgm:prSet/>
      <dgm:spPr/>
      <dgm:t>
        <a:bodyPr/>
        <a:lstStyle/>
        <a:p>
          <a:endParaRPr lang="en-US"/>
        </a:p>
      </dgm:t>
    </dgm:pt>
    <dgm:pt modelId="{33179915-A475-447C-B898-799CA40FFF74}" type="sibTrans" cxnId="{E6A49106-D61D-47DF-BA0F-E1C7A59F12BD}">
      <dgm:prSet/>
      <dgm:spPr/>
      <dgm:t>
        <a:bodyPr/>
        <a:lstStyle/>
        <a:p>
          <a:endParaRPr lang="en-US"/>
        </a:p>
      </dgm:t>
    </dgm:pt>
    <dgm:pt modelId="{098BDFDA-E1F7-4558-8B2F-DE50B1C70745}">
      <dgm:prSet custT="1"/>
      <dgm:spPr>
        <a:gradFill rotWithShape="0"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</a:gradFill>
      </dgm:spPr>
      <dgm:t>
        <a:bodyPr/>
        <a:lstStyle/>
        <a:p>
          <a:r>
            <a:rPr lang="en-US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৪। </a:t>
          </a:r>
          <a:r>
            <a:rPr lang="en-US" sz="28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মারওয়ান</a:t>
          </a:r>
          <a:r>
            <a:rPr lang="en-US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( ৬৮৪-৬৮৫) </a:t>
          </a:r>
          <a:endParaRPr lang="en-US" sz="28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A79FBE2-CEE1-49BA-AED3-DFDCE95B294F}" type="parTrans" cxnId="{A530E809-CE71-4660-A1B1-75D51B41C945}">
      <dgm:prSet/>
      <dgm:spPr/>
      <dgm:t>
        <a:bodyPr/>
        <a:lstStyle/>
        <a:p>
          <a:endParaRPr lang="en-US"/>
        </a:p>
      </dgm:t>
    </dgm:pt>
    <dgm:pt modelId="{DFD3FC42-6929-4620-B189-DD86CCB46DC1}" type="sibTrans" cxnId="{A530E809-CE71-4660-A1B1-75D51B41C945}">
      <dgm:prSet/>
      <dgm:spPr/>
      <dgm:t>
        <a:bodyPr/>
        <a:lstStyle/>
        <a:p>
          <a:endParaRPr lang="en-US"/>
        </a:p>
      </dgm:t>
    </dgm:pt>
    <dgm:pt modelId="{C4949729-C55B-4750-B88A-2BEB3CE1F410}">
      <dgm:prSet custT="1"/>
      <dgm:spPr>
        <a:gradFill rotWithShape="0"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</a:gradFill>
      </dgm:spPr>
      <dgm:t>
        <a:bodyPr/>
        <a:lstStyle/>
        <a:p>
          <a:r>
            <a:rPr lang="en-US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৭। </a:t>
          </a:r>
          <a:r>
            <a:rPr lang="en-US" sz="28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সুলাইমান</a:t>
          </a:r>
          <a:r>
            <a:rPr lang="en-US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( ৭১৫-৭১৭) </a:t>
          </a:r>
          <a:endParaRPr lang="en-US" sz="28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C298D1C-5908-4F3E-B773-B2A13F92BA0D}" type="parTrans" cxnId="{83954724-F1E8-453A-982A-8F1F86E1B448}">
      <dgm:prSet/>
      <dgm:spPr/>
      <dgm:t>
        <a:bodyPr/>
        <a:lstStyle/>
        <a:p>
          <a:endParaRPr lang="en-US"/>
        </a:p>
      </dgm:t>
    </dgm:pt>
    <dgm:pt modelId="{01D8EA56-0DE8-4E22-A029-9086ACD5B8AE}" type="sibTrans" cxnId="{83954724-F1E8-453A-982A-8F1F86E1B448}">
      <dgm:prSet/>
      <dgm:spPr/>
      <dgm:t>
        <a:bodyPr/>
        <a:lstStyle/>
        <a:p>
          <a:endParaRPr lang="en-US"/>
        </a:p>
      </dgm:t>
    </dgm:pt>
    <dgm:pt modelId="{345958BB-4A72-46AB-B86A-8CC528677F4F}">
      <dgm:prSet custT="1"/>
      <dgm:spPr>
        <a:gradFill rotWithShape="0"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</a:gradFill>
      </dgm:spPr>
      <dgm:t>
        <a:bodyPr/>
        <a:lstStyle/>
        <a:p>
          <a:r>
            <a:rPr lang="en-US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৬। </a:t>
          </a:r>
          <a:r>
            <a:rPr lang="en-US" sz="28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প্রথম</a:t>
          </a:r>
          <a:r>
            <a:rPr lang="en-US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ওয়ালিদ</a:t>
          </a:r>
          <a:r>
            <a:rPr lang="en-US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( ৭০৫-৭১৫)</a:t>
          </a:r>
          <a:endParaRPr lang="en-US" sz="28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75378FA-BEB3-409D-9180-1755BFFE649D}" type="parTrans" cxnId="{13DF5E11-7F2B-4B84-9ED9-816652D3D9BF}">
      <dgm:prSet/>
      <dgm:spPr/>
      <dgm:t>
        <a:bodyPr/>
        <a:lstStyle/>
        <a:p>
          <a:endParaRPr lang="en-US"/>
        </a:p>
      </dgm:t>
    </dgm:pt>
    <dgm:pt modelId="{439BD84E-0673-49B6-B235-11C76AB4791A}" type="sibTrans" cxnId="{13DF5E11-7F2B-4B84-9ED9-816652D3D9BF}">
      <dgm:prSet/>
      <dgm:spPr/>
      <dgm:t>
        <a:bodyPr/>
        <a:lstStyle/>
        <a:p>
          <a:endParaRPr lang="en-US"/>
        </a:p>
      </dgm:t>
    </dgm:pt>
    <dgm:pt modelId="{73DB2591-B32B-48A1-9CD6-B057C32B1244}">
      <dgm:prSet custT="1"/>
      <dgm:spPr>
        <a:gradFill rotWithShape="0"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</a:gradFill>
      </dgm:spPr>
      <dgm:t>
        <a:bodyPr/>
        <a:lstStyle/>
        <a:p>
          <a:r>
            <a:rPr lang="en-US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৫। </a:t>
          </a:r>
          <a:r>
            <a:rPr lang="en-US" sz="28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আব্দুল</a:t>
          </a:r>
          <a:r>
            <a:rPr lang="en-US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মালিক</a:t>
          </a:r>
          <a:r>
            <a:rPr lang="en-US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(৬৮৫-৭০৫) </a:t>
          </a:r>
        </a:p>
      </dgm:t>
    </dgm:pt>
    <dgm:pt modelId="{C9010102-8F41-42D8-B4A8-299A8530E1A9}" type="parTrans" cxnId="{7BEED057-8DD7-4BCC-8F2E-9A72BC84B141}">
      <dgm:prSet/>
      <dgm:spPr/>
      <dgm:t>
        <a:bodyPr/>
        <a:lstStyle/>
        <a:p>
          <a:endParaRPr lang="en-US"/>
        </a:p>
      </dgm:t>
    </dgm:pt>
    <dgm:pt modelId="{241B3BB5-37F5-4878-AA37-ECE63459F526}" type="sibTrans" cxnId="{7BEED057-8DD7-4BCC-8F2E-9A72BC84B141}">
      <dgm:prSet/>
      <dgm:spPr/>
      <dgm:t>
        <a:bodyPr/>
        <a:lstStyle/>
        <a:p>
          <a:endParaRPr lang="en-US"/>
        </a:p>
      </dgm:t>
    </dgm:pt>
    <dgm:pt modelId="{837A7A51-9A71-4551-896A-F05A0E7B5FD8}">
      <dgm:prSet custT="1"/>
      <dgm:spPr>
        <a:gradFill rotWithShape="0"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</a:gradFill>
      </dgm:spPr>
      <dgm:t>
        <a:bodyPr/>
        <a:lstStyle/>
        <a:p>
          <a:r>
            <a:rPr lang="en-US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১। </a:t>
          </a:r>
          <a:r>
            <a:rPr lang="en-US" sz="28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মুয়াবিয়া</a:t>
          </a:r>
          <a:r>
            <a:rPr lang="en-US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( ৬৬১-৬৮০)  </a:t>
          </a:r>
          <a:endParaRPr lang="en-US" sz="28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D26BF98-F1C8-42BB-B15B-4975B656D483}" type="parTrans" cxnId="{83354B9A-5ADB-45C3-AF4D-E18B4B0EA41D}">
      <dgm:prSet/>
      <dgm:spPr/>
      <dgm:t>
        <a:bodyPr/>
        <a:lstStyle/>
        <a:p>
          <a:endParaRPr lang="en-US"/>
        </a:p>
      </dgm:t>
    </dgm:pt>
    <dgm:pt modelId="{598BE4A2-8894-4663-9DAD-4166EAE8D60D}" type="sibTrans" cxnId="{83354B9A-5ADB-45C3-AF4D-E18B4B0EA41D}">
      <dgm:prSet/>
      <dgm:spPr/>
      <dgm:t>
        <a:bodyPr/>
        <a:lstStyle/>
        <a:p>
          <a:endParaRPr lang="en-US"/>
        </a:p>
      </dgm:t>
    </dgm:pt>
    <dgm:pt modelId="{D46469DE-8657-4F9D-A929-F707F2EE3DC8}" type="pres">
      <dgm:prSet presAssocID="{E59F9265-03F0-4646-9461-14FE00154CBA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0902555-30EE-4DCB-B6F6-9383B62F0ED3}" type="pres">
      <dgm:prSet presAssocID="{837A7A51-9A71-4551-896A-F05A0E7B5FD8}" presName="parentLin" presStyleCnt="0"/>
      <dgm:spPr/>
    </dgm:pt>
    <dgm:pt modelId="{48AC56F3-21A1-4894-AD2A-68E1103FEA6B}" type="pres">
      <dgm:prSet presAssocID="{837A7A51-9A71-4551-896A-F05A0E7B5FD8}" presName="parentLeftMargin" presStyleLbl="node1" presStyleIdx="0" presStyleCnt="7"/>
      <dgm:spPr/>
      <dgm:t>
        <a:bodyPr/>
        <a:lstStyle/>
        <a:p>
          <a:endParaRPr lang="en-US"/>
        </a:p>
      </dgm:t>
    </dgm:pt>
    <dgm:pt modelId="{F9748C9F-CB59-463A-AB9C-884081A658DB}" type="pres">
      <dgm:prSet presAssocID="{837A7A51-9A71-4551-896A-F05A0E7B5FD8}" presName="parentText" presStyleLbl="node1" presStyleIdx="0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E0CCFE-583B-4DE0-900F-4E3B8444318E}" type="pres">
      <dgm:prSet presAssocID="{837A7A51-9A71-4551-896A-F05A0E7B5FD8}" presName="negativeSpace" presStyleCnt="0"/>
      <dgm:spPr/>
    </dgm:pt>
    <dgm:pt modelId="{0B299D21-6070-435A-947F-F0B2C763B2AC}" type="pres">
      <dgm:prSet presAssocID="{837A7A51-9A71-4551-896A-F05A0E7B5FD8}" presName="childText" presStyleLbl="conFgAcc1" presStyleIdx="0" presStyleCnt="7">
        <dgm:presLayoutVars>
          <dgm:bulletEnabled val="1"/>
        </dgm:presLayoutVars>
      </dgm:prSet>
      <dgm:spPr/>
    </dgm:pt>
    <dgm:pt modelId="{7ADDC293-0D2C-4E7E-B08D-19CA5BA34D96}" type="pres">
      <dgm:prSet presAssocID="{598BE4A2-8894-4663-9DAD-4166EAE8D60D}" presName="spaceBetweenRectangles" presStyleCnt="0"/>
      <dgm:spPr/>
    </dgm:pt>
    <dgm:pt modelId="{4A57CBAC-63B4-457C-970E-7D3AFB5066E4}" type="pres">
      <dgm:prSet presAssocID="{92788315-2595-496F-A2A0-83DE9EEFEB97}" presName="parentLin" presStyleCnt="0"/>
      <dgm:spPr/>
    </dgm:pt>
    <dgm:pt modelId="{A437ED45-C0AF-4C2C-80BE-36AD4D9BF8C1}" type="pres">
      <dgm:prSet presAssocID="{92788315-2595-496F-A2A0-83DE9EEFEB97}" presName="parentLeftMargin" presStyleLbl="node1" presStyleIdx="0" presStyleCnt="7"/>
      <dgm:spPr/>
      <dgm:t>
        <a:bodyPr/>
        <a:lstStyle/>
        <a:p>
          <a:endParaRPr lang="en-US"/>
        </a:p>
      </dgm:t>
    </dgm:pt>
    <dgm:pt modelId="{4B4F7501-0B2E-4DE8-9D2A-EF01EA58A82F}" type="pres">
      <dgm:prSet presAssocID="{92788315-2595-496F-A2A0-83DE9EEFEB97}" presName="parentText" presStyleLbl="node1" presStyleIdx="1" presStyleCnt="7" custScaleX="102021" custLinFactNeighborX="-10801" custLinFactNeighborY="-1173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8C9EE7-7E3E-4669-B53E-5FFAD7A25EE6}" type="pres">
      <dgm:prSet presAssocID="{92788315-2595-496F-A2A0-83DE9EEFEB97}" presName="negativeSpace" presStyleCnt="0"/>
      <dgm:spPr/>
    </dgm:pt>
    <dgm:pt modelId="{27251E79-EA23-4E30-822C-9B5D6C2DEF58}" type="pres">
      <dgm:prSet presAssocID="{92788315-2595-496F-A2A0-83DE9EEFEB97}" presName="childText" presStyleLbl="conFgAcc1" presStyleIdx="1" presStyleCnt="7">
        <dgm:presLayoutVars>
          <dgm:bulletEnabled val="1"/>
        </dgm:presLayoutVars>
      </dgm:prSet>
      <dgm:spPr/>
    </dgm:pt>
    <dgm:pt modelId="{63AF8B4E-4B9F-43F6-A984-54759E77C0BD}" type="pres">
      <dgm:prSet presAssocID="{2B273A01-6175-4B96-A840-4DECD6F57E91}" presName="spaceBetweenRectangles" presStyleCnt="0"/>
      <dgm:spPr/>
    </dgm:pt>
    <dgm:pt modelId="{67EC8B81-61E8-4D20-B07F-EBDC6C7C24C9}" type="pres">
      <dgm:prSet presAssocID="{630CBB04-BBAC-4137-98F3-80125E2E1879}" presName="parentLin" presStyleCnt="0"/>
      <dgm:spPr/>
    </dgm:pt>
    <dgm:pt modelId="{A055C9D3-1ADA-4255-A962-AA5B178B00E0}" type="pres">
      <dgm:prSet presAssocID="{630CBB04-BBAC-4137-98F3-80125E2E1879}" presName="parentLeftMargin" presStyleLbl="node1" presStyleIdx="1" presStyleCnt="7"/>
      <dgm:spPr/>
      <dgm:t>
        <a:bodyPr/>
        <a:lstStyle/>
        <a:p>
          <a:endParaRPr lang="en-US"/>
        </a:p>
      </dgm:t>
    </dgm:pt>
    <dgm:pt modelId="{93665E1D-49AF-412F-9EFA-8EFB98C14B87}" type="pres">
      <dgm:prSet presAssocID="{630CBB04-BBAC-4137-98F3-80125E2E1879}" presName="parentText" presStyleLbl="node1" presStyleIdx="2" presStyleCnt="7" custScaleX="11769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F5A5BD-A609-43A1-BA5B-11EBE5CBE6AE}" type="pres">
      <dgm:prSet presAssocID="{630CBB04-BBAC-4137-98F3-80125E2E1879}" presName="negativeSpace" presStyleCnt="0"/>
      <dgm:spPr/>
    </dgm:pt>
    <dgm:pt modelId="{3166D259-B147-4D7F-9F3C-B88CF5E7E324}" type="pres">
      <dgm:prSet presAssocID="{630CBB04-BBAC-4137-98F3-80125E2E1879}" presName="childText" presStyleLbl="conFgAcc1" presStyleIdx="2" presStyleCnt="7">
        <dgm:presLayoutVars>
          <dgm:bulletEnabled val="1"/>
        </dgm:presLayoutVars>
      </dgm:prSet>
      <dgm:spPr/>
    </dgm:pt>
    <dgm:pt modelId="{A6560608-8558-4F34-8BA2-5F5D4981669E}" type="pres">
      <dgm:prSet presAssocID="{33179915-A475-447C-B898-799CA40FFF74}" presName="spaceBetweenRectangles" presStyleCnt="0"/>
      <dgm:spPr/>
    </dgm:pt>
    <dgm:pt modelId="{87EC9168-D765-4C02-8B55-3B6D661ADA98}" type="pres">
      <dgm:prSet presAssocID="{098BDFDA-E1F7-4558-8B2F-DE50B1C70745}" presName="parentLin" presStyleCnt="0"/>
      <dgm:spPr/>
    </dgm:pt>
    <dgm:pt modelId="{A94A7102-A274-4CF1-B707-308475C29554}" type="pres">
      <dgm:prSet presAssocID="{098BDFDA-E1F7-4558-8B2F-DE50B1C70745}" presName="parentLeftMargin" presStyleLbl="node1" presStyleIdx="2" presStyleCnt="7"/>
      <dgm:spPr/>
      <dgm:t>
        <a:bodyPr/>
        <a:lstStyle/>
        <a:p>
          <a:endParaRPr lang="en-US"/>
        </a:p>
      </dgm:t>
    </dgm:pt>
    <dgm:pt modelId="{1E42D662-AB73-4695-8420-311C81DE4101}" type="pres">
      <dgm:prSet presAssocID="{098BDFDA-E1F7-4558-8B2F-DE50B1C70745}" presName="parentText" presStyleLbl="node1" presStyleIdx="3" presStyleCnt="7" custLinFactNeighborX="27789" custLinFactNeighborY="-2037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1296BE-163C-4E8B-8995-FB87515F9185}" type="pres">
      <dgm:prSet presAssocID="{098BDFDA-E1F7-4558-8B2F-DE50B1C70745}" presName="negativeSpace" presStyleCnt="0"/>
      <dgm:spPr/>
    </dgm:pt>
    <dgm:pt modelId="{FF94D67B-B696-4455-B47F-36F27542C899}" type="pres">
      <dgm:prSet presAssocID="{098BDFDA-E1F7-4558-8B2F-DE50B1C70745}" presName="childText" presStyleLbl="conFgAcc1" presStyleIdx="3" presStyleCnt="7">
        <dgm:presLayoutVars>
          <dgm:bulletEnabled val="1"/>
        </dgm:presLayoutVars>
      </dgm:prSet>
      <dgm:spPr/>
    </dgm:pt>
    <dgm:pt modelId="{BDF0FA9B-738D-4080-BA78-46AE2CEDB869}" type="pres">
      <dgm:prSet presAssocID="{DFD3FC42-6929-4620-B189-DD86CCB46DC1}" presName="spaceBetweenRectangles" presStyleCnt="0"/>
      <dgm:spPr/>
    </dgm:pt>
    <dgm:pt modelId="{0D00BD31-5E78-425C-95B3-15AEAEBB41BB}" type="pres">
      <dgm:prSet presAssocID="{73DB2591-B32B-48A1-9CD6-B057C32B1244}" presName="parentLin" presStyleCnt="0"/>
      <dgm:spPr/>
    </dgm:pt>
    <dgm:pt modelId="{2D3716B2-226D-40F7-AD32-79FE85F97A43}" type="pres">
      <dgm:prSet presAssocID="{73DB2591-B32B-48A1-9CD6-B057C32B1244}" presName="parentLeftMargin" presStyleLbl="node1" presStyleIdx="3" presStyleCnt="7"/>
      <dgm:spPr/>
      <dgm:t>
        <a:bodyPr/>
        <a:lstStyle/>
        <a:p>
          <a:endParaRPr lang="en-US"/>
        </a:p>
      </dgm:t>
    </dgm:pt>
    <dgm:pt modelId="{36B8FECE-7531-4C9B-BA5C-9602A985144F}" type="pres">
      <dgm:prSet presAssocID="{73DB2591-B32B-48A1-9CD6-B057C32B1244}" presName="parentText" presStyleLbl="node1" presStyleIdx="4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509823-895A-4590-8659-BD82C5480E55}" type="pres">
      <dgm:prSet presAssocID="{73DB2591-B32B-48A1-9CD6-B057C32B1244}" presName="negativeSpace" presStyleCnt="0"/>
      <dgm:spPr/>
    </dgm:pt>
    <dgm:pt modelId="{4B07E874-0AF3-43A2-8649-585DFFFF9DE8}" type="pres">
      <dgm:prSet presAssocID="{73DB2591-B32B-48A1-9CD6-B057C32B1244}" presName="childText" presStyleLbl="conFgAcc1" presStyleIdx="4" presStyleCnt="7">
        <dgm:presLayoutVars>
          <dgm:bulletEnabled val="1"/>
        </dgm:presLayoutVars>
      </dgm:prSet>
      <dgm:spPr/>
    </dgm:pt>
    <dgm:pt modelId="{2D87867F-1B65-45A7-8D3F-88BC5EEFBE97}" type="pres">
      <dgm:prSet presAssocID="{241B3BB5-37F5-4878-AA37-ECE63459F526}" presName="spaceBetweenRectangles" presStyleCnt="0"/>
      <dgm:spPr/>
    </dgm:pt>
    <dgm:pt modelId="{CF79F3DA-56EC-4C9C-BD54-D4B63DDB4AA6}" type="pres">
      <dgm:prSet presAssocID="{345958BB-4A72-46AB-B86A-8CC528677F4F}" presName="parentLin" presStyleCnt="0"/>
      <dgm:spPr/>
    </dgm:pt>
    <dgm:pt modelId="{E10AE705-5301-4D3B-A3DE-4739462B9D67}" type="pres">
      <dgm:prSet presAssocID="{345958BB-4A72-46AB-B86A-8CC528677F4F}" presName="parentLeftMargin" presStyleLbl="node1" presStyleIdx="4" presStyleCnt="7"/>
      <dgm:spPr/>
      <dgm:t>
        <a:bodyPr/>
        <a:lstStyle/>
        <a:p>
          <a:endParaRPr lang="en-US"/>
        </a:p>
      </dgm:t>
    </dgm:pt>
    <dgm:pt modelId="{F9A93657-51EE-42F9-A6D6-7B547C88B892}" type="pres">
      <dgm:prSet presAssocID="{345958BB-4A72-46AB-B86A-8CC528677F4F}" presName="parentText" presStyleLbl="node1" presStyleIdx="5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A6F65E-F275-4964-BF19-2EC75BE7576B}" type="pres">
      <dgm:prSet presAssocID="{345958BB-4A72-46AB-B86A-8CC528677F4F}" presName="negativeSpace" presStyleCnt="0"/>
      <dgm:spPr/>
    </dgm:pt>
    <dgm:pt modelId="{2100F00E-1357-4AF1-8BA1-D59660F985B9}" type="pres">
      <dgm:prSet presAssocID="{345958BB-4A72-46AB-B86A-8CC528677F4F}" presName="childText" presStyleLbl="conFgAcc1" presStyleIdx="5" presStyleCnt="7">
        <dgm:presLayoutVars>
          <dgm:bulletEnabled val="1"/>
        </dgm:presLayoutVars>
      </dgm:prSet>
      <dgm:spPr/>
    </dgm:pt>
    <dgm:pt modelId="{5735F878-D1C4-4CF5-978A-07A20D92DACD}" type="pres">
      <dgm:prSet presAssocID="{439BD84E-0673-49B6-B235-11C76AB4791A}" presName="spaceBetweenRectangles" presStyleCnt="0"/>
      <dgm:spPr/>
    </dgm:pt>
    <dgm:pt modelId="{DE50B969-C6B3-4E96-9E4F-F2FBDCA0F4AD}" type="pres">
      <dgm:prSet presAssocID="{C4949729-C55B-4750-B88A-2BEB3CE1F410}" presName="parentLin" presStyleCnt="0"/>
      <dgm:spPr/>
    </dgm:pt>
    <dgm:pt modelId="{A957B628-53B8-4FAC-8EEB-6B0492299E86}" type="pres">
      <dgm:prSet presAssocID="{C4949729-C55B-4750-B88A-2BEB3CE1F410}" presName="parentLeftMargin" presStyleLbl="node1" presStyleIdx="5" presStyleCnt="7"/>
      <dgm:spPr/>
      <dgm:t>
        <a:bodyPr/>
        <a:lstStyle/>
        <a:p>
          <a:endParaRPr lang="en-US"/>
        </a:p>
      </dgm:t>
    </dgm:pt>
    <dgm:pt modelId="{E6FF0D59-3B3C-40BC-91FD-384356C295BA}" type="pres">
      <dgm:prSet presAssocID="{C4949729-C55B-4750-B88A-2BEB3CE1F410}" presName="parentText" presStyleLbl="node1" presStyleIdx="6" presStyleCnt="7" custLinFactNeighborX="-4631" custLinFactNeighborY="359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B46D24-9BA6-40BE-9C03-D091ECBB53ED}" type="pres">
      <dgm:prSet presAssocID="{C4949729-C55B-4750-B88A-2BEB3CE1F410}" presName="negativeSpace" presStyleCnt="0"/>
      <dgm:spPr/>
    </dgm:pt>
    <dgm:pt modelId="{A1F4FF95-BEE8-417F-B3C9-9AEF68760356}" type="pres">
      <dgm:prSet presAssocID="{C4949729-C55B-4750-B88A-2BEB3CE1F410}" presName="childText" presStyleLbl="conFgAcc1" presStyleIdx="6" presStyleCnt="7">
        <dgm:presLayoutVars>
          <dgm:bulletEnabled val="1"/>
        </dgm:presLayoutVars>
      </dgm:prSet>
      <dgm:spPr/>
    </dgm:pt>
  </dgm:ptLst>
  <dgm:cxnLst>
    <dgm:cxn modelId="{A530E809-CE71-4660-A1B1-75D51B41C945}" srcId="{E59F9265-03F0-4646-9461-14FE00154CBA}" destId="{098BDFDA-E1F7-4558-8B2F-DE50B1C70745}" srcOrd="3" destOrd="0" parTransId="{0A79FBE2-CEE1-49BA-AED3-DFDCE95B294F}" sibTransId="{DFD3FC42-6929-4620-B189-DD86CCB46DC1}"/>
    <dgm:cxn modelId="{3A910E72-4498-4EB9-BA13-8A9AE0FEA585}" type="presOf" srcId="{92788315-2595-496F-A2A0-83DE9EEFEB97}" destId="{4B4F7501-0B2E-4DE8-9D2A-EF01EA58A82F}" srcOrd="1" destOrd="0" presId="urn:microsoft.com/office/officeart/2005/8/layout/list1"/>
    <dgm:cxn modelId="{A0ED5E96-02FD-48C4-BD29-5453F9919705}" type="presOf" srcId="{73DB2591-B32B-48A1-9CD6-B057C32B1244}" destId="{36B8FECE-7531-4C9B-BA5C-9602A985144F}" srcOrd="1" destOrd="0" presId="urn:microsoft.com/office/officeart/2005/8/layout/list1"/>
    <dgm:cxn modelId="{17920A34-D7F9-4514-9276-8419282F2B1B}" type="presOf" srcId="{837A7A51-9A71-4551-896A-F05A0E7B5FD8}" destId="{F9748C9F-CB59-463A-AB9C-884081A658DB}" srcOrd="1" destOrd="0" presId="urn:microsoft.com/office/officeart/2005/8/layout/list1"/>
    <dgm:cxn modelId="{83954724-F1E8-453A-982A-8F1F86E1B448}" srcId="{E59F9265-03F0-4646-9461-14FE00154CBA}" destId="{C4949729-C55B-4750-B88A-2BEB3CE1F410}" srcOrd="6" destOrd="0" parTransId="{6C298D1C-5908-4F3E-B773-B2A13F92BA0D}" sibTransId="{01D8EA56-0DE8-4E22-A029-9086ACD5B8AE}"/>
    <dgm:cxn modelId="{9757B9E6-C18C-4566-9DE6-890EE347FCF5}" type="presOf" srcId="{837A7A51-9A71-4551-896A-F05A0E7B5FD8}" destId="{48AC56F3-21A1-4894-AD2A-68E1103FEA6B}" srcOrd="0" destOrd="0" presId="urn:microsoft.com/office/officeart/2005/8/layout/list1"/>
    <dgm:cxn modelId="{B3371D83-0926-4BA5-AA53-1353C411C1C8}" type="presOf" srcId="{92788315-2595-496F-A2A0-83DE9EEFEB97}" destId="{A437ED45-C0AF-4C2C-80BE-36AD4D9BF8C1}" srcOrd="0" destOrd="0" presId="urn:microsoft.com/office/officeart/2005/8/layout/list1"/>
    <dgm:cxn modelId="{102681CB-BE44-4712-A1AE-C9E2F7DAF523}" type="presOf" srcId="{630CBB04-BBAC-4137-98F3-80125E2E1879}" destId="{A055C9D3-1ADA-4255-A962-AA5B178B00E0}" srcOrd="0" destOrd="0" presId="urn:microsoft.com/office/officeart/2005/8/layout/list1"/>
    <dgm:cxn modelId="{8AB37ACE-A7DC-482B-8A5D-5219B673F39D}" srcId="{E59F9265-03F0-4646-9461-14FE00154CBA}" destId="{92788315-2595-496F-A2A0-83DE9EEFEB97}" srcOrd="1" destOrd="0" parTransId="{67CD5C1A-FC6C-46B9-B108-D89DE3E09343}" sibTransId="{2B273A01-6175-4B96-A840-4DECD6F57E91}"/>
    <dgm:cxn modelId="{13DF5E11-7F2B-4B84-9ED9-816652D3D9BF}" srcId="{E59F9265-03F0-4646-9461-14FE00154CBA}" destId="{345958BB-4A72-46AB-B86A-8CC528677F4F}" srcOrd="5" destOrd="0" parTransId="{875378FA-BEB3-409D-9180-1755BFFE649D}" sibTransId="{439BD84E-0673-49B6-B235-11C76AB4791A}"/>
    <dgm:cxn modelId="{30CB33A6-50F1-4386-9DF0-8E033EA2C4EF}" type="presOf" srcId="{630CBB04-BBAC-4137-98F3-80125E2E1879}" destId="{93665E1D-49AF-412F-9EFA-8EFB98C14B87}" srcOrd="1" destOrd="0" presId="urn:microsoft.com/office/officeart/2005/8/layout/list1"/>
    <dgm:cxn modelId="{C182DF03-A9AA-4011-BCC9-4023BCC64627}" type="presOf" srcId="{C4949729-C55B-4750-B88A-2BEB3CE1F410}" destId="{E6FF0D59-3B3C-40BC-91FD-384356C295BA}" srcOrd="1" destOrd="0" presId="urn:microsoft.com/office/officeart/2005/8/layout/list1"/>
    <dgm:cxn modelId="{5EBA7290-D72B-4F50-A49A-FEDF3B9B7320}" type="presOf" srcId="{098BDFDA-E1F7-4558-8B2F-DE50B1C70745}" destId="{A94A7102-A274-4CF1-B707-308475C29554}" srcOrd="0" destOrd="0" presId="urn:microsoft.com/office/officeart/2005/8/layout/list1"/>
    <dgm:cxn modelId="{E6A49106-D61D-47DF-BA0F-E1C7A59F12BD}" srcId="{E59F9265-03F0-4646-9461-14FE00154CBA}" destId="{630CBB04-BBAC-4137-98F3-80125E2E1879}" srcOrd="2" destOrd="0" parTransId="{7CEFF925-AB87-46B2-8B92-A01C72DB3F84}" sibTransId="{33179915-A475-447C-B898-799CA40FFF74}"/>
    <dgm:cxn modelId="{9DD66AF4-6B7A-4D1E-8F95-48507E263B30}" type="presOf" srcId="{345958BB-4A72-46AB-B86A-8CC528677F4F}" destId="{F9A93657-51EE-42F9-A6D6-7B547C88B892}" srcOrd="1" destOrd="0" presId="urn:microsoft.com/office/officeart/2005/8/layout/list1"/>
    <dgm:cxn modelId="{5882E06B-6E86-4FF6-95D8-D60E0A13ED97}" type="presOf" srcId="{C4949729-C55B-4750-B88A-2BEB3CE1F410}" destId="{A957B628-53B8-4FAC-8EEB-6B0492299E86}" srcOrd="0" destOrd="0" presId="urn:microsoft.com/office/officeart/2005/8/layout/list1"/>
    <dgm:cxn modelId="{6FC43A48-D289-4F5B-ACBC-D68D559FB85D}" type="presOf" srcId="{73DB2591-B32B-48A1-9CD6-B057C32B1244}" destId="{2D3716B2-226D-40F7-AD32-79FE85F97A43}" srcOrd="0" destOrd="0" presId="urn:microsoft.com/office/officeart/2005/8/layout/list1"/>
    <dgm:cxn modelId="{754BBA0A-90B7-43F1-A531-A6B1AC5946BF}" type="presOf" srcId="{345958BB-4A72-46AB-B86A-8CC528677F4F}" destId="{E10AE705-5301-4D3B-A3DE-4739462B9D67}" srcOrd="0" destOrd="0" presId="urn:microsoft.com/office/officeart/2005/8/layout/list1"/>
    <dgm:cxn modelId="{7BEED057-8DD7-4BCC-8F2E-9A72BC84B141}" srcId="{E59F9265-03F0-4646-9461-14FE00154CBA}" destId="{73DB2591-B32B-48A1-9CD6-B057C32B1244}" srcOrd="4" destOrd="0" parTransId="{C9010102-8F41-42D8-B4A8-299A8530E1A9}" sibTransId="{241B3BB5-37F5-4878-AA37-ECE63459F526}"/>
    <dgm:cxn modelId="{DA4EFB8B-DF41-408B-BC29-A2B0A9AEA1D5}" type="presOf" srcId="{E59F9265-03F0-4646-9461-14FE00154CBA}" destId="{D46469DE-8657-4F9D-A929-F707F2EE3DC8}" srcOrd="0" destOrd="0" presId="urn:microsoft.com/office/officeart/2005/8/layout/list1"/>
    <dgm:cxn modelId="{83354B9A-5ADB-45C3-AF4D-E18B4B0EA41D}" srcId="{E59F9265-03F0-4646-9461-14FE00154CBA}" destId="{837A7A51-9A71-4551-896A-F05A0E7B5FD8}" srcOrd="0" destOrd="0" parTransId="{9D26BF98-F1C8-42BB-B15B-4975B656D483}" sibTransId="{598BE4A2-8894-4663-9DAD-4166EAE8D60D}"/>
    <dgm:cxn modelId="{52236D1B-9DD8-4A9A-A1C0-C4C9EEDEBA11}" type="presOf" srcId="{098BDFDA-E1F7-4558-8B2F-DE50B1C70745}" destId="{1E42D662-AB73-4695-8420-311C81DE4101}" srcOrd="1" destOrd="0" presId="urn:microsoft.com/office/officeart/2005/8/layout/list1"/>
    <dgm:cxn modelId="{BF830081-1615-4836-A432-2BD919B076E5}" type="presParOf" srcId="{D46469DE-8657-4F9D-A929-F707F2EE3DC8}" destId="{60902555-30EE-4DCB-B6F6-9383B62F0ED3}" srcOrd="0" destOrd="0" presId="urn:microsoft.com/office/officeart/2005/8/layout/list1"/>
    <dgm:cxn modelId="{524E4A44-FACB-4E04-A25C-754D62C5187B}" type="presParOf" srcId="{60902555-30EE-4DCB-B6F6-9383B62F0ED3}" destId="{48AC56F3-21A1-4894-AD2A-68E1103FEA6B}" srcOrd="0" destOrd="0" presId="urn:microsoft.com/office/officeart/2005/8/layout/list1"/>
    <dgm:cxn modelId="{E3D01CFE-F108-40C6-852B-2409D4E79650}" type="presParOf" srcId="{60902555-30EE-4DCB-B6F6-9383B62F0ED3}" destId="{F9748C9F-CB59-463A-AB9C-884081A658DB}" srcOrd="1" destOrd="0" presId="urn:microsoft.com/office/officeart/2005/8/layout/list1"/>
    <dgm:cxn modelId="{7AD2BBD2-C10A-4C38-BC3A-C802AA1E4347}" type="presParOf" srcId="{D46469DE-8657-4F9D-A929-F707F2EE3DC8}" destId="{14E0CCFE-583B-4DE0-900F-4E3B8444318E}" srcOrd="1" destOrd="0" presId="urn:microsoft.com/office/officeart/2005/8/layout/list1"/>
    <dgm:cxn modelId="{4586CDC1-4860-4422-83CB-7B9E2692C66E}" type="presParOf" srcId="{D46469DE-8657-4F9D-A929-F707F2EE3DC8}" destId="{0B299D21-6070-435A-947F-F0B2C763B2AC}" srcOrd="2" destOrd="0" presId="urn:microsoft.com/office/officeart/2005/8/layout/list1"/>
    <dgm:cxn modelId="{708EA762-39D8-4F6D-B691-CD2289744576}" type="presParOf" srcId="{D46469DE-8657-4F9D-A929-F707F2EE3DC8}" destId="{7ADDC293-0D2C-4E7E-B08D-19CA5BA34D96}" srcOrd="3" destOrd="0" presId="urn:microsoft.com/office/officeart/2005/8/layout/list1"/>
    <dgm:cxn modelId="{CF8B98E2-6B06-479E-9184-BCA552628DFB}" type="presParOf" srcId="{D46469DE-8657-4F9D-A929-F707F2EE3DC8}" destId="{4A57CBAC-63B4-457C-970E-7D3AFB5066E4}" srcOrd="4" destOrd="0" presId="urn:microsoft.com/office/officeart/2005/8/layout/list1"/>
    <dgm:cxn modelId="{5CAE352A-3CAF-423D-8BBA-DA569FBF8F1D}" type="presParOf" srcId="{4A57CBAC-63B4-457C-970E-7D3AFB5066E4}" destId="{A437ED45-C0AF-4C2C-80BE-36AD4D9BF8C1}" srcOrd="0" destOrd="0" presId="urn:microsoft.com/office/officeart/2005/8/layout/list1"/>
    <dgm:cxn modelId="{FB47C877-BBC9-4914-AD9F-8D01D7A6C574}" type="presParOf" srcId="{4A57CBAC-63B4-457C-970E-7D3AFB5066E4}" destId="{4B4F7501-0B2E-4DE8-9D2A-EF01EA58A82F}" srcOrd="1" destOrd="0" presId="urn:microsoft.com/office/officeart/2005/8/layout/list1"/>
    <dgm:cxn modelId="{FF5F6893-E122-41B7-8280-373AFB07FF1D}" type="presParOf" srcId="{D46469DE-8657-4F9D-A929-F707F2EE3DC8}" destId="{5F8C9EE7-7E3E-4669-B53E-5FFAD7A25EE6}" srcOrd="5" destOrd="0" presId="urn:microsoft.com/office/officeart/2005/8/layout/list1"/>
    <dgm:cxn modelId="{DB8DE4FD-AE68-4DD3-915F-000A37D48851}" type="presParOf" srcId="{D46469DE-8657-4F9D-A929-F707F2EE3DC8}" destId="{27251E79-EA23-4E30-822C-9B5D6C2DEF58}" srcOrd="6" destOrd="0" presId="urn:microsoft.com/office/officeart/2005/8/layout/list1"/>
    <dgm:cxn modelId="{785309BE-2A79-41FC-B017-197E90F1817B}" type="presParOf" srcId="{D46469DE-8657-4F9D-A929-F707F2EE3DC8}" destId="{63AF8B4E-4B9F-43F6-A984-54759E77C0BD}" srcOrd="7" destOrd="0" presId="urn:microsoft.com/office/officeart/2005/8/layout/list1"/>
    <dgm:cxn modelId="{C7C77DD2-D5AE-4A26-8DC3-C556D28C025D}" type="presParOf" srcId="{D46469DE-8657-4F9D-A929-F707F2EE3DC8}" destId="{67EC8B81-61E8-4D20-B07F-EBDC6C7C24C9}" srcOrd="8" destOrd="0" presId="urn:microsoft.com/office/officeart/2005/8/layout/list1"/>
    <dgm:cxn modelId="{F52D9B84-BBC1-463E-9E90-247B9F12AD18}" type="presParOf" srcId="{67EC8B81-61E8-4D20-B07F-EBDC6C7C24C9}" destId="{A055C9D3-1ADA-4255-A962-AA5B178B00E0}" srcOrd="0" destOrd="0" presId="urn:microsoft.com/office/officeart/2005/8/layout/list1"/>
    <dgm:cxn modelId="{4FE85106-8863-42E7-939F-23D9FCAE0E65}" type="presParOf" srcId="{67EC8B81-61E8-4D20-B07F-EBDC6C7C24C9}" destId="{93665E1D-49AF-412F-9EFA-8EFB98C14B87}" srcOrd="1" destOrd="0" presId="urn:microsoft.com/office/officeart/2005/8/layout/list1"/>
    <dgm:cxn modelId="{144C5BA7-D821-4487-B98A-3A6823A67493}" type="presParOf" srcId="{D46469DE-8657-4F9D-A929-F707F2EE3DC8}" destId="{1CF5A5BD-A609-43A1-BA5B-11EBE5CBE6AE}" srcOrd="9" destOrd="0" presId="urn:microsoft.com/office/officeart/2005/8/layout/list1"/>
    <dgm:cxn modelId="{4796D981-2694-4E8A-820C-66469BF1BF94}" type="presParOf" srcId="{D46469DE-8657-4F9D-A929-F707F2EE3DC8}" destId="{3166D259-B147-4D7F-9F3C-B88CF5E7E324}" srcOrd="10" destOrd="0" presId="urn:microsoft.com/office/officeart/2005/8/layout/list1"/>
    <dgm:cxn modelId="{B45F414F-A889-426C-9F6C-CCF97178F4D6}" type="presParOf" srcId="{D46469DE-8657-4F9D-A929-F707F2EE3DC8}" destId="{A6560608-8558-4F34-8BA2-5F5D4981669E}" srcOrd="11" destOrd="0" presId="urn:microsoft.com/office/officeart/2005/8/layout/list1"/>
    <dgm:cxn modelId="{B4721A65-4DD9-45EF-ACC8-BBEC8B4D7F64}" type="presParOf" srcId="{D46469DE-8657-4F9D-A929-F707F2EE3DC8}" destId="{87EC9168-D765-4C02-8B55-3B6D661ADA98}" srcOrd="12" destOrd="0" presId="urn:microsoft.com/office/officeart/2005/8/layout/list1"/>
    <dgm:cxn modelId="{ABA74A47-0613-4065-9127-17C3B5EAC844}" type="presParOf" srcId="{87EC9168-D765-4C02-8B55-3B6D661ADA98}" destId="{A94A7102-A274-4CF1-B707-308475C29554}" srcOrd="0" destOrd="0" presId="urn:microsoft.com/office/officeart/2005/8/layout/list1"/>
    <dgm:cxn modelId="{1C0A8C84-86EE-442E-8DE5-F1FC982AAA40}" type="presParOf" srcId="{87EC9168-D765-4C02-8B55-3B6D661ADA98}" destId="{1E42D662-AB73-4695-8420-311C81DE4101}" srcOrd="1" destOrd="0" presId="urn:microsoft.com/office/officeart/2005/8/layout/list1"/>
    <dgm:cxn modelId="{7A3FE235-08A1-40F0-8509-1A7EDDC9B168}" type="presParOf" srcId="{D46469DE-8657-4F9D-A929-F707F2EE3DC8}" destId="{231296BE-163C-4E8B-8995-FB87515F9185}" srcOrd="13" destOrd="0" presId="urn:microsoft.com/office/officeart/2005/8/layout/list1"/>
    <dgm:cxn modelId="{5B9A2B73-3C1F-4549-888E-9A6F00D7DB0A}" type="presParOf" srcId="{D46469DE-8657-4F9D-A929-F707F2EE3DC8}" destId="{FF94D67B-B696-4455-B47F-36F27542C899}" srcOrd="14" destOrd="0" presId="urn:microsoft.com/office/officeart/2005/8/layout/list1"/>
    <dgm:cxn modelId="{CE745559-B12F-4B41-BFEE-1F6DF0C24414}" type="presParOf" srcId="{D46469DE-8657-4F9D-A929-F707F2EE3DC8}" destId="{BDF0FA9B-738D-4080-BA78-46AE2CEDB869}" srcOrd="15" destOrd="0" presId="urn:microsoft.com/office/officeart/2005/8/layout/list1"/>
    <dgm:cxn modelId="{B567495B-0AE0-4BD3-8816-8A0AC651AE53}" type="presParOf" srcId="{D46469DE-8657-4F9D-A929-F707F2EE3DC8}" destId="{0D00BD31-5E78-425C-95B3-15AEAEBB41BB}" srcOrd="16" destOrd="0" presId="urn:microsoft.com/office/officeart/2005/8/layout/list1"/>
    <dgm:cxn modelId="{E5533EB4-D456-4126-A0B1-09CF065FBA3E}" type="presParOf" srcId="{0D00BD31-5E78-425C-95B3-15AEAEBB41BB}" destId="{2D3716B2-226D-40F7-AD32-79FE85F97A43}" srcOrd="0" destOrd="0" presId="urn:microsoft.com/office/officeart/2005/8/layout/list1"/>
    <dgm:cxn modelId="{2FB6251C-1999-4F70-9B7A-E603E6B9B22B}" type="presParOf" srcId="{0D00BD31-5E78-425C-95B3-15AEAEBB41BB}" destId="{36B8FECE-7531-4C9B-BA5C-9602A985144F}" srcOrd="1" destOrd="0" presId="urn:microsoft.com/office/officeart/2005/8/layout/list1"/>
    <dgm:cxn modelId="{668A2C99-79DF-4387-9F96-0760131A64CA}" type="presParOf" srcId="{D46469DE-8657-4F9D-A929-F707F2EE3DC8}" destId="{1D509823-895A-4590-8659-BD82C5480E55}" srcOrd="17" destOrd="0" presId="urn:microsoft.com/office/officeart/2005/8/layout/list1"/>
    <dgm:cxn modelId="{064A2125-4640-47C2-B11F-7F9CFB863E73}" type="presParOf" srcId="{D46469DE-8657-4F9D-A929-F707F2EE3DC8}" destId="{4B07E874-0AF3-43A2-8649-585DFFFF9DE8}" srcOrd="18" destOrd="0" presId="urn:microsoft.com/office/officeart/2005/8/layout/list1"/>
    <dgm:cxn modelId="{F1B86F1A-62BA-478D-997B-9A68ABAC7F73}" type="presParOf" srcId="{D46469DE-8657-4F9D-A929-F707F2EE3DC8}" destId="{2D87867F-1B65-45A7-8D3F-88BC5EEFBE97}" srcOrd="19" destOrd="0" presId="urn:microsoft.com/office/officeart/2005/8/layout/list1"/>
    <dgm:cxn modelId="{495AD233-502D-4233-856B-0006323888E9}" type="presParOf" srcId="{D46469DE-8657-4F9D-A929-F707F2EE3DC8}" destId="{CF79F3DA-56EC-4C9C-BD54-D4B63DDB4AA6}" srcOrd="20" destOrd="0" presId="urn:microsoft.com/office/officeart/2005/8/layout/list1"/>
    <dgm:cxn modelId="{EC4AD911-68D0-422A-BAF8-091210FFE7AB}" type="presParOf" srcId="{CF79F3DA-56EC-4C9C-BD54-D4B63DDB4AA6}" destId="{E10AE705-5301-4D3B-A3DE-4739462B9D67}" srcOrd="0" destOrd="0" presId="urn:microsoft.com/office/officeart/2005/8/layout/list1"/>
    <dgm:cxn modelId="{41DD8428-1CAF-41E6-A513-9BF00ED60488}" type="presParOf" srcId="{CF79F3DA-56EC-4C9C-BD54-D4B63DDB4AA6}" destId="{F9A93657-51EE-42F9-A6D6-7B547C88B892}" srcOrd="1" destOrd="0" presId="urn:microsoft.com/office/officeart/2005/8/layout/list1"/>
    <dgm:cxn modelId="{1F938079-EEF4-47DD-A449-6A103C3445A8}" type="presParOf" srcId="{D46469DE-8657-4F9D-A929-F707F2EE3DC8}" destId="{DEA6F65E-F275-4964-BF19-2EC75BE7576B}" srcOrd="21" destOrd="0" presId="urn:microsoft.com/office/officeart/2005/8/layout/list1"/>
    <dgm:cxn modelId="{5B8708BB-5C05-41AA-A7C4-DB38F383F17D}" type="presParOf" srcId="{D46469DE-8657-4F9D-A929-F707F2EE3DC8}" destId="{2100F00E-1357-4AF1-8BA1-D59660F985B9}" srcOrd="22" destOrd="0" presId="urn:microsoft.com/office/officeart/2005/8/layout/list1"/>
    <dgm:cxn modelId="{309F938F-0C9B-4AB3-B1FA-A0E903769543}" type="presParOf" srcId="{D46469DE-8657-4F9D-A929-F707F2EE3DC8}" destId="{5735F878-D1C4-4CF5-978A-07A20D92DACD}" srcOrd="23" destOrd="0" presId="urn:microsoft.com/office/officeart/2005/8/layout/list1"/>
    <dgm:cxn modelId="{5055CD0A-00F2-4C40-87A4-B6E3F8333D00}" type="presParOf" srcId="{D46469DE-8657-4F9D-A929-F707F2EE3DC8}" destId="{DE50B969-C6B3-4E96-9E4F-F2FBDCA0F4AD}" srcOrd="24" destOrd="0" presId="urn:microsoft.com/office/officeart/2005/8/layout/list1"/>
    <dgm:cxn modelId="{EA80C5F6-779D-45BC-A19A-14007BED2C38}" type="presParOf" srcId="{DE50B969-C6B3-4E96-9E4F-F2FBDCA0F4AD}" destId="{A957B628-53B8-4FAC-8EEB-6B0492299E86}" srcOrd="0" destOrd="0" presId="urn:microsoft.com/office/officeart/2005/8/layout/list1"/>
    <dgm:cxn modelId="{0F41791C-7002-4786-9302-08128714393A}" type="presParOf" srcId="{DE50B969-C6B3-4E96-9E4F-F2FBDCA0F4AD}" destId="{E6FF0D59-3B3C-40BC-91FD-384356C295BA}" srcOrd="1" destOrd="0" presId="urn:microsoft.com/office/officeart/2005/8/layout/list1"/>
    <dgm:cxn modelId="{905187BF-9753-484B-B66E-5DC2F64CC5EE}" type="presParOf" srcId="{D46469DE-8657-4F9D-A929-F707F2EE3DC8}" destId="{33B46D24-9BA6-40BE-9C03-D091ECBB53ED}" srcOrd="25" destOrd="0" presId="urn:microsoft.com/office/officeart/2005/8/layout/list1"/>
    <dgm:cxn modelId="{70C1F4E8-8D20-47E0-ACE1-11145386CC89}" type="presParOf" srcId="{D46469DE-8657-4F9D-A929-F707F2EE3DC8}" destId="{A1F4FF95-BEE8-417F-B3C9-9AEF68760356}" srcOrd="2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59F9265-03F0-4646-9461-14FE00154CBA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01B377B-07C7-4568-B293-D1E513C216CF}">
      <dgm:prSet phldrT="[Text]" custT="1"/>
      <dgm:spPr>
        <a:gradFill rotWithShape="0"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</a:gradFill>
      </dgm:spPr>
      <dgm:t>
        <a:bodyPr/>
        <a:lstStyle/>
        <a:p>
          <a:r>
            <a:rPr lang="en-US" sz="24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৮। </a:t>
          </a:r>
          <a:r>
            <a:rPr lang="en-US" sz="28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ওমর</a:t>
          </a:r>
          <a:r>
            <a:rPr lang="en-US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বিন</a:t>
          </a:r>
          <a:r>
            <a:rPr lang="en-US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আব্দুল</a:t>
          </a:r>
          <a:r>
            <a:rPr lang="en-US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আজিজ</a:t>
          </a:r>
          <a:r>
            <a:rPr lang="en-US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(৭১৭-৭২০)  </a:t>
          </a:r>
          <a:endParaRPr lang="en-US" sz="24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EA2E9A3-6AEA-4E13-BD72-2DB907AA2B1D}" type="parTrans" cxnId="{F1406C24-8DD6-4BDD-BC54-E36B3E530572}">
      <dgm:prSet/>
      <dgm:spPr/>
      <dgm:t>
        <a:bodyPr/>
        <a:lstStyle/>
        <a:p>
          <a:endParaRPr lang="en-US"/>
        </a:p>
      </dgm:t>
    </dgm:pt>
    <dgm:pt modelId="{038E77D1-EB6C-414F-84EC-8F0408A611B9}" type="sibTrans" cxnId="{F1406C24-8DD6-4BDD-BC54-E36B3E530572}">
      <dgm:prSet/>
      <dgm:spPr/>
      <dgm:t>
        <a:bodyPr/>
        <a:lstStyle/>
        <a:p>
          <a:endParaRPr lang="en-US"/>
        </a:p>
      </dgm:t>
    </dgm:pt>
    <dgm:pt modelId="{92788315-2595-496F-A2A0-83DE9EEFEB97}">
      <dgm:prSet phldrT="[Text]" custT="1"/>
      <dgm:spPr>
        <a:gradFill rotWithShape="0"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</a:gradFill>
      </dgm:spPr>
      <dgm:t>
        <a:bodyPr/>
        <a:lstStyle/>
        <a:p>
          <a:r>
            <a:rPr lang="en-US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৯। </a:t>
          </a:r>
          <a:r>
            <a:rPr lang="en-US" sz="28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দ্বিতীয়</a:t>
          </a:r>
          <a:r>
            <a:rPr lang="en-US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ইয়াজিদ</a:t>
          </a:r>
          <a:r>
            <a:rPr lang="en-US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( ৭২০-৭২৪</a:t>
          </a:r>
          <a:r>
            <a:rPr lang="en-US" sz="24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) </a:t>
          </a:r>
          <a:endParaRPr lang="en-US" sz="24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7CD5C1A-FC6C-46B9-B108-D89DE3E09343}" type="parTrans" cxnId="{8AB37ACE-A7DC-482B-8A5D-5219B673F39D}">
      <dgm:prSet/>
      <dgm:spPr/>
      <dgm:t>
        <a:bodyPr/>
        <a:lstStyle/>
        <a:p>
          <a:endParaRPr lang="en-US"/>
        </a:p>
      </dgm:t>
    </dgm:pt>
    <dgm:pt modelId="{2B273A01-6175-4B96-A840-4DECD6F57E91}" type="sibTrans" cxnId="{8AB37ACE-A7DC-482B-8A5D-5219B673F39D}">
      <dgm:prSet/>
      <dgm:spPr/>
      <dgm:t>
        <a:bodyPr/>
        <a:lstStyle/>
        <a:p>
          <a:endParaRPr lang="en-US"/>
        </a:p>
      </dgm:t>
    </dgm:pt>
    <dgm:pt modelId="{630CBB04-BBAC-4137-98F3-80125E2E1879}">
      <dgm:prSet custT="1"/>
      <dgm:spPr>
        <a:gradFill rotWithShape="0"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</a:gradFill>
      </dgm:spPr>
      <dgm:t>
        <a:bodyPr/>
        <a:lstStyle/>
        <a:p>
          <a:r>
            <a:rPr lang="en-US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১০। </a:t>
          </a:r>
          <a:r>
            <a:rPr lang="en-US" sz="28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হিশাম</a:t>
          </a:r>
          <a:r>
            <a:rPr lang="en-US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( ৭২৪-৭৪৩) </a:t>
          </a:r>
          <a:endParaRPr lang="en-US" sz="28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CEFF925-AB87-46B2-8B92-A01C72DB3F84}" type="parTrans" cxnId="{E6A49106-D61D-47DF-BA0F-E1C7A59F12BD}">
      <dgm:prSet/>
      <dgm:spPr/>
      <dgm:t>
        <a:bodyPr/>
        <a:lstStyle/>
        <a:p>
          <a:endParaRPr lang="en-US"/>
        </a:p>
      </dgm:t>
    </dgm:pt>
    <dgm:pt modelId="{33179915-A475-447C-B898-799CA40FFF74}" type="sibTrans" cxnId="{E6A49106-D61D-47DF-BA0F-E1C7A59F12BD}">
      <dgm:prSet/>
      <dgm:spPr/>
      <dgm:t>
        <a:bodyPr/>
        <a:lstStyle/>
        <a:p>
          <a:endParaRPr lang="en-US"/>
        </a:p>
      </dgm:t>
    </dgm:pt>
    <dgm:pt modelId="{098BDFDA-E1F7-4558-8B2F-DE50B1C70745}">
      <dgm:prSet custT="1"/>
      <dgm:spPr>
        <a:gradFill rotWithShape="0"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</a:gradFill>
      </dgm:spPr>
      <dgm:t>
        <a:bodyPr/>
        <a:lstStyle/>
        <a:p>
          <a:r>
            <a:rPr lang="en-US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১১। </a:t>
          </a:r>
          <a:r>
            <a:rPr lang="en-US" sz="28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দ্বিতীয়</a:t>
          </a:r>
          <a:r>
            <a:rPr lang="en-US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ওয়ালিদ</a:t>
          </a:r>
          <a:r>
            <a:rPr lang="en-US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( ৭৪৩-৭৪৪) </a:t>
          </a:r>
          <a:endParaRPr lang="en-US" sz="28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A79FBE2-CEE1-49BA-AED3-DFDCE95B294F}" type="parTrans" cxnId="{A530E809-CE71-4660-A1B1-75D51B41C945}">
      <dgm:prSet/>
      <dgm:spPr/>
      <dgm:t>
        <a:bodyPr/>
        <a:lstStyle/>
        <a:p>
          <a:endParaRPr lang="en-US"/>
        </a:p>
      </dgm:t>
    </dgm:pt>
    <dgm:pt modelId="{DFD3FC42-6929-4620-B189-DD86CCB46DC1}" type="sibTrans" cxnId="{A530E809-CE71-4660-A1B1-75D51B41C945}">
      <dgm:prSet/>
      <dgm:spPr/>
      <dgm:t>
        <a:bodyPr/>
        <a:lstStyle/>
        <a:p>
          <a:endParaRPr lang="en-US"/>
        </a:p>
      </dgm:t>
    </dgm:pt>
    <dgm:pt modelId="{C4949729-C55B-4750-B88A-2BEB3CE1F410}">
      <dgm:prSet custT="1"/>
      <dgm:spPr>
        <a:gradFill rotWithShape="0"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</a:gradFill>
      </dgm:spPr>
      <dgm:t>
        <a:bodyPr/>
        <a:lstStyle/>
        <a:p>
          <a:r>
            <a:rPr lang="en-US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১৪। </a:t>
          </a:r>
          <a:r>
            <a:rPr lang="en-US" sz="28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দ্বিতীয়</a:t>
          </a:r>
          <a:r>
            <a:rPr lang="en-US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মারওয়ান</a:t>
          </a:r>
          <a:r>
            <a:rPr lang="en-US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(৭৪৪-৭৫০) </a:t>
          </a:r>
          <a:r>
            <a:rPr lang="en-US" sz="28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endParaRPr lang="en-US" sz="28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C298D1C-5908-4F3E-B773-B2A13F92BA0D}" type="parTrans" cxnId="{83954724-F1E8-453A-982A-8F1F86E1B448}">
      <dgm:prSet/>
      <dgm:spPr/>
      <dgm:t>
        <a:bodyPr/>
        <a:lstStyle/>
        <a:p>
          <a:endParaRPr lang="en-US"/>
        </a:p>
      </dgm:t>
    </dgm:pt>
    <dgm:pt modelId="{01D8EA56-0DE8-4E22-A029-9086ACD5B8AE}" type="sibTrans" cxnId="{83954724-F1E8-453A-982A-8F1F86E1B448}">
      <dgm:prSet/>
      <dgm:spPr/>
      <dgm:t>
        <a:bodyPr/>
        <a:lstStyle/>
        <a:p>
          <a:endParaRPr lang="en-US"/>
        </a:p>
      </dgm:t>
    </dgm:pt>
    <dgm:pt modelId="{345958BB-4A72-46AB-B86A-8CC528677F4F}">
      <dgm:prSet custT="1"/>
      <dgm:spPr>
        <a:gradFill rotWithShape="0"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</a:gradFill>
      </dgm:spPr>
      <dgm:t>
        <a:bodyPr/>
        <a:lstStyle/>
        <a:p>
          <a:r>
            <a:rPr lang="en-US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১৩। </a:t>
          </a:r>
          <a:r>
            <a:rPr lang="en-US" sz="28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ইব্রাহিম</a:t>
          </a:r>
          <a:r>
            <a:rPr lang="en-US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(৭৪৪-৭৪৪)</a:t>
          </a:r>
          <a:endParaRPr lang="en-US" sz="28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75378FA-BEB3-409D-9180-1755BFFE649D}" type="parTrans" cxnId="{13DF5E11-7F2B-4B84-9ED9-816652D3D9BF}">
      <dgm:prSet/>
      <dgm:spPr/>
      <dgm:t>
        <a:bodyPr/>
        <a:lstStyle/>
        <a:p>
          <a:endParaRPr lang="en-US"/>
        </a:p>
      </dgm:t>
    </dgm:pt>
    <dgm:pt modelId="{439BD84E-0673-49B6-B235-11C76AB4791A}" type="sibTrans" cxnId="{13DF5E11-7F2B-4B84-9ED9-816652D3D9BF}">
      <dgm:prSet/>
      <dgm:spPr/>
      <dgm:t>
        <a:bodyPr/>
        <a:lstStyle/>
        <a:p>
          <a:endParaRPr lang="en-US"/>
        </a:p>
      </dgm:t>
    </dgm:pt>
    <dgm:pt modelId="{73DB2591-B32B-48A1-9CD6-B057C32B1244}">
      <dgm:prSet custT="1"/>
      <dgm:spPr>
        <a:gradFill rotWithShape="0"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</a:gradFill>
      </dgm:spPr>
      <dgm:t>
        <a:bodyPr/>
        <a:lstStyle/>
        <a:p>
          <a:r>
            <a:rPr lang="en-US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১২। </a:t>
          </a:r>
          <a:r>
            <a:rPr lang="en-US" sz="28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তৃতীয়</a:t>
          </a:r>
          <a:r>
            <a:rPr lang="en-US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ইয়াজিদ</a:t>
          </a:r>
          <a:r>
            <a:rPr lang="en-US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( ৭৪৪-৭৪৪) </a:t>
          </a:r>
          <a:endParaRPr lang="en-US" sz="1600" dirty="0">
            <a:solidFill>
              <a:schemeClr val="tx1"/>
            </a:solidFill>
          </a:endParaRPr>
        </a:p>
      </dgm:t>
    </dgm:pt>
    <dgm:pt modelId="{C9010102-8F41-42D8-B4A8-299A8530E1A9}" type="parTrans" cxnId="{7BEED057-8DD7-4BCC-8F2E-9A72BC84B141}">
      <dgm:prSet/>
      <dgm:spPr/>
      <dgm:t>
        <a:bodyPr/>
        <a:lstStyle/>
        <a:p>
          <a:endParaRPr lang="en-US"/>
        </a:p>
      </dgm:t>
    </dgm:pt>
    <dgm:pt modelId="{241B3BB5-37F5-4878-AA37-ECE63459F526}" type="sibTrans" cxnId="{7BEED057-8DD7-4BCC-8F2E-9A72BC84B141}">
      <dgm:prSet/>
      <dgm:spPr/>
      <dgm:t>
        <a:bodyPr/>
        <a:lstStyle/>
        <a:p>
          <a:endParaRPr lang="en-US"/>
        </a:p>
      </dgm:t>
    </dgm:pt>
    <dgm:pt modelId="{D46469DE-8657-4F9D-A929-F707F2EE3DC8}" type="pres">
      <dgm:prSet presAssocID="{E59F9265-03F0-4646-9461-14FE00154CBA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ED8110A-3346-49EF-BA24-8C7639B5DFED}" type="pres">
      <dgm:prSet presAssocID="{C01B377B-07C7-4568-B293-D1E513C216CF}" presName="parentLin" presStyleCnt="0"/>
      <dgm:spPr/>
    </dgm:pt>
    <dgm:pt modelId="{E53C2252-FB9C-4415-ABC0-A64D465A62C0}" type="pres">
      <dgm:prSet presAssocID="{C01B377B-07C7-4568-B293-D1E513C216CF}" presName="parentLeftMargin" presStyleLbl="node1" presStyleIdx="0" presStyleCnt="7"/>
      <dgm:spPr/>
      <dgm:t>
        <a:bodyPr/>
        <a:lstStyle/>
        <a:p>
          <a:endParaRPr lang="en-US"/>
        </a:p>
      </dgm:t>
    </dgm:pt>
    <dgm:pt modelId="{EDC6973F-B3C7-4F07-B7F4-4A4C06F20EAA}" type="pres">
      <dgm:prSet presAssocID="{C01B377B-07C7-4568-B293-D1E513C216CF}" presName="parentText" presStyleLbl="node1" presStyleIdx="0" presStyleCnt="7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051550-3EF6-4B92-8035-5E8F7BBA57FB}" type="pres">
      <dgm:prSet presAssocID="{C01B377B-07C7-4568-B293-D1E513C216CF}" presName="negativeSpace" presStyleCnt="0"/>
      <dgm:spPr/>
    </dgm:pt>
    <dgm:pt modelId="{E5C622AB-DC7B-4D66-977D-CC8EE98ECF36}" type="pres">
      <dgm:prSet presAssocID="{C01B377B-07C7-4568-B293-D1E513C216CF}" presName="childText" presStyleLbl="conFgAcc1" presStyleIdx="0" presStyleCnt="7">
        <dgm:presLayoutVars>
          <dgm:bulletEnabled val="1"/>
        </dgm:presLayoutVars>
      </dgm:prSet>
      <dgm:spPr/>
    </dgm:pt>
    <dgm:pt modelId="{2E867FE2-530D-4D29-BE0A-2CAD9D933B4B}" type="pres">
      <dgm:prSet presAssocID="{038E77D1-EB6C-414F-84EC-8F0408A611B9}" presName="spaceBetweenRectangles" presStyleCnt="0"/>
      <dgm:spPr/>
    </dgm:pt>
    <dgm:pt modelId="{4A57CBAC-63B4-457C-970E-7D3AFB5066E4}" type="pres">
      <dgm:prSet presAssocID="{92788315-2595-496F-A2A0-83DE9EEFEB97}" presName="parentLin" presStyleCnt="0"/>
      <dgm:spPr/>
    </dgm:pt>
    <dgm:pt modelId="{A437ED45-C0AF-4C2C-80BE-36AD4D9BF8C1}" type="pres">
      <dgm:prSet presAssocID="{92788315-2595-496F-A2A0-83DE9EEFEB97}" presName="parentLeftMargin" presStyleLbl="node1" presStyleIdx="0" presStyleCnt="7"/>
      <dgm:spPr/>
      <dgm:t>
        <a:bodyPr/>
        <a:lstStyle/>
        <a:p>
          <a:endParaRPr lang="en-US"/>
        </a:p>
      </dgm:t>
    </dgm:pt>
    <dgm:pt modelId="{4B4F7501-0B2E-4DE8-9D2A-EF01EA58A82F}" type="pres">
      <dgm:prSet presAssocID="{92788315-2595-496F-A2A0-83DE9EEFEB97}" presName="parentText" presStyleLbl="node1" presStyleIdx="1" presStyleCnt="7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8C9EE7-7E3E-4669-B53E-5FFAD7A25EE6}" type="pres">
      <dgm:prSet presAssocID="{92788315-2595-496F-A2A0-83DE9EEFEB97}" presName="negativeSpace" presStyleCnt="0"/>
      <dgm:spPr/>
    </dgm:pt>
    <dgm:pt modelId="{27251E79-EA23-4E30-822C-9B5D6C2DEF58}" type="pres">
      <dgm:prSet presAssocID="{92788315-2595-496F-A2A0-83DE9EEFEB97}" presName="childText" presStyleLbl="conFgAcc1" presStyleIdx="1" presStyleCnt="7">
        <dgm:presLayoutVars>
          <dgm:bulletEnabled val="1"/>
        </dgm:presLayoutVars>
      </dgm:prSet>
      <dgm:spPr/>
    </dgm:pt>
    <dgm:pt modelId="{63AF8B4E-4B9F-43F6-A984-54759E77C0BD}" type="pres">
      <dgm:prSet presAssocID="{2B273A01-6175-4B96-A840-4DECD6F57E91}" presName="spaceBetweenRectangles" presStyleCnt="0"/>
      <dgm:spPr/>
    </dgm:pt>
    <dgm:pt modelId="{67EC8B81-61E8-4D20-B07F-EBDC6C7C24C9}" type="pres">
      <dgm:prSet presAssocID="{630CBB04-BBAC-4137-98F3-80125E2E1879}" presName="parentLin" presStyleCnt="0"/>
      <dgm:spPr/>
    </dgm:pt>
    <dgm:pt modelId="{A055C9D3-1ADA-4255-A962-AA5B178B00E0}" type="pres">
      <dgm:prSet presAssocID="{630CBB04-BBAC-4137-98F3-80125E2E1879}" presName="parentLeftMargin" presStyleLbl="node1" presStyleIdx="1" presStyleCnt="7"/>
      <dgm:spPr/>
      <dgm:t>
        <a:bodyPr/>
        <a:lstStyle/>
        <a:p>
          <a:endParaRPr lang="en-US"/>
        </a:p>
      </dgm:t>
    </dgm:pt>
    <dgm:pt modelId="{93665E1D-49AF-412F-9EFA-8EFB98C14B87}" type="pres">
      <dgm:prSet presAssocID="{630CBB04-BBAC-4137-98F3-80125E2E1879}" presName="parentText" presStyleLbl="node1" presStyleIdx="2" presStyleCnt="7" custLinFactNeighborY="938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F5A5BD-A609-43A1-BA5B-11EBE5CBE6AE}" type="pres">
      <dgm:prSet presAssocID="{630CBB04-BBAC-4137-98F3-80125E2E1879}" presName="negativeSpace" presStyleCnt="0"/>
      <dgm:spPr/>
    </dgm:pt>
    <dgm:pt modelId="{3166D259-B147-4D7F-9F3C-B88CF5E7E324}" type="pres">
      <dgm:prSet presAssocID="{630CBB04-BBAC-4137-98F3-80125E2E1879}" presName="childText" presStyleLbl="conFgAcc1" presStyleIdx="2" presStyleCnt="7">
        <dgm:presLayoutVars>
          <dgm:bulletEnabled val="1"/>
        </dgm:presLayoutVars>
      </dgm:prSet>
      <dgm:spPr/>
    </dgm:pt>
    <dgm:pt modelId="{A6560608-8558-4F34-8BA2-5F5D4981669E}" type="pres">
      <dgm:prSet presAssocID="{33179915-A475-447C-B898-799CA40FFF74}" presName="spaceBetweenRectangles" presStyleCnt="0"/>
      <dgm:spPr/>
    </dgm:pt>
    <dgm:pt modelId="{87EC9168-D765-4C02-8B55-3B6D661ADA98}" type="pres">
      <dgm:prSet presAssocID="{098BDFDA-E1F7-4558-8B2F-DE50B1C70745}" presName="parentLin" presStyleCnt="0"/>
      <dgm:spPr/>
    </dgm:pt>
    <dgm:pt modelId="{A94A7102-A274-4CF1-B707-308475C29554}" type="pres">
      <dgm:prSet presAssocID="{098BDFDA-E1F7-4558-8B2F-DE50B1C70745}" presName="parentLeftMargin" presStyleLbl="node1" presStyleIdx="2" presStyleCnt="7"/>
      <dgm:spPr/>
      <dgm:t>
        <a:bodyPr/>
        <a:lstStyle/>
        <a:p>
          <a:endParaRPr lang="en-US"/>
        </a:p>
      </dgm:t>
    </dgm:pt>
    <dgm:pt modelId="{1E42D662-AB73-4695-8420-311C81DE4101}" type="pres">
      <dgm:prSet presAssocID="{098BDFDA-E1F7-4558-8B2F-DE50B1C70745}" presName="parentText" presStyleLbl="node1" presStyleIdx="3" presStyleCnt="7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1296BE-163C-4E8B-8995-FB87515F9185}" type="pres">
      <dgm:prSet presAssocID="{098BDFDA-E1F7-4558-8B2F-DE50B1C70745}" presName="negativeSpace" presStyleCnt="0"/>
      <dgm:spPr/>
    </dgm:pt>
    <dgm:pt modelId="{FF94D67B-B696-4455-B47F-36F27542C899}" type="pres">
      <dgm:prSet presAssocID="{098BDFDA-E1F7-4558-8B2F-DE50B1C70745}" presName="childText" presStyleLbl="conFgAcc1" presStyleIdx="3" presStyleCnt="7">
        <dgm:presLayoutVars>
          <dgm:bulletEnabled val="1"/>
        </dgm:presLayoutVars>
      </dgm:prSet>
      <dgm:spPr/>
    </dgm:pt>
    <dgm:pt modelId="{BDF0FA9B-738D-4080-BA78-46AE2CEDB869}" type="pres">
      <dgm:prSet presAssocID="{DFD3FC42-6929-4620-B189-DD86CCB46DC1}" presName="spaceBetweenRectangles" presStyleCnt="0"/>
      <dgm:spPr/>
    </dgm:pt>
    <dgm:pt modelId="{0D00BD31-5E78-425C-95B3-15AEAEBB41BB}" type="pres">
      <dgm:prSet presAssocID="{73DB2591-B32B-48A1-9CD6-B057C32B1244}" presName="parentLin" presStyleCnt="0"/>
      <dgm:spPr/>
    </dgm:pt>
    <dgm:pt modelId="{2D3716B2-226D-40F7-AD32-79FE85F97A43}" type="pres">
      <dgm:prSet presAssocID="{73DB2591-B32B-48A1-9CD6-B057C32B1244}" presName="parentLeftMargin" presStyleLbl="node1" presStyleIdx="3" presStyleCnt="7"/>
      <dgm:spPr/>
      <dgm:t>
        <a:bodyPr/>
        <a:lstStyle/>
        <a:p>
          <a:endParaRPr lang="en-US"/>
        </a:p>
      </dgm:t>
    </dgm:pt>
    <dgm:pt modelId="{36B8FECE-7531-4C9B-BA5C-9602A985144F}" type="pres">
      <dgm:prSet presAssocID="{73DB2591-B32B-48A1-9CD6-B057C32B1244}" presName="parentText" presStyleLbl="node1" presStyleIdx="4" presStyleCnt="7" custScaleX="14025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509823-895A-4590-8659-BD82C5480E55}" type="pres">
      <dgm:prSet presAssocID="{73DB2591-B32B-48A1-9CD6-B057C32B1244}" presName="negativeSpace" presStyleCnt="0"/>
      <dgm:spPr/>
    </dgm:pt>
    <dgm:pt modelId="{4B07E874-0AF3-43A2-8649-585DFFFF9DE8}" type="pres">
      <dgm:prSet presAssocID="{73DB2591-B32B-48A1-9CD6-B057C32B1244}" presName="childText" presStyleLbl="conFgAcc1" presStyleIdx="4" presStyleCnt="7">
        <dgm:presLayoutVars>
          <dgm:bulletEnabled val="1"/>
        </dgm:presLayoutVars>
      </dgm:prSet>
      <dgm:spPr/>
    </dgm:pt>
    <dgm:pt modelId="{2D87867F-1B65-45A7-8D3F-88BC5EEFBE97}" type="pres">
      <dgm:prSet presAssocID="{241B3BB5-37F5-4878-AA37-ECE63459F526}" presName="spaceBetweenRectangles" presStyleCnt="0"/>
      <dgm:spPr/>
    </dgm:pt>
    <dgm:pt modelId="{CF79F3DA-56EC-4C9C-BD54-D4B63DDB4AA6}" type="pres">
      <dgm:prSet presAssocID="{345958BB-4A72-46AB-B86A-8CC528677F4F}" presName="parentLin" presStyleCnt="0"/>
      <dgm:spPr/>
    </dgm:pt>
    <dgm:pt modelId="{E10AE705-5301-4D3B-A3DE-4739462B9D67}" type="pres">
      <dgm:prSet presAssocID="{345958BB-4A72-46AB-B86A-8CC528677F4F}" presName="parentLeftMargin" presStyleLbl="node1" presStyleIdx="4" presStyleCnt="7"/>
      <dgm:spPr/>
      <dgm:t>
        <a:bodyPr/>
        <a:lstStyle/>
        <a:p>
          <a:endParaRPr lang="en-US"/>
        </a:p>
      </dgm:t>
    </dgm:pt>
    <dgm:pt modelId="{F9A93657-51EE-42F9-A6D6-7B547C88B892}" type="pres">
      <dgm:prSet presAssocID="{345958BB-4A72-46AB-B86A-8CC528677F4F}" presName="parentText" presStyleLbl="node1" presStyleIdx="5" presStyleCnt="7" custScaleX="12204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A6F65E-F275-4964-BF19-2EC75BE7576B}" type="pres">
      <dgm:prSet presAssocID="{345958BB-4A72-46AB-B86A-8CC528677F4F}" presName="negativeSpace" presStyleCnt="0"/>
      <dgm:spPr/>
    </dgm:pt>
    <dgm:pt modelId="{2100F00E-1357-4AF1-8BA1-D59660F985B9}" type="pres">
      <dgm:prSet presAssocID="{345958BB-4A72-46AB-B86A-8CC528677F4F}" presName="childText" presStyleLbl="conFgAcc1" presStyleIdx="5" presStyleCnt="7">
        <dgm:presLayoutVars>
          <dgm:bulletEnabled val="1"/>
        </dgm:presLayoutVars>
      </dgm:prSet>
      <dgm:spPr/>
    </dgm:pt>
    <dgm:pt modelId="{5735F878-D1C4-4CF5-978A-07A20D92DACD}" type="pres">
      <dgm:prSet presAssocID="{439BD84E-0673-49B6-B235-11C76AB4791A}" presName="spaceBetweenRectangles" presStyleCnt="0"/>
      <dgm:spPr/>
    </dgm:pt>
    <dgm:pt modelId="{DE50B969-C6B3-4E96-9E4F-F2FBDCA0F4AD}" type="pres">
      <dgm:prSet presAssocID="{C4949729-C55B-4750-B88A-2BEB3CE1F410}" presName="parentLin" presStyleCnt="0"/>
      <dgm:spPr/>
    </dgm:pt>
    <dgm:pt modelId="{A957B628-53B8-4FAC-8EEB-6B0492299E86}" type="pres">
      <dgm:prSet presAssocID="{C4949729-C55B-4750-B88A-2BEB3CE1F410}" presName="parentLeftMargin" presStyleLbl="node1" presStyleIdx="5" presStyleCnt="7"/>
      <dgm:spPr/>
      <dgm:t>
        <a:bodyPr/>
        <a:lstStyle/>
        <a:p>
          <a:endParaRPr lang="en-US"/>
        </a:p>
      </dgm:t>
    </dgm:pt>
    <dgm:pt modelId="{E6FF0D59-3B3C-40BC-91FD-384356C295BA}" type="pres">
      <dgm:prSet presAssocID="{C4949729-C55B-4750-B88A-2BEB3CE1F410}" presName="parentText" presStyleLbl="node1" presStyleIdx="6" presStyleCnt="7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B46D24-9BA6-40BE-9C03-D091ECBB53ED}" type="pres">
      <dgm:prSet presAssocID="{C4949729-C55B-4750-B88A-2BEB3CE1F410}" presName="negativeSpace" presStyleCnt="0"/>
      <dgm:spPr/>
    </dgm:pt>
    <dgm:pt modelId="{A1F4FF95-BEE8-417F-B3C9-9AEF68760356}" type="pres">
      <dgm:prSet presAssocID="{C4949729-C55B-4750-B88A-2BEB3CE1F410}" presName="childText" presStyleLbl="conFgAcc1" presStyleIdx="6" presStyleCnt="7">
        <dgm:presLayoutVars>
          <dgm:bulletEnabled val="1"/>
        </dgm:presLayoutVars>
      </dgm:prSet>
      <dgm:spPr/>
    </dgm:pt>
  </dgm:ptLst>
  <dgm:cxnLst>
    <dgm:cxn modelId="{A530E809-CE71-4660-A1B1-75D51B41C945}" srcId="{E59F9265-03F0-4646-9461-14FE00154CBA}" destId="{098BDFDA-E1F7-4558-8B2F-DE50B1C70745}" srcOrd="3" destOrd="0" parTransId="{0A79FBE2-CEE1-49BA-AED3-DFDCE95B294F}" sibTransId="{DFD3FC42-6929-4620-B189-DD86CCB46DC1}"/>
    <dgm:cxn modelId="{3A910E72-4498-4EB9-BA13-8A9AE0FEA585}" type="presOf" srcId="{92788315-2595-496F-A2A0-83DE9EEFEB97}" destId="{4B4F7501-0B2E-4DE8-9D2A-EF01EA58A82F}" srcOrd="1" destOrd="0" presId="urn:microsoft.com/office/officeart/2005/8/layout/list1"/>
    <dgm:cxn modelId="{A0ED5E96-02FD-48C4-BD29-5453F9919705}" type="presOf" srcId="{73DB2591-B32B-48A1-9CD6-B057C32B1244}" destId="{36B8FECE-7531-4C9B-BA5C-9602A985144F}" srcOrd="1" destOrd="0" presId="urn:microsoft.com/office/officeart/2005/8/layout/list1"/>
    <dgm:cxn modelId="{F1406C24-8DD6-4BDD-BC54-E36B3E530572}" srcId="{E59F9265-03F0-4646-9461-14FE00154CBA}" destId="{C01B377B-07C7-4568-B293-D1E513C216CF}" srcOrd="0" destOrd="0" parTransId="{DEA2E9A3-6AEA-4E13-BD72-2DB907AA2B1D}" sibTransId="{038E77D1-EB6C-414F-84EC-8F0408A611B9}"/>
    <dgm:cxn modelId="{83954724-F1E8-453A-982A-8F1F86E1B448}" srcId="{E59F9265-03F0-4646-9461-14FE00154CBA}" destId="{C4949729-C55B-4750-B88A-2BEB3CE1F410}" srcOrd="6" destOrd="0" parTransId="{6C298D1C-5908-4F3E-B773-B2A13F92BA0D}" sibTransId="{01D8EA56-0DE8-4E22-A029-9086ACD5B8AE}"/>
    <dgm:cxn modelId="{B3371D83-0926-4BA5-AA53-1353C411C1C8}" type="presOf" srcId="{92788315-2595-496F-A2A0-83DE9EEFEB97}" destId="{A437ED45-C0AF-4C2C-80BE-36AD4D9BF8C1}" srcOrd="0" destOrd="0" presId="urn:microsoft.com/office/officeart/2005/8/layout/list1"/>
    <dgm:cxn modelId="{102681CB-BE44-4712-A1AE-C9E2F7DAF523}" type="presOf" srcId="{630CBB04-BBAC-4137-98F3-80125E2E1879}" destId="{A055C9D3-1ADA-4255-A962-AA5B178B00E0}" srcOrd="0" destOrd="0" presId="urn:microsoft.com/office/officeart/2005/8/layout/list1"/>
    <dgm:cxn modelId="{8AB37ACE-A7DC-482B-8A5D-5219B673F39D}" srcId="{E59F9265-03F0-4646-9461-14FE00154CBA}" destId="{92788315-2595-496F-A2A0-83DE9EEFEB97}" srcOrd="1" destOrd="0" parTransId="{67CD5C1A-FC6C-46B9-B108-D89DE3E09343}" sibTransId="{2B273A01-6175-4B96-A840-4DECD6F57E91}"/>
    <dgm:cxn modelId="{13DF5E11-7F2B-4B84-9ED9-816652D3D9BF}" srcId="{E59F9265-03F0-4646-9461-14FE00154CBA}" destId="{345958BB-4A72-46AB-B86A-8CC528677F4F}" srcOrd="5" destOrd="0" parTransId="{875378FA-BEB3-409D-9180-1755BFFE649D}" sibTransId="{439BD84E-0673-49B6-B235-11C76AB4791A}"/>
    <dgm:cxn modelId="{30CB33A6-50F1-4386-9DF0-8E033EA2C4EF}" type="presOf" srcId="{630CBB04-BBAC-4137-98F3-80125E2E1879}" destId="{93665E1D-49AF-412F-9EFA-8EFB98C14B87}" srcOrd="1" destOrd="0" presId="urn:microsoft.com/office/officeart/2005/8/layout/list1"/>
    <dgm:cxn modelId="{C182DF03-A9AA-4011-BCC9-4023BCC64627}" type="presOf" srcId="{C4949729-C55B-4750-B88A-2BEB3CE1F410}" destId="{E6FF0D59-3B3C-40BC-91FD-384356C295BA}" srcOrd="1" destOrd="0" presId="urn:microsoft.com/office/officeart/2005/8/layout/list1"/>
    <dgm:cxn modelId="{5EBA7290-D72B-4F50-A49A-FEDF3B9B7320}" type="presOf" srcId="{098BDFDA-E1F7-4558-8B2F-DE50B1C70745}" destId="{A94A7102-A274-4CF1-B707-308475C29554}" srcOrd="0" destOrd="0" presId="urn:microsoft.com/office/officeart/2005/8/layout/list1"/>
    <dgm:cxn modelId="{E6A49106-D61D-47DF-BA0F-E1C7A59F12BD}" srcId="{E59F9265-03F0-4646-9461-14FE00154CBA}" destId="{630CBB04-BBAC-4137-98F3-80125E2E1879}" srcOrd="2" destOrd="0" parTransId="{7CEFF925-AB87-46B2-8B92-A01C72DB3F84}" sibTransId="{33179915-A475-447C-B898-799CA40FFF74}"/>
    <dgm:cxn modelId="{A2D0C34A-B6E5-4F31-9789-07DDAC50FB8E}" type="presOf" srcId="{C01B377B-07C7-4568-B293-D1E513C216CF}" destId="{E53C2252-FB9C-4415-ABC0-A64D465A62C0}" srcOrd="0" destOrd="0" presId="urn:microsoft.com/office/officeart/2005/8/layout/list1"/>
    <dgm:cxn modelId="{9DD66AF4-6B7A-4D1E-8F95-48507E263B30}" type="presOf" srcId="{345958BB-4A72-46AB-B86A-8CC528677F4F}" destId="{F9A93657-51EE-42F9-A6D6-7B547C88B892}" srcOrd="1" destOrd="0" presId="urn:microsoft.com/office/officeart/2005/8/layout/list1"/>
    <dgm:cxn modelId="{5882E06B-6E86-4FF6-95D8-D60E0A13ED97}" type="presOf" srcId="{C4949729-C55B-4750-B88A-2BEB3CE1F410}" destId="{A957B628-53B8-4FAC-8EEB-6B0492299E86}" srcOrd="0" destOrd="0" presId="urn:microsoft.com/office/officeart/2005/8/layout/list1"/>
    <dgm:cxn modelId="{8EA231DF-ACFB-46A5-B8A4-699AA8E2602A}" type="presOf" srcId="{C01B377B-07C7-4568-B293-D1E513C216CF}" destId="{EDC6973F-B3C7-4F07-B7F4-4A4C06F20EAA}" srcOrd="1" destOrd="0" presId="urn:microsoft.com/office/officeart/2005/8/layout/list1"/>
    <dgm:cxn modelId="{6FC43A48-D289-4F5B-ACBC-D68D559FB85D}" type="presOf" srcId="{73DB2591-B32B-48A1-9CD6-B057C32B1244}" destId="{2D3716B2-226D-40F7-AD32-79FE85F97A43}" srcOrd="0" destOrd="0" presId="urn:microsoft.com/office/officeart/2005/8/layout/list1"/>
    <dgm:cxn modelId="{754BBA0A-90B7-43F1-A531-A6B1AC5946BF}" type="presOf" srcId="{345958BB-4A72-46AB-B86A-8CC528677F4F}" destId="{E10AE705-5301-4D3B-A3DE-4739462B9D67}" srcOrd="0" destOrd="0" presId="urn:microsoft.com/office/officeart/2005/8/layout/list1"/>
    <dgm:cxn modelId="{7BEED057-8DD7-4BCC-8F2E-9A72BC84B141}" srcId="{E59F9265-03F0-4646-9461-14FE00154CBA}" destId="{73DB2591-B32B-48A1-9CD6-B057C32B1244}" srcOrd="4" destOrd="0" parTransId="{C9010102-8F41-42D8-B4A8-299A8530E1A9}" sibTransId="{241B3BB5-37F5-4878-AA37-ECE63459F526}"/>
    <dgm:cxn modelId="{DA4EFB8B-DF41-408B-BC29-A2B0A9AEA1D5}" type="presOf" srcId="{E59F9265-03F0-4646-9461-14FE00154CBA}" destId="{D46469DE-8657-4F9D-A929-F707F2EE3DC8}" srcOrd="0" destOrd="0" presId="urn:microsoft.com/office/officeart/2005/8/layout/list1"/>
    <dgm:cxn modelId="{52236D1B-9DD8-4A9A-A1C0-C4C9EEDEBA11}" type="presOf" srcId="{098BDFDA-E1F7-4558-8B2F-DE50B1C70745}" destId="{1E42D662-AB73-4695-8420-311C81DE4101}" srcOrd="1" destOrd="0" presId="urn:microsoft.com/office/officeart/2005/8/layout/list1"/>
    <dgm:cxn modelId="{6692464F-2787-4B10-8B59-A648F60980B1}" type="presParOf" srcId="{D46469DE-8657-4F9D-A929-F707F2EE3DC8}" destId="{6ED8110A-3346-49EF-BA24-8C7639B5DFED}" srcOrd="0" destOrd="0" presId="urn:microsoft.com/office/officeart/2005/8/layout/list1"/>
    <dgm:cxn modelId="{C92A0576-C00C-40A6-9A5C-558A66485BF1}" type="presParOf" srcId="{6ED8110A-3346-49EF-BA24-8C7639B5DFED}" destId="{E53C2252-FB9C-4415-ABC0-A64D465A62C0}" srcOrd="0" destOrd="0" presId="urn:microsoft.com/office/officeart/2005/8/layout/list1"/>
    <dgm:cxn modelId="{72DA51EA-2D11-44B9-9044-A9C555BF3419}" type="presParOf" srcId="{6ED8110A-3346-49EF-BA24-8C7639B5DFED}" destId="{EDC6973F-B3C7-4F07-B7F4-4A4C06F20EAA}" srcOrd="1" destOrd="0" presId="urn:microsoft.com/office/officeart/2005/8/layout/list1"/>
    <dgm:cxn modelId="{67EC9912-939B-43BC-B1E6-485A18D1F61C}" type="presParOf" srcId="{D46469DE-8657-4F9D-A929-F707F2EE3DC8}" destId="{D8051550-3EF6-4B92-8035-5E8F7BBA57FB}" srcOrd="1" destOrd="0" presId="urn:microsoft.com/office/officeart/2005/8/layout/list1"/>
    <dgm:cxn modelId="{0088B536-5287-4EBA-BF4E-ED666677A329}" type="presParOf" srcId="{D46469DE-8657-4F9D-A929-F707F2EE3DC8}" destId="{E5C622AB-DC7B-4D66-977D-CC8EE98ECF36}" srcOrd="2" destOrd="0" presId="urn:microsoft.com/office/officeart/2005/8/layout/list1"/>
    <dgm:cxn modelId="{A598F41B-B037-464C-9104-04861D8C01B5}" type="presParOf" srcId="{D46469DE-8657-4F9D-A929-F707F2EE3DC8}" destId="{2E867FE2-530D-4D29-BE0A-2CAD9D933B4B}" srcOrd="3" destOrd="0" presId="urn:microsoft.com/office/officeart/2005/8/layout/list1"/>
    <dgm:cxn modelId="{CF8B98E2-6B06-479E-9184-BCA552628DFB}" type="presParOf" srcId="{D46469DE-8657-4F9D-A929-F707F2EE3DC8}" destId="{4A57CBAC-63B4-457C-970E-7D3AFB5066E4}" srcOrd="4" destOrd="0" presId="urn:microsoft.com/office/officeart/2005/8/layout/list1"/>
    <dgm:cxn modelId="{5CAE352A-3CAF-423D-8BBA-DA569FBF8F1D}" type="presParOf" srcId="{4A57CBAC-63B4-457C-970E-7D3AFB5066E4}" destId="{A437ED45-C0AF-4C2C-80BE-36AD4D9BF8C1}" srcOrd="0" destOrd="0" presId="urn:microsoft.com/office/officeart/2005/8/layout/list1"/>
    <dgm:cxn modelId="{FB47C877-BBC9-4914-AD9F-8D01D7A6C574}" type="presParOf" srcId="{4A57CBAC-63B4-457C-970E-7D3AFB5066E4}" destId="{4B4F7501-0B2E-4DE8-9D2A-EF01EA58A82F}" srcOrd="1" destOrd="0" presId="urn:microsoft.com/office/officeart/2005/8/layout/list1"/>
    <dgm:cxn modelId="{FF5F6893-E122-41B7-8280-373AFB07FF1D}" type="presParOf" srcId="{D46469DE-8657-4F9D-A929-F707F2EE3DC8}" destId="{5F8C9EE7-7E3E-4669-B53E-5FFAD7A25EE6}" srcOrd="5" destOrd="0" presId="urn:microsoft.com/office/officeart/2005/8/layout/list1"/>
    <dgm:cxn modelId="{DB8DE4FD-AE68-4DD3-915F-000A37D48851}" type="presParOf" srcId="{D46469DE-8657-4F9D-A929-F707F2EE3DC8}" destId="{27251E79-EA23-4E30-822C-9B5D6C2DEF58}" srcOrd="6" destOrd="0" presId="urn:microsoft.com/office/officeart/2005/8/layout/list1"/>
    <dgm:cxn modelId="{785309BE-2A79-41FC-B017-197E90F1817B}" type="presParOf" srcId="{D46469DE-8657-4F9D-A929-F707F2EE3DC8}" destId="{63AF8B4E-4B9F-43F6-A984-54759E77C0BD}" srcOrd="7" destOrd="0" presId="urn:microsoft.com/office/officeart/2005/8/layout/list1"/>
    <dgm:cxn modelId="{C7C77DD2-D5AE-4A26-8DC3-C556D28C025D}" type="presParOf" srcId="{D46469DE-8657-4F9D-A929-F707F2EE3DC8}" destId="{67EC8B81-61E8-4D20-B07F-EBDC6C7C24C9}" srcOrd="8" destOrd="0" presId="urn:microsoft.com/office/officeart/2005/8/layout/list1"/>
    <dgm:cxn modelId="{F52D9B84-BBC1-463E-9E90-247B9F12AD18}" type="presParOf" srcId="{67EC8B81-61E8-4D20-B07F-EBDC6C7C24C9}" destId="{A055C9D3-1ADA-4255-A962-AA5B178B00E0}" srcOrd="0" destOrd="0" presId="urn:microsoft.com/office/officeart/2005/8/layout/list1"/>
    <dgm:cxn modelId="{4FE85106-8863-42E7-939F-23D9FCAE0E65}" type="presParOf" srcId="{67EC8B81-61E8-4D20-B07F-EBDC6C7C24C9}" destId="{93665E1D-49AF-412F-9EFA-8EFB98C14B87}" srcOrd="1" destOrd="0" presId="urn:microsoft.com/office/officeart/2005/8/layout/list1"/>
    <dgm:cxn modelId="{144C5BA7-D821-4487-B98A-3A6823A67493}" type="presParOf" srcId="{D46469DE-8657-4F9D-A929-F707F2EE3DC8}" destId="{1CF5A5BD-A609-43A1-BA5B-11EBE5CBE6AE}" srcOrd="9" destOrd="0" presId="urn:microsoft.com/office/officeart/2005/8/layout/list1"/>
    <dgm:cxn modelId="{4796D981-2694-4E8A-820C-66469BF1BF94}" type="presParOf" srcId="{D46469DE-8657-4F9D-A929-F707F2EE3DC8}" destId="{3166D259-B147-4D7F-9F3C-B88CF5E7E324}" srcOrd="10" destOrd="0" presId="urn:microsoft.com/office/officeart/2005/8/layout/list1"/>
    <dgm:cxn modelId="{B45F414F-A889-426C-9F6C-CCF97178F4D6}" type="presParOf" srcId="{D46469DE-8657-4F9D-A929-F707F2EE3DC8}" destId="{A6560608-8558-4F34-8BA2-5F5D4981669E}" srcOrd="11" destOrd="0" presId="urn:microsoft.com/office/officeart/2005/8/layout/list1"/>
    <dgm:cxn modelId="{B4721A65-4DD9-45EF-ACC8-BBEC8B4D7F64}" type="presParOf" srcId="{D46469DE-8657-4F9D-A929-F707F2EE3DC8}" destId="{87EC9168-D765-4C02-8B55-3B6D661ADA98}" srcOrd="12" destOrd="0" presId="urn:microsoft.com/office/officeart/2005/8/layout/list1"/>
    <dgm:cxn modelId="{ABA74A47-0613-4065-9127-17C3B5EAC844}" type="presParOf" srcId="{87EC9168-D765-4C02-8B55-3B6D661ADA98}" destId="{A94A7102-A274-4CF1-B707-308475C29554}" srcOrd="0" destOrd="0" presId="urn:microsoft.com/office/officeart/2005/8/layout/list1"/>
    <dgm:cxn modelId="{1C0A8C84-86EE-442E-8DE5-F1FC982AAA40}" type="presParOf" srcId="{87EC9168-D765-4C02-8B55-3B6D661ADA98}" destId="{1E42D662-AB73-4695-8420-311C81DE4101}" srcOrd="1" destOrd="0" presId="urn:microsoft.com/office/officeart/2005/8/layout/list1"/>
    <dgm:cxn modelId="{7A3FE235-08A1-40F0-8509-1A7EDDC9B168}" type="presParOf" srcId="{D46469DE-8657-4F9D-A929-F707F2EE3DC8}" destId="{231296BE-163C-4E8B-8995-FB87515F9185}" srcOrd="13" destOrd="0" presId="urn:microsoft.com/office/officeart/2005/8/layout/list1"/>
    <dgm:cxn modelId="{5B9A2B73-3C1F-4549-888E-9A6F00D7DB0A}" type="presParOf" srcId="{D46469DE-8657-4F9D-A929-F707F2EE3DC8}" destId="{FF94D67B-B696-4455-B47F-36F27542C899}" srcOrd="14" destOrd="0" presId="urn:microsoft.com/office/officeart/2005/8/layout/list1"/>
    <dgm:cxn modelId="{CE745559-B12F-4B41-BFEE-1F6DF0C24414}" type="presParOf" srcId="{D46469DE-8657-4F9D-A929-F707F2EE3DC8}" destId="{BDF0FA9B-738D-4080-BA78-46AE2CEDB869}" srcOrd="15" destOrd="0" presId="urn:microsoft.com/office/officeart/2005/8/layout/list1"/>
    <dgm:cxn modelId="{B567495B-0AE0-4BD3-8816-8A0AC651AE53}" type="presParOf" srcId="{D46469DE-8657-4F9D-A929-F707F2EE3DC8}" destId="{0D00BD31-5E78-425C-95B3-15AEAEBB41BB}" srcOrd="16" destOrd="0" presId="urn:microsoft.com/office/officeart/2005/8/layout/list1"/>
    <dgm:cxn modelId="{E5533EB4-D456-4126-A0B1-09CF065FBA3E}" type="presParOf" srcId="{0D00BD31-5E78-425C-95B3-15AEAEBB41BB}" destId="{2D3716B2-226D-40F7-AD32-79FE85F97A43}" srcOrd="0" destOrd="0" presId="urn:microsoft.com/office/officeart/2005/8/layout/list1"/>
    <dgm:cxn modelId="{2FB6251C-1999-4F70-9B7A-E603E6B9B22B}" type="presParOf" srcId="{0D00BD31-5E78-425C-95B3-15AEAEBB41BB}" destId="{36B8FECE-7531-4C9B-BA5C-9602A985144F}" srcOrd="1" destOrd="0" presId="urn:microsoft.com/office/officeart/2005/8/layout/list1"/>
    <dgm:cxn modelId="{668A2C99-79DF-4387-9F96-0760131A64CA}" type="presParOf" srcId="{D46469DE-8657-4F9D-A929-F707F2EE3DC8}" destId="{1D509823-895A-4590-8659-BD82C5480E55}" srcOrd="17" destOrd="0" presId="urn:microsoft.com/office/officeart/2005/8/layout/list1"/>
    <dgm:cxn modelId="{064A2125-4640-47C2-B11F-7F9CFB863E73}" type="presParOf" srcId="{D46469DE-8657-4F9D-A929-F707F2EE3DC8}" destId="{4B07E874-0AF3-43A2-8649-585DFFFF9DE8}" srcOrd="18" destOrd="0" presId="urn:microsoft.com/office/officeart/2005/8/layout/list1"/>
    <dgm:cxn modelId="{F1B86F1A-62BA-478D-997B-9A68ABAC7F73}" type="presParOf" srcId="{D46469DE-8657-4F9D-A929-F707F2EE3DC8}" destId="{2D87867F-1B65-45A7-8D3F-88BC5EEFBE97}" srcOrd="19" destOrd="0" presId="urn:microsoft.com/office/officeart/2005/8/layout/list1"/>
    <dgm:cxn modelId="{495AD233-502D-4233-856B-0006323888E9}" type="presParOf" srcId="{D46469DE-8657-4F9D-A929-F707F2EE3DC8}" destId="{CF79F3DA-56EC-4C9C-BD54-D4B63DDB4AA6}" srcOrd="20" destOrd="0" presId="urn:microsoft.com/office/officeart/2005/8/layout/list1"/>
    <dgm:cxn modelId="{EC4AD911-68D0-422A-BAF8-091210FFE7AB}" type="presParOf" srcId="{CF79F3DA-56EC-4C9C-BD54-D4B63DDB4AA6}" destId="{E10AE705-5301-4D3B-A3DE-4739462B9D67}" srcOrd="0" destOrd="0" presId="urn:microsoft.com/office/officeart/2005/8/layout/list1"/>
    <dgm:cxn modelId="{41DD8428-1CAF-41E6-A513-9BF00ED60488}" type="presParOf" srcId="{CF79F3DA-56EC-4C9C-BD54-D4B63DDB4AA6}" destId="{F9A93657-51EE-42F9-A6D6-7B547C88B892}" srcOrd="1" destOrd="0" presId="urn:microsoft.com/office/officeart/2005/8/layout/list1"/>
    <dgm:cxn modelId="{1F938079-EEF4-47DD-A449-6A103C3445A8}" type="presParOf" srcId="{D46469DE-8657-4F9D-A929-F707F2EE3DC8}" destId="{DEA6F65E-F275-4964-BF19-2EC75BE7576B}" srcOrd="21" destOrd="0" presId="urn:microsoft.com/office/officeart/2005/8/layout/list1"/>
    <dgm:cxn modelId="{5B8708BB-5C05-41AA-A7C4-DB38F383F17D}" type="presParOf" srcId="{D46469DE-8657-4F9D-A929-F707F2EE3DC8}" destId="{2100F00E-1357-4AF1-8BA1-D59660F985B9}" srcOrd="22" destOrd="0" presId="urn:microsoft.com/office/officeart/2005/8/layout/list1"/>
    <dgm:cxn modelId="{309F938F-0C9B-4AB3-B1FA-A0E903769543}" type="presParOf" srcId="{D46469DE-8657-4F9D-A929-F707F2EE3DC8}" destId="{5735F878-D1C4-4CF5-978A-07A20D92DACD}" srcOrd="23" destOrd="0" presId="urn:microsoft.com/office/officeart/2005/8/layout/list1"/>
    <dgm:cxn modelId="{5055CD0A-00F2-4C40-87A4-B6E3F8333D00}" type="presParOf" srcId="{D46469DE-8657-4F9D-A929-F707F2EE3DC8}" destId="{DE50B969-C6B3-4E96-9E4F-F2FBDCA0F4AD}" srcOrd="24" destOrd="0" presId="urn:microsoft.com/office/officeart/2005/8/layout/list1"/>
    <dgm:cxn modelId="{EA80C5F6-779D-45BC-A19A-14007BED2C38}" type="presParOf" srcId="{DE50B969-C6B3-4E96-9E4F-F2FBDCA0F4AD}" destId="{A957B628-53B8-4FAC-8EEB-6B0492299E86}" srcOrd="0" destOrd="0" presId="urn:microsoft.com/office/officeart/2005/8/layout/list1"/>
    <dgm:cxn modelId="{0F41791C-7002-4786-9302-08128714393A}" type="presParOf" srcId="{DE50B969-C6B3-4E96-9E4F-F2FBDCA0F4AD}" destId="{E6FF0D59-3B3C-40BC-91FD-384356C295BA}" srcOrd="1" destOrd="0" presId="urn:microsoft.com/office/officeart/2005/8/layout/list1"/>
    <dgm:cxn modelId="{905187BF-9753-484B-B66E-5DC2F64CC5EE}" type="presParOf" srcId="{D46469DE-8657-4F9D-A929-F707F2EE3DC8}" destId="{33B46D24-9BA6-40BE-9C03-D091ECBB53ED}" srcOrd="25" destOrd="0" presId="urn:microsoft.com/office/officeart/2005/8/layout/list1"/>
    <dgm:cxn modelId="{70C1F4E8-8D20-47E0-ACE1-11145386CC89}" type="presParOf" srcId="{D46469DE-8657-4F9D-A929-F707F2EE3DC8}" destId="{A1F4FF95-BEE8-417F-B3C9-9AEF68760356}" srcOrd="2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299D21-6070-435A-947F-F0B2C763B2AC}">
      <dsp:nvSpPr>
        <dsp:cNvPr id="0" name=""/>
        <dsp:cNvSpPr/>
      </dsp:nvSpPr>
      <dsp:spPr>
        <a:xfrm>
          <a:off x="0" y="302676"/>
          <a:ext cx="5195453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9748C9F-CB59-463A-AB9C-884081A658DB}">
      <dsp:nvSpPr>
        <dsp:cNvPr id="0" name=""/>
        <dsp:cNvSpPr/>
      </dsp:nvSpPr>
      <dsp:spPr>
        <a:xfrm>
          <a:off x="259772" y="66516"/>
          <a:ext cx="3636817" cy="472320"/>
        </a:xfrm>
        <a:prstGeom prst="roundRect">
          <a:avLst/>
        </a:prstGeom>
        <a:gradFill rotWithShape="0"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463" tIns="0" rIns="137463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১। </a:t>
          </a:r>
          <a:r>
            <a:rPr lang="en-US" sz="2800" kern="1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মুয়াবিয়া</a:t>
          </a:r>
          <a:r>
            <a:rPr lang="en-US" sz="28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( ৬৬১-৬৮০)  </a:t>
          </a:r>
          <a:endParaRPr lang="en-US" sz="2800" kern="1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82829" y="89573"/>
        <a:ext cx="3590703" cy="426206"/>
      </dsp:txXfrm>
    </dsp:sp>
    <dsp:sp modelId="{27251E79-EA23-4E30-822C-9B5D6C2DEF58}">
      <dsp:nvSpPr>
        <dsp:cNvPr id="0" name=""/>
        <dsp:cNvSpPr/>
      </dsp:nvSpPr>
      <dsp:spPr>
        <a:xfrm>
          <a:off x="0" y="1028436"/>
          <a:ext cx="5195453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B4F7501-0B2E-4DE8-9D2A-EF01EA58A82F}">
      <dsp:nvSpPr>
        <dsp:cNvPr id="0" name=""/>
        <dsp:cNvSpPr/>
      </dsp:nvSpPr>
      <dsp:spPr>
        <a:xfrm>
          <a:off x="231714" y="736858"/>
          <a:ext cx="3710317" cy="472320"/>
        </a:xfrm>
        <a:prstGeom prst="roundRect">
          <a:avLst/>
        </a:prstGeom>
        <a:gradFill rotWithShape="0"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463" tIns="0" rIns="137463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২। </a:t>
          </a:r>
          <a:r>
            <a:rPr lang="en-US" sz="2800" kern="1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প্রথম</a:t>
          </a:r>
          <a:r>
            <a:rPr lang="en-US" sz="28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kern="1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ইয়াজিদ</a:t>
          </a:r>
          <a:r>
            <a:rPr lang="en-US" sz="28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(৬৮০-৬৮৩)  </a:t>
          </a:r>
          <a:endParaRPr lang="en-US" sz="2800" kern="1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54771" y="759915"/>
        <a:ext cx="3664203" cy="426206"/>
      </dsp:txXfrm>
    </dsp:sp>
    <dsp:sp modelId="{3166D259-B147-4D7F-9F3C-B88CF5E7E324}">
      <dsp:nvSpPr>
        <dsp:cNvPr id="0" name=""/>
        <dsp:cNvSpPr/>
      </dsp:nvSpPr>
      <dsp:spPr>
        <a:xfrm>
          <a:off x="0" y="1754196"/>
          <a:ext cx="5195453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3665E1D-49AF-412F-9EFA-8EFB98C14B87}">
      <dsp:nvSpPr>
        <dsp:cNvPr id="0" name=""/>
        <dsp:cNvSpPr/>
      </dsp:nvSpPr>
      <dsp:spPr>
        <a:xfrm>
          <a:off x="259772" y="1518036"/>
          <a:ext cx="4280389" cy="472320"/>
        </a:xfrm>
        <a:prstGeom prst="roundRect">
          <a:avLst/>
        </a:prstGeom>
        <a:gradFill rotWithShape="0"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463" tIns="0" rIns="137463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৩। </a:t>
          </a:r>
          <a:r>
            <a:rPr lang="en-US" sz="2800" kern="1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দ্বিতীয়</a:t>
          </a:r>
          <a:r>
            <a:rPr lang="en-US" sz="28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kern="1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মুয়াবিয়া</a:t>
          </a:r>
          <a:r>
            <a:rPr lang="en-US" sz="28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(৬৮৩-৬৪০)  </a:t>
          </a:r>
          <a:endParaRPr lang="en-US" sz="2800" kern="1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82829" y="1541093"/>
        <a:ext cx="4234275" cy="426206"/>
      </dsp:txXfrm>
    </dsp:sp>
    <dsp:sp modelId="{FF94D67B-B696-4455-B47F-36F27542C899}">
      <dsp:nvSpPr>
        <dsp:cNvPr id="0" name=""/>
        <dsp:cNvSpPr/>
      </dsp:nvSpPr>
      <dsp:spPr>
        <a:xfrm>
          <a:off x="0" y="2479955"/>
          <a:ext cx="5195453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E42D662-AB73-4695-8420-311C81DE4101}">
      <dsp:nvSpPr>
        <dsp:cNvPr id="0" name=""/>
        <dsp:cNvSpPr/>
      </dsp:nvSpPr>
      <dsp:spPr>
        <a:xfrm>
          <a:off x="331960" y="2147541"/>
          <a:ext cx="3636817" cy="472320"/>
        </a:xfrm>
        <a:prstGeom prst="roundRect">
          <a:avLst/>
        </a:prstGeom>
        <a:gradFill rotWithShape="0"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463" tIns="0" rIns="137463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৪। </a:t>
          </a:r>
          <a:r>
            <a:rPr lang="en-US" sz="2800" kern="1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মারওয়ান</a:t>
          </a:r>
          <a:r>
            <a:rPr lang="en-US" sz="28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( ৬৮৪-৬৮৫) </a:t>
          </a:r>
          <a:endParaRPr lang="en-US" sz="2800" kern="1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55017" y="2170598"/>
        <a:ext cx="3590703" cy="426206"/>
      </dsp:txXfrm>
    </dsp:sp>
    <dsp:sp modelId="{4B07E874-0AF3-43A2-8649-585DFFFF9DE8}">
      <dsp:nvSpPr>
        <dsp:cNvPr id="0" name=""/>
        <dsp:cNvSpPr/>
      </dsp:nvSpPr>
      <dsp:spPr>
        <a:xfrm>
          <a:off x="0" y="3205716"/>
          <a:ext cx="5195453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6B8FECE-7531-4C9B-BA5C-9602A985144F}">
      <dsp:nvSpPr>
        <dsp:cNvPr id="0" name=""/>
        <dsp:cNvSpPr/>
      </dsp:nvSpPr>
      <dsp:spPr>
        <a:xfrm>
          <a:off x="259772" y="2969556"/>
          <a:ext cx="3636817" cy="472320"/>
        </a:xfrm>
        <a:prstGeom prst="roundRect">
          <a:avLst/>
        </a:prstGeom>
        <a:gradFill rotWithShape="0"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463" tIns="0" rIns="137463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৫। </a:t>
          </a:r>
          <a:r>
            <a:rPr lang="en-US" sz="2800" kern="1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আব্দুল</a:t>
          </a:r>
          <a:r>
            <a:rPr lang="en-US" sz="28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kern="1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মালিক</a:t>
          </a:r>
          <a:r>
            <a:rPr lang="en-US" sz="28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(৬৮৫-৭০৫) </a:t>
          </a:r>
        </a:p>
      </dsp:txBody>
      <dsp:txXfrm>
        <a:off x="282829" y="2992613"/>
        <a:ext cx="3590703" cy="426206"/>
      </dsp:txXfrm>
    </dsp:sp>
    <dsp:sp modelId="{2100F00E-1357-4AF1-8BA1-D59660F985B9}">
      <dsp:nvSpPr>
        <dsp:cNvPr id="0" name=""/>
        <dsp:cNvSpPr/>
      </dsp:nvSpPr>
      <dsp:spPr>
        <a:xfrm>
          <a:off x="0" y="3931476"/>
          <a:ext cx="5195453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9A93657-51EE-42F9-A6D6-7B547C88B892}">
      <dsp:nvSpPr>
        <dsp:cNvPr id="0" name=""/>
        <dsp:cNvSpPr/>
      </dsp:nvSpPr>
      <dsp:spPr>
        <a:xfrm>
          <a:off x="259772" y="3695316"/>
          <a:ext cx="3636817" cy="472320"/>
        </a:xfrm>
        <a:prstGeom prst="roundRect">
          <a:avLst/>
        </a:prstGeom>
        <a:gradFill rotWithShape="0"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463" tIns="0" rIns="137463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৬। </a:t>
          </a:r>
          <a:r>
            <a:rPr lang="en-US" sz="2800" kern="1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প্রথম</a:t>
          </a:r>
          <a:r>
            <a:rPr lang="en-US" sz="28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kern="1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ওয়ালিদ</a:t>
          </a:r>
          <a:r>
            <a:rPr lang="en-US" sz="28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( ৭০৫-৭১৫)</a:t>
          </a:r>
          <a:endParaRPr lang="en-US" sz="2800" kern="1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82829" y="3718373"/>
        <a:ext cx="3590703" cy="426206"/>
      </dsp:txXfrm>
    </dsp:sp>
    <dsp:sp modelId="{A1F4FF95-BEE8-417F-B3C9-9AEF68760356}">
      <dsp:nvSpPr>
        <dsp:cNvPr id="0" name=""/>
        <dsp:cNvSpPr/>
      </dsp:nvSpPr>
      <dsp:spPr>
        <a:xfrm>
          <a:off x="0" y="4657236"/>
          <a:ext cx="5195453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6FF0D59-3B3C-40BC-91FD-384356C295BA}">
      <dsp:nvSpPr>
        <dsp:cNvPr id="0" name=""/>
        <dsp:cNvSpPr/>
      </dsp:nvSpPr>
      <dsp:spPr>
        <a:xfrm>
          <a:off x="247742" y="4438065"/>
          <a:ext cx="3636817" cy="472320"/>
        </a:xfrm>
        <a:prstGeom prst="roundRect">
          <a:avLst/>
        </a:prstGeom>
        <a:gradFill rotWithShape="0"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463" tIns="0" rIns="137463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৭। </a:t>
          </a:r>
          <a:r>
            <a:rPr lang="en-US" sz="2800" kern="1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সুলাইমান</a:t>
          </a:r>
          <a:r>
            <a:rPr lang="en-US" sz="28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( ৭১৫-৭১৭) </a:t>
          </a:r>
          <a:endParaRPr lang="en-US" sz="2800" kern="1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70799" y="4461122"/>
        <a:ext cx="3590703" cy="42620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C622AB-DC7B-4D66-977D-CC8EE98ECF36}">
      <dsp:nvSpPr>
        <dsp:cNvPr id="0" name=""/>
        <dsp:cNvSpPr/>
      </dsp:nvSpPr>
      <dsp:spPr>
        <a:xfrm>
          <a:off x="0" y="371949"/>
          <a:ext cx="5098472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DC6973F-B3C7-4F07-B7F4-4A4C06F20EAA}">
      <dsp:nvSpPr>
        <dsp:cNvPr id="0" name=""/>
        <dsp:cNvSpPr/>
      </dsp:nvSpPr>
      <dsp:spPr>
        <a:xfrm>
          <a:off x="242725" y="135789"/>
          <a:ext cx="4854498" cy="472320"/>
        </a:xfrm>
        <a:prstGeom prst="roundRect">
          <a:avLst/>
        </a:prstGeom>
        <a:gradFill rotWithShape="0"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4897" tIns="0" rIns="134897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৮। </a:t>
          </a:r>
          <a:r>
            <a:rPr lang="en-US" sz="2800" kern="1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ওমর</a:t>
          </a:r>
          <a:r>
            <a:rPr lang="en-US" sz="28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kern="1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বিন</a:t>
          </a:r>
          <a:r>
            <a:rPr lang="en-US" sz="28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kern="1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আব্দুল</a:t>
          </a:r>
          <a:r>
            <a:rPr lang="en-US" sz="28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kern="1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আজিজ</a:t>
          </a:r>
          <a:r>
            <a:rPr lang="en-US" sz="28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(৭১৭-৭২০)  </a:t>
          </a:r>
          <a:endParaRPr lang="en-US" sz="2400" kern="1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65782" y="158846"/>
        <a:ext cx="4808384" cy="426206"/>
      </dsp:txXfrm>
    </dsp:sp>
    <dsp:sp modelId="{27251E79-EA23-4E30-822C-9B5D6C2DEF58}">
      <dsp:nvSpPr>
        <dsp:cNvPr id="0" name=""/>
        <dsp:cNvSpPr/>
      </dsp:nvSpPr>
      <dsp:spPr>
        <a:xfrm>
          <a:off x="0" y="1097709"/>
          <a:ext cx="5098472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B4F7501-0B2E-4DE8-9D2A-EF01EA58A82F}">
      <dsp:nvSpPr>
        <dsp:cNvPr id="0" name=""/>
        <dsp:cNvSpPr/>
      </dsp:nvSpPr>
      <dsp:spPr>
        <a:xfrm>
          <a:off x="242725" y="861549"/>
          <a:ext cx="4854498" cy="472320"/>
        </a:xfrm>
        <a:prstGeom prst="roundRect">
          <a:avLst/>
        </a:prstGeom>
        <a:gradFill rotWithShape="0"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4897" tIns="0" rIns="134897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৯। </a:t>
          </a:r>
          <a:r>
            <a:rPr lang="en-US" sz="2800" kern="1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দ্বিতীয়</a:t>
          </a:r>
          <a:r>
            <a:rPr lang="en-US" sz="28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kern="1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ইয়াজিদ</a:t>
          </a:r>
          <a:r>
            <a:rPr lang="en-US" sz="28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( ৭২০-৭২৪</a:t>
          </a:r>
          <a:r>
            <a:rPr lang="en-US" sz="24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) </a:t>
          </a:r>
          <a:endParaRPr lang="en-US" sz="2400" kern="1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65782" y="884606"/>
        <a:ext cx="4808384" cy="426206"/>
      </dsp:txXfrm>
    </dsp:sp>
    <dsp:sp modelId="{3166D259-B147-4D7F-9F3C-B88CF5E7E324}">
      <dsp:nvSpPr>
        <dsp:cNvPr id="0" name=""/>
        <dsp:cNvSpPr/>
      </dsp:nvSpPr>
      <dsp:spPr>
        <a:xfrm>
          <a:off x="0" y="1823469"/>
          <a:ext cx="5098472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3665E1D-49AF-412F-9EFA-8EFB98C14B87}">
      <dsp:nvSpPr>
        <dsp:cNvPr id="0" name=""/>
        <dsp:cNvSpPr/>
      </dsp:nvSpPr>
      <dsp:spPr>
        <a:xfrm>
          <a:off x="254923" y="1631645"/>
          <a:ext cx="3568931" cy="472320"/>
        </a:xfrm>
        <a:prstGeom prst="roundRect">
          <a:avLst/>
        </a:prstGeom>
        <a:gradFill rotWithShape="0"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4897" tIns="0" rIns="134897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১০। </a:t>
          </a:r>
          <a:r>
            <a:rPr lang="en-US" sz="2800" kern="1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হিশাম</a:t>
          </a:r>
          <a:r>
            <a:rPr lang="en-US" sz="28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( ৭২৪-৭৪৩) </a:t>
          </a:r>
          <a:endParaRPr lang="en-US" sz="2800" kern="1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77980" y="1654702"/>
        <a:ext cx="3522817" cy="426206"/>
      </dsp:txXfrm>
    </dsp:sp>
    <dsp:sp modelId="{FF94D67B-B696-4455-B47F-36F27542C899}">
      <dsp:nvSpPr>
        <dsp:cNvPr id="0" name=""/>
        <dsp:cNvSpPr/>
      </dsp:nvSpPr>
      <dsp:spPr>
        <a:xfrm>
          <a:off x="0" y="2549229"/>
          <a:ext cx="5098472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E42D662-AB73-4695-8420-311C81DE4101}">
      <dsp:nvSpPr>
        <dsp:cNvPr id="0" name=""/>
        <dsp:cNvSpPr/>
      </dsp:nvSpPr>
      <dsp:spPr>
        <a:xfrm>
          <a:off x="242725" y="2313068"/>
          <a:ext cx="4854498" cy="472320"/>
        </a:xfrm>
        <a:prstGeom prst="roundRect">
          <a:avLst/>
        </a:prstGeom>
        <a:gradFill rotWithShape="0"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4897" tIns="0" rIns="134897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১১। </a:t>
          </a:r>
          <a:r>
            <a:rPr lang="en-US" sz="2800" kern="1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দ্বিতীয়</a:t>
          </a:r>
          <a:r>
            <a:rPr lang="en-US" sz="28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kern="1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ওয়ালিদ</a:t>
          </a:r>
          <a:r>
            <a:rPr lang="en-US" sz="28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( ৭৪৩-৭৪৪) </a:t>
          </a:r>
          <a:endParaRPr lang="en-US" sz="2800" kern="1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65782" y="2336125"/>
        <a:ext cx="4808384" cy="426206"/>
      </dsp:txXfrm>
    </dsp:sp>
    <dsp:sp modelId="{4B07E874-0AF3-43A2-8649-585DFFFF9DE8}">
      <dsp:nvSpPr>
        <dsp:cNvPr id="0" name=""/>
        <dsp:cNvSpPr/>
      </dsp:nvSpPr>
      <dsp:spPr>
        <a:xfrm>
          <a:off x="0" y="3274989"/>
          <a:ext cx="5098472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6B8FECE-7531-4C9B-BA5C-9602A985144F}">
      <dsp:nvSpPr>
        <dsp:cNvPr id="0" name=""/>
        <dsp:cNvSpPr/>
      </dsp:nvSpPr>
      <dsp:spPr>
        <a:xfrm>
          <a:off x="246957" y="3038829"/>
          <a:ext cx="4849006" cy="472320"/>
        </a:xfrm>
        <a:prstGeom prst="roundRect">
          <a:avLst/>
        </a:prstGeom>
        <a:gradFill rotWithShape="0"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4897" tIns="0" rIns="134897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১২। </a:t>
          </a:r>
          <a:r>
            <a:rPr lang="en-US" sz="2800" kern="1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তৃতীয়</a:t>
          </a:r>
          <a:r>
            <a:rPr lang="en-US" sz="28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kern="1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ইয়াজিদ</a:t>
          </a:r>
          <a:r>
            <a:rPr lang="en-US" sz="28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( ৭৪৪-৭৪৪) </a:t>
          </a:r>
          <a:endParaRPr lang="en-US" sz="1600" kern="1200" dirty="0">
            <a:solidFill>
              <a:schemeClr val="tx1"/>
            </a:solidFill>
          </a:endParaRPr>
        </a:p>
      </dsp:txBody>
      <dsp:txXfrm>
        <a:off x="270014" y="3061886"/>
        <a:ext cx="4802892" cy="426206"/>
      </dsp:txXfrm>
    </dsp:sp>
    <dsp:sp modelId="{2100F00E-1357-4AF1-8BA1-D59660F985B9}">
      <dsp:nvSpPr>
        <dsp:cNvPr id="0" name=""/>
        <dsp:cNvSpPr/>
      </dsp:nvSpPr>
      <dsp:spPr>
        <a:xfrm>
          <a:off x="0" y="4000749"/>
          <a:ext cx="5098472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9A93657-51EE-42F9-A6D6-7B547C88B892}">
      <dsp:nvSpPr>
        <dsp:cNvPr id="0" name=""/>
        <dsp:cNvSpPr/>
      </dsp:nvSpPr>
      <dsp:spPr>
        <a:xfrm>
          <a:off x="254923" y="3764589"/>
          <a:ext cx="4355737" cy="472320"/>
        </a:xfrm>
        <a:prstGeom prst="roundRect">
          <a:avLst/>
        </a:prstGeom>
        <a:gradFill rotWithShape="0"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4897" tIns="0" rIns="134897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১৩। </a:t>
          </a:r>
          <a:r>
            <a:rPr lang="en-US" sz="2800" kern="1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ইব্রাহিম</a:t>
          </a:r>
          <a:r>
            <a:rPr lang="en-US" sz="28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(৭৪৪-৭৪৪)</a:t>
          </a:r>
          <a:endParaRPr lang="en-US" sz="2800" kern="1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77980" y="3787646"/>
        <a:ext cx="4309623" cy="426206"/>
      </dsp:txXfrm>
    </dsp:sp>
    <dsp:sp modelId="{A1F4FF95-BEE8-417F-B3C9-9AEF68760356}">
      <dsp:nvSpPr>
        <dsp:cNvPr id="0" name=""/>
        <dsp:cNvSpPr/>
      </dsp:nvSpPr>
      <dsp:spPr>
        <a:xfrm>
          <a:off x="0" y="4726509"/>
          <a:ext cx="5098472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6FF0D59-3B3C-40BC-91FD-384356C295BA}">
      <dsp:nvSpPr>
        <dsp:cNvPr id="0" name=""/>
        <dsp:cNvSpPr/>
      </dsp:nvSpPr>
      <dsp:spPr>
        <a:xfrm>
          <a:off x="242725" y="4490349"/>
          <a:ext cx="4854498" cy="472320"/>
        </a:xfrm>
        <a:prstGeom prst="roundRect">
          <a:avLst/>
        </a:prstGeom>
        <a:gradFill rotWithShape="0"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4897" tIns="0" rIns="134897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১৪। </a:t>
          </a:r>
          <a:r>
            <a:rPr lang="en-US" sz="2800" kern="1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দ্বিতীয়</a:t>
          </a:r>
          <a:r>
            <a:rPr lang="en-US" sz="28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kern="1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মারওয়ান</a:t>
          </a:r>
          <a:r>
            <a:rPr lang="en-US" sz="28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(৭৪৪-৭৫০) </a:t>
          </a:r>
          <a:r>
            <a:rPr lang="en-US" sz="28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endParaRPr lang="en-US" sz="28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65782" y="4513406"/>
        <a:ext cx="4808384" cy="4262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BF21C-1BEF-4DE7-88D7-DD5C104178B0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F4474-70AE-45DA-92A3-228B0B66A1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76314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BF21C-1BEF-4DE7-88D7-DD5C104178B0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F4474-70AE-45DA-92A3-228B0B66A1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80863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BF21C-1BEF-4DE7-88D7-DD5C104178B0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F4474-70AE-45DA-92A3-228B0B66A1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73931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BF21C-1BEF-4DE7-88D7-DD5C104178B0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F4474-70AE-45DA-92A3-228B0B66A1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66493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BF21C-1BEF-4DE7-88D7-DD5C104178B0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F4474-70AE-45DA-92A3-228B0B66A1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81166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BF21C-1BEF-4DE7-88D7-DD5C104178B0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F4474-70AE-45DA-92A3-228B0B66A1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90225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BF21C-1BEF-4DE7-88D7-DD5C104178B0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F4474-70AE-45DA-92A3-228B0B66A1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01655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BF21C-1BEF-4DE7-88D7-DD5C104178B0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F4474-70AE-45DA-92A3-228B0B66A1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8702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BF21C-1BEF-4DE7-88D7-DD5C104178B0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F4474-70AE-45DA-92A3-228B0B66A1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12189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BF21C-1BEF-4DE7-88D7-DD5C104178B0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F4474-70AE-45DA-92A3-228B0B66A1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22170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BF21C-1BEF-4DE7-88D7-DD5C104178B0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F4474-70AE-45DA-92A3-228B0B66A1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67964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4BF21C-1BEF-4DE7-88D7-DD5C104178B0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2F4474-70AE-45DA-92A3-228B0B66A1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72542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a.mannan12818@gmail.com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2.xml"/><Relationship Id="rId3" Type="http://schemas.openxmlformats.org/officeDocument/2006/relationships/diagramLayout" Target="../diagrams/layout1.xml"/><Relationship Id="rId7" Type="http://schemas.openxmlformats.org/officeDocument/2006/relationships/diagramLayout" Target="../diagrams/layout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openxmlformats.org/officeDocument/2006/relationships/diagramData" Target="../diagrams/data2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microsoft.com/office/2007/relationships/diagramDrawing" Target="../diagrams/drawing1.xml"/><Relationship Id="rId4" Type="http://schemas.openxmlformats.org/officeDocument/2006/relationships/diagramQuickStyle" Target="../diagrams/quickStyle1.xml"/><Relationship Id="rId9" Type="http://schemas.openxmlformats.org/officeDocument/2006/relationships/diagramColors" Target="../diagrams/colors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41850" y="2371846"/>
            <a:ext cx="4783829" cy="1569660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r>
              <a:rPr lang="en-US" sz="9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9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79829" y="471369"/>
            <a:ext cx="6154058" cy="5662145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xmlns="" val="301729213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83102" y="245735"/>
            <a:ext cx="6630129" cy="646331"/>
          </a:xfrm>
          <a:prstGeom prst="rect">
            <a:avLst/>
          </a:prstGeom>
          <a:gradFill>
            <a:gsLst>
              <a:gs pos="0">
                <a:schemeClr val="accent2">
                  <a:lumMod val="5000"/>
                  <a:lumOff val="95000"/>
                </a:schemeClr>
              </a:gs>
              <a:gs pos="7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উমাইয়া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খেলাফতের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মানচিত্র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50494" y="945205"/>
            <a:ext cx="10371221" cy="556889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475116" y="3221820"/>
            <a:ext cx="157317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রাজধানী</a:t>
            </a:r>
            <a:endParaRPr lang="en-US" sz="32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দামেস্ক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53883" y="2926080"/>
            <a:ext cx="14771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স্পেন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07433" y="4037428"/>
            <a:ext cx="21466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উত্তর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আফ্রিকা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072468" y="4560648"/>
            <a:ext cx="7033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সিন্ধ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649594" y="3144876"/>
            <a:ext cx="19272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মধ্য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এশিয়া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385537" y="5008098"/>
            <a:ext cx="20231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আরব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উপদ্বীপ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07434" y="5669280"/>
            <a:ext cx="31230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আফ্রিকা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মহাদেশ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30862" y="1314235"/>
            <a:ext cx="30104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ইউরোপ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মহাদেশ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992417" y="3729651"/>
            <a:ext cx="122389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এশিয়া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মহাদেশ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229745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89018" y="71880"/>
            <a:ext cx="7794730" cy="1200329"/>
          </a:xfrm>
          <a:prstGeom prst="rect">
            <a:avLst/>
          </a:prstGeom>
          <a:gradFill>
            <a:gsLst>
              <a:gs pos="0">
                <a:schemeClr val="accent2">
                  <a:lumMod val="5000"/>
                  <a:lumOff val="95000"/>
                </a:schemeClr>
              </a:gs>
              <a:gs pos="7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নং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শিখন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ফলের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আলোকে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আলোচনা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“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উমাইয়া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খেলাফতের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অর্থনৈতিক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বৈশিষ্ট্য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” </a:t>
            </a:r>
            <a:endParaRPr lang="en-US" sz="2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89018" y="1351378"/>
            <a:ext cx="6747163" cy="1077218"/>
          </a:xfrm>
          <a:prstGeom prst="rect">
            <a:avLst/>
          </a:prstGeom>
          <a:gradFill>
            <a:gsLst>
              <a:gs pos="0">
                <a:schemeClr val="accent2">
                  <a:lumMod val="5000"/>
                  <a:lumOff val="95000"/>
                </a:schemeClr>
              </a:gs>
              <a:gs pos="7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রাষ্ট্রীয়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আয়ের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উৎস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যাকাত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জিজিয়া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খারাজ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 </a:t>
            </a:r>
          </a:p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উশুর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উশর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খুমস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আল-ফাই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)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75163" y="2507765"/>
            <a:ext cx="6747163" cy="584775"/>
          </a:xfrm>
          <a:prstGeom prst="rect">
            <a:avLst/>
          </a:prstGeom>
          <a:gradFill>
            <a:gsLst>
              <a:gs pos="0">
                <a:schemeClr val="accent2">
                  <a:lumMod val="5000"/>
                  <a:lumOff val="95000"/>
                </a:schemeClr>
              </a:gs>
              <a:gs pos="7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বায়তুলমাল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রাষ্ট্রীয়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কোষাগার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  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75163" y="3140793"/>
            <a:ext cx="6747163" cy="584775"/>
          </a:xfrm>
          <a:prstGeom prst="rect">
            <a:avLst/>
          </a:prstGeom>
          <a:gradFill>
            <a:gsLst>
              <a:gs pos="0">
                <a:schemeClr val="accent2">
                  <a:lumMod val="5000"/>
                  <a:lumOff val="95000"/>
                </a:schemeClr>
              </a:gs>
              <a:gs pos="7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ব্যবসা-বাণিজ্য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89018" y="3746166"/>
            <a:ext cx="6733308" cy="584775"/>
          </a:xfrm>
          <a:prstGeom prst="rect">
            <a:avLst/>
          </a:prstGeom>
          <a:gradFill>
            <a:gsLst>
              <a:gs pos="0">
                <a:schemeClr val="accent2">
                  <a:lumMod val="5000"/>
                  <a:lumOff val="95000"/>
                </a:schemeClr>
              </a:gs>
              <a:gs pos="7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ভূমি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কৃষি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ব্যবস্থা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89018" y="4393121"/>
            <a:ext cx="6733308" cy="584775"/>
          </a:xfrm>
          <a:prstGeom prst="rect">
            <a:avLst/>
          </a:prstGeom>
          <a:gradFill>
            <a:gsLst>
              <a:gs pos="0">
                <a:schemeClr val="accent2">
                  <a:lumMod val="5000"/>
                  <a:lumOff val="95000"/>
                </a:schemeClr>
              </a:gs>
              <a:gs pos="7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৫।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কৃষিপণ্য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গম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বাদাম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লেবু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জলপাই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তরমুজ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 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75162" y="4974580"/>
            <a:ext cx="6747164" cy="584775"/>
          </a:xfrm>
          <a:prstGeom prst="rect">
            <a:avLst/>
          </a:prstGeom>
          <a:gradFill>
            <a:gsLst>
              <a:gs pos="0">
                <a:schemeClr val="accent2">
                  <a:lumMod val="5000"/>
                  <a:lumOff val="95000"/>
                </a:schemeClr>
              </a:gs>
              <a:gs pos="7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৬।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কৃষক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সাধারন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মানুষের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অবস্থা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75162" y="5491939"/>
            <a:ext cx="6747164" cy="584775"/>
          </a:xfrm>
          <a:prstGeom prst="rect">
            <a:avLst/>
          </a:prstGeom>
          <a:gradFill>
            <a:gsLst>
              <a:gs pos="0">
                <a:schemeClr val="accent2">
                  <a:lumMod val="5000"/>
                  <a:lumOff val="95000"/>
                </a:schemeClr>
              </a:gs>
              <a:gs pos="7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৭।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মুদ্রা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আরবী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মূদ্রা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প্রবর্তন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 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89018" y="6074106"/>
            <a:ext cx="6733308" cy="584775"/>
          </a:xfrm>
          <a:prstGeom prst="rect">
            <a:avLst/>
          </a:prstGeom>
          <a:gradFill>
            <a:gsLst>
              <a:gs pos="0">
                <a:schemeClr val="accent2">
                  <a:lumMod val="5000"/>
                  <a:lumOff val="95000"/>
                </a:schemeClr>
              </a:gs>
              <a:gs pos="7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৮।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দিউয়ানুল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খারাজ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ভূমি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রাজস্য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ব্যবস্থা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  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432758" y="4028949"/>
            <a:ext cx="2602832" cy="2343082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9733547" y="6474215"/>
            <a:ext cx="21777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          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মূদ্রা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ব্যবস্থা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902227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400"/>
                            </p:stCondLst>
                            <p:childTnLst>
                              <p:par>
                                <p:cTn id="13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300"/>
                            </p:stCondLst>
                            <p:childTnLst>
                              <p:par>
                                <p:cTn id="21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550"/>
                            </p:stCondLst>
                            <p:childTnLst>
                              <p:par>
                                <p:cTn id="29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7950"/>
                            </p:stCondLst>
                            <p:childTnLst>
                              <p:par>
                                <p:cTn id="37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250"/>
                            </p:stCondLst>
                            <p:childTnLst>
                              <p:par>
                                <p:cTn id="4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2000"/>
                            </p:stCondLst>
                            <p:childTnLst>
                              <p:par>
                                <p:cTn id="53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3850"/>
                            </p:stCondLst>
                            <p:childTnLst>
                              <p:par>
                                <p:cTn id="61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 tmFilter="0,0; .5, 1; 1, 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91345" y="886690"/>
            <a:ext cx="4461164" cy="646331"/>
          </a:xfrm>
          <a:prstGeom prst="rect">
            <a:avLst/>
          </a:prstGeom>
          <a:gradFill>
            <a:gsLst>
              <a:gs pos="0">
                <a:schemeClr val="accent2">
                  <a:lumMod val="5000"/>
                  <a:lumOff val="95000"/>
                </a:schemeClr>
              </a:gs>
              <a:gs pos="7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98719" y="2208286"/>
            <a:ext cx="7588280" cy="646331"/>
          </a:xfrm>
          <a:prstGeom prst="rect">
            <a:avLst/>
          </a:prstGeom>
          <a:gradFill>
            <a:gsLst>
              <a:gs pos="0">
                <a:schemeClr val="accent2">
                  <a:lumMod val="5000"/>
                  <a:lumOff val="95000"/>
                </a:schemeClr>
              </a:gs>
              <a:gs pos="7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উমাইয়া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খেলাফতের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৫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জন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খলিফার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লেখ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141410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756325" y="480950"/>
            <a:ext cx="7687086" cy="1200329"/>
          </a:xfrm>
          <a:prstGeom prst="rect">
            <a:avLst/>
          </a:prstGeom>
          <a:gradFill>
            <a:gsLst>
              <a:gs pos="0">
                <a:schemeClr val="accent2">
                  <a:lumMod val="5000"/>
                  <a:lumOff val="95000"/>
                </a:schemeClr>
              </a:gs>
              <a:gs pos="7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নং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শিখন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ফলের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আলোকে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আলোচনা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- 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“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উমাইয়া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আমলে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সামাজিক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বৈশিষ্ট্য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”   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623978" y="1891955"/>
            <a:ext cx="5860472" cy="646331"/>
          </a:xfrm>
          <a:prstGeom prst="rect">
            <a:avLst/>
          </a:prstGeom>
          <a:gradFill>
            <a:gsLst>
              <a:gs pos="0">
                <a:schemeClr val="accent2">
                  <a:lumMod val="5000"/>
                  <a:lumOff val="95000"/>
                </a:schemeClr>
              </a:gs>
              <a:gs pos="7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সমাজে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নারীর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স্থান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23978" y="2466108"/>
            <a:ext cx="5971309" cy="646331"/>
          </a:xfrm>
          <a:prstGeom prst="rect">
            <a:avLst/>
          </a:prstGeom>
          <a:gradFill>
            <a:gsLst>
              <a:gs pos="0">
                <a:schemeClr val="accent2">
                  <a:lumMod val="5000"/>
                  <a:lumOff val="95000"/>
                </a:schemeClr>
              </a:gs>
              <a:gs pos="7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পোষাক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পরিচ্ছদ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23978" y="3076351"/>
            <a:ext cx="5860472" cy="646331"/>
          </a:xfrm>
          <a:prstGeom prst="rect">
            <a:avLst/>
          </a:prstGeom>
          <a:gradFill>
            <a:gsLst>
              <a:gs pos="0">
                <a:schemeClr val="accent2">
                  <a:lumMod val="5000"/>
                  <a:lumOff val="95000"/>
                </a:schemeClr>
              </a:gs>
              <a:gs pos="7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খলিফাদের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ভোগবিলাস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03196" y="3686592"/>
            <a:ext cx="5902036" cy="2616101"/>
          </a:xfrm>
          <a:prstGeom prst="rect">
            <a:avLst/>
          </a:prstGeom>
          <a:gradFill>
            <a:gsLst>
              <a:gs pos="0">
                <a:schemeClr val="accent2">
                  <a:lumMod val="5000"/>
                  <a:lumOff val="95000"/>
                </a:schemeClr>
              </a:gs>
              <a:gs pos="7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সামাজিক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বিন্যাস</a:t>
            </a:r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অভিজাত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মাওয়ালি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সম্প্রদায়</a:t>
            </a: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জিম্মি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দাস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946134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71354" y="1216282"/>
            <a:ext cx="4059381" cy="646331"/>
          </a:xfrm>
          <a:prstGeom prst="rect">
            <a:avLst/>
          </a:prstGeom>
          <a:gradFill>
            <a:gsLst>
              <a:gs pos="0">
                <a:schemeClr val="accent2">
                  <a:lumMod val="5000"/>
                  <a:lumOff val="95000"/>
                </a:schemeClr>
              </a:gs>
              <a:gs pos="7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54115" y="2330888"/>
            <a:ext cx="8451723" cy="646331"/>
          </a:xfrm>
          <a:prstGeom prst="rect">
            <a:avLst/>
          </a:prstGeom>
          <a:gradFill>
            <a:gsLst>
              <a:gs pos="0">
                <a:schemeClr val="accent2">
                  <a:lumMod val="5000"/>
                  <a:lumOff val="95000"/>
                </a:schemeClr>
              </a:gs>
              <a:gs pos="7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ক-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দলঃ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উমাইয়া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খেলাফতের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রাষ্ট্রীয়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আয়ের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উৎসগুলো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লেখ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54115" y="3693324"/>
            <a:ext cx="8410074" cy="646331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5000"/>
                  <a:lumOff val="95000"/>
                </a:schemeClr>
              </a:gs>
              <a:gs pos="7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খ-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দলঃ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উমাইয়া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খেলাফতের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সামাজিক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বিন্যাস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লেখ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166275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93695" y="2249905"/>
            <a:ext cx="4523873" cy="646331"/>
          </a:xfrm>
          <a:prstGeom prst="rect">
            <a:avLst/>
          </a:prstGeom>
          <a:gradFill>
            <a:gsLst>
              <a:gs pos="0">
                <a:schemeClr val="accent2">
                  <a:lumMod val="5000"/>
                  <a:lumOff val="95000"/>
                </a:schemeClr>
              </a:gs>
              <a:gs pos="7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সার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সংক্ষেপ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835645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79273" y="665018"/>
            <a:ext cx="4045527" cy="646331"/>
          </a:xfrm>
          <a:prstGeom prst="rect">
            <a:avLst/>
          </a:prstGeom>
          <a:gradFill>
            <a:gsLst>
              <a:gs pos="0">
                <a:schemeClr val="accent2">
                  <a:lumMod val="5000"/>
                  <a:lumOff val="95000"/>
                </a:schemeClr>
              </a:gs>
              <a:gs pos="7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49304" y="1801787"/>
            <a:ext cx="8553156" cy="584775"/>
          </a:xfrm>
          <a:prstGeom prst="rect">
            <a:avLst/>
          </a:prstGeom>
          <a:gradFill>
            <a:gsLst>
              <a:gs pos="0">
                <a:schemeClr val="accent2">
                  <a:lumMod val="5000"/>
                  <a:lumOff val="95000"/>
                </a:schemeClr>
              </a:gs>
              <a:gs pos="7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উমাইয়া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খেলাফতের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প্রতিষ্ঠাতা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49303" y="2584612"/>
            <a:ext cx="8553157" cy="584775"/>
          </a:xfrm>
          <a:prstGeom prst="rect">
            <a:avLst/>
          </a:prstGeom>
          <a:gradFill>
            <a:gsLst>
              <a:gs pos="0">
                <a:schemeClr val="accent2">
                  <a:lumMod val="5000"/>
                  <a:lumOff val="95000"/>
                </a:schemeClr>
              </a:gs>
              <a:gs pos="7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উমাইয়া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খেলাফতের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খলিফা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আরবী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মূদ্রা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প্রবর্তন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49303" y="3367437"/>
            <a:ext cx="8553156" cy="584775"/>
          </a:xfrm>
          <a:prstGeom prst="rect">
            <a:avLst/>
          </a:prstGeom>
          <a:gradFill>
            <a:gsLst>
              <a:gs pos="0">
                <a:schemeClr val="accent2">
                  <a:lumMod val="5000"/>
                  <a:lumOff val="95000"/>
                </a:schemeClr>
              </a:gs>
              <a:gs pos="7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মাওয়ালী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791736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56810" y="1339516"/>
            <a:ext cx="4641273" cy="646331"/>
          </a:xfrm>
          <a:prstGeom prst="rect">
            <a:avLst/>
          </a:prstGeom>
          <a:gradFill>
            <a:gsLst>
              <a:gs pos="0">
                <a:schemeClr val="accent2">
                  <a:lumMod val="5000"/>
                  <a:lumOff val="95000"/>
                </a:schemeClr>
              </a:gs>
              <a:gs pos="7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বাড়ীর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37083" y="2703460"/>
            <a:ext cx="8494295" cy="646331"/>
          </a:xfrm>
          <a:prstGeom prst="rect">
            <a:avLst/>
          </a:prstGeom>
          <a:gradFill>
            <a:gsLst>
              <a:gs pos="0">
                <a:schemeClr val="accent2">
                  <a:lumMod val="5000"/>
                  <a:lumOff val="95000"/>
                </a:schemeClr>
              </a:gs>
              <a:gs pos="7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উমাইয়া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খেলাফতের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অর্থনৈতিক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বৈশিষ্ট্য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আলোচনা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359710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3989" y="1106905"/>
            <a:ext cx="7054516" cy="646331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5000"/>
                  <a:lumOff val="95000"/>
                </a:schemeClr>
              </a:gs>
              <a:gs pos="7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বই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রেফারেন্স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645568" y="2277549"/>
            <a:ext cx="6858000" cy="25627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043989" y="1964728"/>
            <a:ext cx="7054516" cy="2776145"/>
          </a:xfrm>
          <a:prstGeom prst="rect">
            <a:avLst/>
          </a:prstGeom>
          <a:gradFill>
            <a:gsLst>
              <a:gs pos="0">
                <a:schemeClr val="accent2">
                  <a:lumMod val="5000"/>
                  <a:lumOff val="95000"/>
                </a:schemeClr>
              </a:gs>
              <a:gs pos="7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15000"/>
              </a:lnSpc>
            </a:pPr>
            <a:r>
              <a:rPr lang="bn-IN" sz="1600" dirty="0"/>
              <a:t> 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২। ইসলামের ইতিহাস ও সংস্কৃতি (১ম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পত্র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lnSpc>
                <a:spcPct val="115000"/>
              </a:lnSpc>
            </a:pP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ড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. মোহাম্মদ ছিদ্দিকুর রহমান খান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lnSpc>
                <a:spcPct val="115000"/>
              </a:lnSpc>
            </a:pP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      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ড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 এ. টি. এম সামছুজ্জোহা 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n-IN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১। ইসলামের ইতিহাস ও সংস্কৃতি (১ম প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ত্র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) </a:t>
            </a:r>
            <a:endParaRPr kumimoji="0" lang="en-US" alt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n-IN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      ড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.</a:t>
            </a:r>
            <a:r>
              <a:rPr kumimoji="0" lang="bn-IN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মাহমুদুল হাসান </a:t>
            </a:r>
            <a:endParaRPr kumimoji="0" lang="bn-IN" alt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141768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240598" y="2931196"/>
            <a:ext cx="4571574" cy="1107996"/>
          </a:xfrm>
          <a:prstGeom prst="rect">
            <a:avLst/>
          </a:prstGeom>
          <a:gradFill>
            <a:gsLst>
              <a:gs pos="0">
                <a:schemeClr val="accent2">
                  <a:lumMod val="5000"/>
                  <a:lumOff val="95000"/>
                </a:schemeClr>
              </a:gs>
              <a:gs pos="7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6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r>
              <a:rPr lang="en-US" sz="6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6973" y="1011075"/>
            <a:ext cx="5882640" cy="494823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193894754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423138" y="435598"/>
            <a:ext cx="3882683" cy="707886"/>
          </a:xfrm>
          <a:prstGeom prst="rect">
            <a:avLst/>
          </a:prstGeom>
          <a:gradFill>
            <a:gsLst>
              <a:gs pos="0">
                <a:schemeClr val="accent2">
                  <a:lumMod val="5000"/>
                  <a:lumOff val="95000"/>
                </a:schemeClr>
              </a:gs>
              <a:gs pos="7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1267851" y="1540970"/>
            <a:ext cx="9890760" cy="4168169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lIns="104498" tIns="52249" rIns="104498" bIns="52249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আব্দুল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মান্নান</a:t>
            </a:r>
            <a:endParaRPr lang="en-US" sz="44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প্রভাষক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ইসলামের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ইতিহাস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সংস্কৃতি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endParaRPr lang="bn-BD" sz="44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মেহনাজ হোসেন মীম আদর্শ সরকারি কলেজ</a:t>
            </a:r>
            <a:endParaRPr lang="bn-BD" sz="44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400" dirty="0" smtClean="0">
                <a:solidFill>
                  <a:schemeClr val="bg1"/>
                </a:solidFill>
              </a:rPr>
              <a:t>০১৭২২৮৮৭৭৫১</a:t>
            </a:r>
          </a:p>
          <a:p>
            <a:pPr algn="ctr"/>
            <a:r>
              <a:rPr lang="en-US" sz="4400" dirty="0" smtClean="0">
                <a:solidFill>
                  <a:schemeClr val="bg1"/>
                </a:solidFill>
                <a:hlinkClick r:id="rId3"/>
              </a:rPr>
              <a:t>a.mannan</a:t>
            </a:r>
            <a:r>
              <a:rPr lang="en-US" sz="4400" dirty="0" smtClean="0">
                <a:solidFill>
                  <a:schemeClr val="bg1"/>
                </a:solidFill>
                <a:latin typeface="Arial Black" pitchFamily="34" charset="0"/>
                <a:hlinkClick r:id="rId3"/>
              </a:rPr>
              <a:t>12818</a:t>
            </a:r>
            <a:r>
              <a:rPr lang="en-US" sz="4400" dirty="0" smtClean="0">
                <a:solidFill>
                  <a:schemeClr val="bg1"/>
                </a:solidFill>
                <a:hlinkClick r:id="rId3"/>
              </a:rPr>
              <a:t>@gmail.com</a:t>
            </a:r>
            <a:endParaRPr lang="en-US" sz="4400" dirty="0" smtClean="0">
              <a:solidFill>
                <a:schemeClr val="bg1"/>
              </a:solidFill>
            </a:endParaRPr>
          </a:p>
          <a:p>
            <a:pPr algn="ctr"/>
            <a:r>
              <a:rPr lang="en-US" sz="4400" dirty="0" err="1" smtClean="0">
                <a:solidFill>
                  <a:schemeClr val="bg1"/>
                </a:solidFill>
              </a:rPr>
              <a:t>Youtube</a:t>
            </a:r>
            <a:r>
              <a:rPr lang="en-US" sz="4400" dirty="0" smtClean="0">
                <a:solidFill>
                  <a:schemeClr val="bg1"/>
                </a:solidFill>
              </a:rPr>
              <a:t>:  </a:t>
            </a:r>
            <a:r>
              <a:rPr lang="en-US" sz="4400" dirty="0" err="1" smtClean="0">
                <a:solidFill>
                  <a:schemeClr val="bg1"/>
                </a:solidFill>
              </a:rPr>
              <a:t>Getway</a:t>
            </a:r>
            <a:r>
              <a:rPr lang="en-US" sz="4400" dirty="0" smtClean="0">
                <a:solidFill>
                  <a:schemeClr val="bg1"/>
                </a:solidFill>
              </a:rPr>
              <a:t> Easy Education</a:t>
            </a:r>
            <a:endParaRPr lang="bn-BD" sz="44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961037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47877" y="1865213"/>
            <a:ext cx="7338899" cy="646331"/>
          </a:xfrm>
          <a:prstGeom prst="rect">
            <a:avLst/>
          </a:prstGeom>
          <a:gradFill>
            <a:gsLst>
              <a:gs pos="0">
                <a:schemeClr val="accent2">
                  <a:lumMod val="5000"/>
                  <a:lumOff val="95000"/>
                </a:schemeClr>
              </a:gs>
              <a:gs pos="7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বিষয়ঃ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ইসলামের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ইতিহাস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সংস্কৃতি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(১ম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পত্র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47877" y="2498761"/>
            <a:ext cx="7338899" cy="646331"/>
          </a:xfrm>
          <a:prstGeom prst="rect">
            <a:avLst/>
          </a:prstGeom>
          <a:gradFill>
            <a:gsLst>
              <a:gs pos="0">
                <a:schemeClr val="accent2">
                  <a:lumMod val="5000"/>
                  <a:lumOff val="95000"/>
                </a:schemeClr>
              </a:gs>
              <a:gs pos="7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অধ্যায়ঃ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চতুর্থ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উমাইয়া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খেলাফত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)   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366653" y="3145092"/>
            <a:ext cx="7320123" cy="646331"/>
          </a:xfrm>
          <a:prstGeom prst="rect">
            <a:avLst/>
          </a:prstGeom>
          <a:gradFill>
            <a:gsLst>
              <a:gs pos="0">
                <a:schemeClr val="accent2">
                  <a:lumMod val="5000"/>
                  <a:lumOff val="95000"/>
                </a:schemeClr>
              </a:gs>
              <a:gs pos="7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সময়ঃ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৬০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09047" y="1303844"/>
            <a:ext cx="7377729" cy="646331"/>
          </a:xfrm>
          <a:prstGeom prst="rect">
            <a:avLst/>
          </a:prstGeom>
          <a:gradFill>
            <a:gsLst>
              <a:gs pos="0">
                <a:schemeClr val="accent2">
                  <a:lumMod val="5000"/>
                  <a:lumOff val="95000"/>
                </a:schemeClr>
              </a:gs>
              <a:gs pos="7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একাদশ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923542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43000" y="673768"/>
            <a:ext cx="9689167" cy="618423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43000" y="998805"/>
            <a:ext cx="36998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</a:t>
            </a:r>
            <a:r>
              <a:rPr lang="en-US" sz="3200" b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কুব্বাত-উস-সাখরা</a:t>
            </a:r>
            <a:endParaRPr lang="en-US" sz="3200" b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92383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60010" y="1444519"/>
            <a:ext cx="3172691" cy="707886"/>
          </a:xfrm>
          <a:prstGeom prst="rect">
            <a:avLst/>
          </a:prstGeom>
          <a:gradFill>
            <a:gsLst>
              <a:gs pos="0">
                <a:schemeClr val="accent2">
                  <a:lumMod val="5000"/>
                  <a:lumOff val="95000"/>
                </a:schemeClr>
              </a:gs>
              <a:gs pos="7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শিরোনাম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32382" y="2455172"/>
            <a:ext cx="6112408" cy="646331"/>
          </a:xfrm>
          <a:prstGeom prst="rect">
            <a:avLst/>
          </a:prstGeom>
          <a:gradFill>
            <a:gsLst>
              <a:gs pos="0">
                <a:schemeClr val="accent2">
                  <a:lumMod val="5000"/>
                  <a:lumOff val="95000"/>
                </a:schemeClr>
              </a:gs>
              <a:gs pos="7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উমাইয়া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আমলে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আর্থ-সামাজিক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বৈশিষ্ট্য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435042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22533" y="727392"/>
            <a:ext cx="5278582" cy="707886"/>
          </a:xfrm>
          <a:prstGeom prst="rect">
            <a:avLst/>
          </a:prstGeom>
          <a:gradFill>
            <a:gsLst>
              <a:gs pos="0">
                <a:schemeClr val="accent2">
                  <a:lumMod val="5000"/>
                  <a:lumOff val="95000"/>
                </a:schemeClr>
              </a:gs>
              <a:gs pos="7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শিখন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ফল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76945" y="1803486"/>
            <a:ext cx="7232073" cy="646331"/>
          </a:xfrm>
          <a:prstGeom prst="rect">
            <a:avLst/>
          </a:prstGeom>
          <a:gradFill>
            <a:gsLst>
              <a:gs pos="0">
                <a:schemeClr val="accent2">
                  <a:lumMod val="5000"/>
                  <a:lumOff val="95000"/>
                </a:schemeClr>
              </a:gs>
              <a:gs pos="7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---  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76945" y="2478348"/>
            <a:ext cx="7232073" cy="646331"/>
          </a:xfrm>
          <a:prstGeom prst="rect">
            <a:avLst/>
          </a:prstGeom>
          <a:gradFill>
            <a:gsLst>
              <a:gs pos="0">
                <a:schemeClr val="accent2">
                  <a:lumMod val="5000"/>
                  <a:lumOff val="95000"/>
                </a:schemeClr>
              </a:gs>
              <a:gs pos="7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উমাইয়া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খেলাফত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76945" y="3181741"/>
            <a:ext cx="7232073" cy="646331"/>
          </a:xfrm>
          <a:prstGeom prst="rect">
            <a:avLst/>
          </a:prstGeom>
          <a:gradFill>
            <a:gsLst>
              <a:gs pos="0">
                <a:schemeClr val="accent2">
                  <a:lumMod val="5000"/>
                  <a:lumOff val="95000"/>
                </a:schemeClr>
              </a:gs>
              <a:gs pos="7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উমাইয়া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খেলাফতের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অর্থনৈতিক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বৈশিষ্ট্য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76945" y="3885134"/>
            <a:ext cx="7232073" cy="646331"/>
          </a:xfrm>
          <a:prstGeom prst="rect">
            <a:avLst/>
          </a:prstGeom>
          <a:gradFill>
            <a:gsLst>
              <a:gs pos="0">
                <a:schemeClr val="accent2">
                  <a:lumMod val="5000"/>
                  <a:lumOff val="95000"/>
                </a:schemeClr>
              </a:gs>
              <a:gs pos="7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উমাইয়া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খেলাফতের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সামাজিক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বৈশিষ্ট্য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682754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650"/>
                            </p:stCondLst>
                            <p:childTnLst>
                              <p:par>
                                <p:cTn id="21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62624" y="803564"/>
            <a:ext cx="7479997" cy="1200329"/>
          </a:xfrm>
          <a:prstGeom prst="rect">
            <a:avLst/>
          </a:prstGeom>
          <a:gradFill>
            <a:gsLst>
              <a:gs pos="0">
                <a:schemeClr val="accent2">
                  <a:lumMod val="5000"/>
                  <a:lumOff val="95000"/>
                </a:schemeClr>
              </a:gs>
              <a:gs pos="7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নং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শিখন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ফলের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আলোকে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আলোচনা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- </a:t>
            </a:r>
          </a:p>
          <a:p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“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উমাইয়া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খেলাফত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”    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62624" y="2373225"/>
            <a:ext cx="7479997" cy="646331"/>
          </a:xfrm>
          <a:prstGeom prst="rect">
            <a:avLst/>
          </a:prstGeom>
          <a:gradFill>
            <a:gsLst>
              <a:gs pos="0">
                <a:schemeClr val="accent2">
                  <a:lumMod val="5000"/>
                  <a:lumOff val="95000"/>
                </a:schemeClr>
              </a:gs>
              <a:gs pos="7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উমাইয়া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খেলাফতের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কালঃ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(৬৬১-৭৫০)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62624" y="3157935"/>
            <a:ext cx="7524842" cy="646331"/>
          </a:xfrm>
          <a:prstGeom prst="rect">
            <a:avLst/>
          </a:prstGeom>
          <a:gradFill>
            <a:gsLst>
              <a:gs pos="0">
                <a:schemeClr val="accent2">
                  <a:lumMod val="5000"/>
                  <a:lumOff val="95000"/>
                </a:schemeClr>
              </a:gs>
              <a:gs pos="7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শাসক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সংখ্যাঃ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১৪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62624" y="3942645"/>
            <a:ext cx="7479997" cy="646331"/>
          </a:xfrm>
          <a:prstGeom prst="rect">
            <a:avLst/>
          </a:prstGeom>
          <a:gradFill>
            <a:gsLst>
              <a:gs pos="0">
                <a:schemeClr val="accent2">
                  <a:lumMod val="5000"/>
                  <a:lumOff val="95000"/>
                </a:schemeClr>
              </a:gs>
              <a:gs pos="7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গণতন্ত্রের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পরিবর্তে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রাজতন্ত্র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প্রতিষ্ঠা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62624" y="4847653"/>
            <a:ext cx="7479997" cy="646331"/>
          </a:xfrm>
          <a:prstGeom prst="rect">
            <a:avLst/>
          </a:prstGeom>
          <a:gradFill>
            <a:gsLst>
              <a:gs pos="0">
                <a:schemeClr val="accent2">
                  <a:lumMod val="5000"/>
                  <a:lumOff val="95000"/>
                </a:schemeClr>
              </a:gs>
              <a:gs pos="7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সাম্রাজ্য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সম্প্রসারনের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যুগ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593971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950"/>
                            </p:stCondLst>
                            <p:childTnLst>
                              <p:par>
                                <p:cTn id="13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150"/>
                            </p:stCondLst>
                            <p:childTnLst>
                              <p:par>
                                <p:cTn id="21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650"/>
                            </p:stCondLst>
                            <p:childTnLst>
                              <p:par>
                                <p:cTn id="29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5000"/>
                <a:lumOff val="95000"/>
              </a:schemeClr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xmlns="" val="4276030413"/>
              </p:ext>
            </p:extLst>
          </p:nvPr>
        </p:nvGraphicFramePr>
        <p:xfrm>
          <a:off x="775855" y="1177637"/>
          <a:ext cx="5195454" cy="51269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xmlns="" val="2679962692"/>
              </p:ext>
            </p:extLst>
          </p:nvPr>
        </p:nvGraphicFramePr>
        <p:xfrm>
          <a:off x="6298349" y="1177637"/>
          <a:ext cx="5098473" cy="52654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012831" y="375565"/>
            <a:ext cx="7003366" cy="646331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5000"/>
                  <a:lumOff val="95000"/>
                </a:schemeClr>
              </a:gs>
              <a:gs pos="74000">
                <a:schemeClr val="accent5">
                  <a:lumMod val="45000"/>
                  <a:lumOff val="55000"/>
                </a:schemeClr>
              </a:gs>
              <a:gs pos="83000">
                <a:schemeClr val="accent5">
                  <a:lumMod val="45000"/>
                  <a:lumOff val="55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উমাইয়া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খেলাফত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(৬৬১-৭৫০)=৮৯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বছর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083680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81054" y="609403"/>
            <a:ext cx="6845969" cy="707886"/>
          </a:xfrm>
          <a:prstGeom prst="rect">
            <a:avLst/>
          </a:prstGeom>
          <a:gradFill>
            <a:gsLst>
              <a:gs pos="0">
                <a:schemeClr val="accent2">
                  <a:lumMod val="5000"/>
                  <a:lumOff val="95000"/>
                </a:schemeClr>
              </a:gs>
              <a:gs pos="7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উমাইয়া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খেলাফতের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আরো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কিছু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তথ্যঃ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02977" y="1719432"/>
            <a:ext cx="9355756" cy="584775"/>
          </a:xfrm>
          <a:prstGeom prst="rect">
            <a:avLst/>
          </a:prstGeom>
          <a:gradFill>
            <a:gsLst>
              <a:gs pos="0">
                <a:schemeClr val="accent2">
                  <a:lumMod val="5000"/>
                  <a:lumOff val="95000"/>
                </a:schemeClr>
              </a:gs>
              <a:gs pos="7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উমাইয়া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খেলাফতের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প্রতিষ্ঠাতা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ছিলেন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আমীর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মুয়াবিয়া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রাঃ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02977" y="2400607"/>
            <a:ext cx="9355756" cy="584775"/>
          </a:xfrm>
          <a:prstGeom prst="rect">
            <a:avLst/>
          </a:prstGeom>
          <a:gradFill>
            <a:gsLst>
              <a:gs pos="0">
                <a:schemeClr val="accent2">
                  <a:lumMod val="5000"/>
                  <a:lumOff val="95000"/>
                </a:schemeClr>
              </a:gs>
              <a:gs pos="7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উমাইয়া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খেলাফতের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প্রকৃত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প্রতিষ্ঠাতা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ছিলেন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খলিফা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আব্দুল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মালিক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02977" y="3171401"/>
            <a:ext cx="9355756" cy="584775"/>
          </a:xfrm>
          <a:prstGeom prst="rect">
            <a:avLst/>
          </a:prstGeom>
          <a:gradFill>
            <a:gsLst>
              <a:gs pos="0">
                <a:schemeClr val="accent2">
                  <a:lumMod val="5000"/>
                  <a:lumOff val="95000"/>
                </a:schemeClr>
              </a:gs>
              <a:gs pos="7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উমাইয়া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খেলাফতের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সাম্রাজ্য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সম্প্রসারন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–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প্রথম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ওয়ালিদ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02976" y="3886026"/>
            <a:ext cx="9988801" cy="1077218"/>
          </a:xfrm>
          <a:prstGeom prst="rect">
            <a:avLst/>
          </a:prstGeom>
          <a:gradFill>
            <a:gsLst>
              <a:gs pos="0">
                <a:schemeClr val="accent2">
                  <a:lumMod val="5000"/>
                  <a:lumOff val="95000"/>
                </a:schemeClr>
              </a:gs>
              <a:gs pos="7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উমাইয়া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খেলাফতের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একমাত্র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সৎ ও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ন্যায়পরায়ন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খলিফা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ছিলেন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ওমর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</a:p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আব্দুল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আজিজ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73546" y="4939040"/>
            <a:ext cx="9441457" cy="584775"/>
          </a:xfrm>
          <a:prstGeom prst="rect">
            <a:avLst/>
          </a:prstGeom>
          <a:gradFill>
            <a:gsLst>
              <a:gs pos="0">
                <a:schemeClr val="accent2">
                  <a:lumMod val="5000"/>
                  <a:lumOff val="95000"/>
                </a:schemeClr>
              </a:gs>
              <a:gs pos="7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৫।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উমাইয়া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খেলাফতের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শেষ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শাসক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দ্বিতীয়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মাওয়ান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73546" y="5561333"/>
            <a:ext cx="9441457" cy="1077218"/>
          </a:xfrm>
          <a:prstGeom prst="rect">
            <a:avLst/>
          </a:prstGeom>
          <a:gradFill>
            <a:gsLst>
              <a:gs pos="0">
                <a:schemeClr val="accent2">
                  <a:lumMod val="5000"/>
                  <a:lumOff val="95000"/>
                </a:schemeClr>
              </a:gs>
              <a:gs pos="7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৬।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উমাইয়া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খেলাফতের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পতন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 ৭৫০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সালে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আব্বাসীয়দের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কাছে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জাবের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যুদ্ধে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247205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950"/>
                            </p:stCondLst>
                            <p:childTnLst>
                              <p:par>
                                <p:cTn id="13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150"/>
                            </p:stCondLst>
                            <p:childTnLst>
                              <p:par>
                                <p:cTn id="21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050"/>
                            </p:stCondLst>
                            <p:childTnLst>
                              <p:par>
                                <p:cTn id="29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2650"/>
                            </p:stCondLst>
                            <p:childTnLst>
                              <p:par>
                                <p:cTn id="37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4950"/>
                            </p:stCondLst>
                            <p:childTnLst>
                              <p:par>
                                <p:cTn id="4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472</TotalTime>
  <Words>559</Words>
  <Application>Microsoft Office PowerPoint</Application>
  <PresentationFormat>Custom</PresentationFormat>
  <Paragraphs>102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RASEL</dc:creator>
  <cp:lastModifiedBy>Ma</cp:lastModifiedBy>
  <cp:revision>71</cp:revision>
  <dcterms:created xsi:type="dcterms:W3CDTF">2019-02-04T16:12:22Z</dcterms:created>
  <dcterms:modified xsi:type="dcterms:W3CDTF">2020-11-03T14:16:42Z</dcterms:modified>
</cp:coreProperties>
</file>