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96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যথাযথ</a:t>
            </a:r>
            <a:r>
              <a:rPr lang="bn-BD" baseline="0" dirty="0" smtClean="0"/>
              <a:t> যত্নের ফসল পেও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0A807-FF62-4A55-B6AD-51A88DCA4F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3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তদ্রুপ আমের উদহারণ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দ্বারাবুঝানো যায় 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0A807-FF62-4A55-B6AD-51A88DCA4F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52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দলীয়</a:t>
            </a:r>
            <a:r>
              <a:rPr lang="bn-BD" baseline="0" dirty="0" smtClean="0"/>
              <a:t> কাজ শিক্ষক তদারকী করবেন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0A807-FF62-4A55-B6AD-51A88DCA4F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5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20 নভেম্বর.,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 কাজ</a:t>
            </a:r>
            <a:r>
              <a:rPr lang="bn-BD" baseline="0" dirty="0" smtClean="0"/>
              <a:t> শিক্ষার্থীদের খাতায় লিখতে বলবেন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0A807-FF62-4A55-B6AD-51A88DCA4F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50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12DA0-6788-4263-A34A-99077C01938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উপরোল্লেখিত</a:t>
            </a:r>
            <a:r>
              <a:rPr lang="bn-BD" baseline="0" dirty="0" smtClean="0"/>
              <a:t> ছবিটি  স্লাইডে প্রদর্শন দ্বারা শিক্ষার্থীদের থেকে পাঠ শিরুণাম বের করার চেষ্ঠা করবেন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0A807-FF62-4A55-B6AD-51A88DCA4F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3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নিজে আরও আলোচনা যোগ করতে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0A807-FF62-4A55-B6AD-51A88DCA4F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50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ছবিটি</a:t>
            </a:r>
            <a:r>
              <a:rPr lang="bn-BD" baseline="0" dirty="0" smtClean="0"/>
              <a:t> স্লাইডসো দ্বারা শিক্ষার্থীদেরকে চিন্তা করতে বলবে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0A807-FF62-4A55-B6AD-51A88DCA4F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7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অর্থাৎ</a:t>
            </a:r>
            <a:r>
              <a:rPr lang="bn-BD" b="1" baseline="0" dirty="0" smtClean="0"/>
              <a:t>  ‘লা  ইলাহা’ মানে  কোন জমিতে চাষ করতেহলে প্রথমে আগাছাপূর্ণ  অনাবাদি জমির আগাছা  পরিষ্কার করতেহবে ।  ‘ইল্লালাহ ‘ মানে সেই জমিতে চাষ  দিয়ে বিজ বা চারা রুপন করা  ।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0A807-FF62-4A55-B6AD-51A88DCA4F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10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‘ইল্লালাহ ‘ মানে সেই জমিতে চাষ  দিয়ে বিজ তলা থেকে চারা উত্তোলন করে তৈরী করাজমিতে  চারা রুপন করা  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0A807-FF62-4A55-B6AD-51A88DCA4F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84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‘মোহাম্মদূর রাসুলুল্লাহ’ মানে বীজ বা চারা রুপনকৃত জমিতে ভাল ফসল পাওয়ার জন্য নির্দিষ্ট নিয়মে  পরিচর্যা করতেহয় 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0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2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278965" y="630549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1416"/>
            <a:ext cx="12192000" cy="6840884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43843" y="209985"/>
            <a:ext cx="11665293" cy="639086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438400"/>
            <a:ext cx="10510981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 স্লাইডের নিচে অর্থাৎ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সংযোজন করা হয়েছে। আশা করি সম্মানিত শিক্ষকগণ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অনুগ্রহপূর্বক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পাঠটি উপস্থাপনের পূর্বে  উল্লেখিত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শিক্ষকগণ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প্রয়োজনবোধে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কলাকৌশল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1" y="1143000"/>
            <a:ext cx="6324167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</a:t>
            </a:r>
            <a:r>
              <a:rPr lang="bn-BD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838201"/>
            <a:ext cx="5169877" cy="411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96278" y="5112064"/>
            <a:ext cx="442428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ফসলের চারা উত্তোলন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060115" y="152400"/>
            <a:ext cx="5271085" cy="6096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উদহারণস্বরূপ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77" y="762001"/>
            <a:ext cx="5996744" cy="4191000"/>
          </a:xfrm>
          <a:prstGeom prst="rect">
            <a:avLst/>
          </a:prstGeom>
        </p:spPr>
      </p:pic>
      <p:pic>
        <p:nvPicPr>
          <p:cNvPr id="11" name="Picture 10" descr="Photo0180.jpg"/>
          <p:cNvPicPr>
            <a:picLocks noChangeAspect="1"/>
          </p:cNvPicPr>
          <p:nvPr/>
        </p:nvPicPr>
        <p:blipFill>
          <a:blip r:embed="rId5" cstate="print"/>
          <a:srcRect l="2620" t="10361" r="20769" b="5555"/>
          <a:stretch>
            <a:fillRect/>
          </a:stretch>
        </p:blipFill>
        <p:spPr>
          <a:xfrm>
            <a:off x="5712265" y="773667"/>
            <a:ext cx="6276535" cy="4191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18401" y="5104639"/>
            <a:ext cx="217399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bn-BD" sz="2800" b="1" dirty="0">
                <a:latin typeface="NikoshBAN" pitchFamily="2" charset="0"/>
                <a:cs typeface="NikoshBAN" pitchFamily="2" charset="0"/>
              </a:rPr>
              <a:t>ফসলের চারা রূপণ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408" y="4953000"/>
            <a:ext cx="1125024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অর্থাৎ ‘ইল্লালাহ’ 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মানে সেই জমিতে চাষ  দিয়ে বিজ তলা থেকে চারা উত্তোলন করে তৈরী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করা জমিতে 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চারা রুপন করা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0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5723" y="4038600"/>
            <a:ext cx="7354757" cy="204106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কালেমার প্রথম অংশের সংক্ষিপ্ত ব্যাখ্যা লিখ ।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432801" y="1894269"/>
            <a:ext cx="3286760" cy="3026075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1828800" y="617200"/>
            <a:ext cx="3794760" cy="723919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ctg\Desktop\Screenshot_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brightnessContrast bright="-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5" t="18797" b="7924"/>
          <a:stretch/>
        </p:blipFill>
        <p:spPr bwMode="auto">
          <a:xfrm>
            <a:off x="1828800" y="1894269"/>
            <a:ext cx="4794713" cy="18143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8457" y="228601"/>
            <a:ext cx="4419600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অংশ )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875673" y="1059598"/>
            <a:ext cx="4132385" cy="360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acer\Desktop\ইমেজ\মহানবি সঃ\NAM MUBARA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39" y="1922028"/>
            <a:ext cx="6807981" cy="193645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82015" y="4475872"/>
            <a:ext cx="7432483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মুহাম্মদ (সাঃ) আল্লাহর রাসুল 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8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768397"/>
            <a:ext cx="3759200" cy="3443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301777" y="5094070"/>
            <a:ext cx="211949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bn-BD" sz="2800" b="1" dirty="0">
                <a:latin typeface="NikoshBAN" pitchFamily="2" charset="0"/>
                <a:cs typeface="NikoshBAN" pitchFamily="2" charset="0"/>
              </a:rPr>
              <a:t>ফসলের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পরিচর্যা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179885" y="228600"/>
            <a:ext cx="5354516" cy="5334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উদহারণস্বরুপ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8" descr="Picture1234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61484"/>
            <a:ext cx="4301776" cy="34555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74651" y="5165280"/>
            <a:ext cx="11341101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অর্থাৎ ‘মোহাম্মদূর রাসুলুল্লাহ’ মানে বীজ বা চারা রুপনকৃত জমিতে ভাল ফসল পাওয়ার জন্য নির্দিষ্ট নিয়মে  পরিচর্যা করতেহয়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।তদ্রুপ ইমানের বপনকৃত বীজে ইমানের ফল পেতে হলে নবিজীর দেয়া সূন্নাত অনুস্বরণ করতে হবে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D:\মডেল কন্টেন এর ছবি\media(MediaArchive-0a6e20d6-56c9-4293-911e-0809e95fa38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47" y="842251"/>
            <a:ext cx="3778253" cy="3369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699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6800" y="5109121"/>
            <a:ext cx="60960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পাকা  ফসলে ভরপুর মাঠ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762000"/>
            <a:ext cx="4890813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01187" y="5016787"/>
            <a:ext cx="1112016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যথাযথ যত্নের ফসল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পেল যেমন কৃষক তেমনি আল্লাহ ওরাসুল সাঃ এর নীতি অনুস্বরণ করলে চুড়ান্ত ফল জান্নাত পাওয়া যাবে  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7"/>
          <a:stretch/>
        </p:blipFill>
        <p:spPr>
          <a:xfrm>
            <a:off x="425274" y="842198"/>
            <a:ext cx="5915893" cy="3882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96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64" y="1219200"/>
            <a:ext cx="5314069" cy="47419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0" y="1295400"/>
            <a:ext cx="5699703" cy="46892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2438400" y="5943601"/>
            <a:ext cx="271625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চারা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রূপণ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0" y="6019801"/>
            <a:ext cx="238719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বৃক্ষে আম ফলন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322870" y="293078"/>
            <a:ext cx="5186319" cy="773723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উদহারণস্বরূপ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1640" y="4960203"/>
            <a:ext cx="10896600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কালিমায়ে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তায়্যিবা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কে পবিত্র কালিমা বলার কারণ ব্যাখ্যা কর ।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G:\Photos\Received\Makka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99" y="1249681"/>
            <a:ext cx="6812604" cy="3312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7320" y="396240"/>
            <a:ext cx="262636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007235"/>
            <a:ext cx="8763000" cy="3235325"/>
          </a:xfrm>
          <a:noFill/>
        </p:spPr>
        <p:txBody>
          <a:bodyPr>
            <a:noAutofit/>
          </a:bodyPr>
          <a:lstStyle/>
          <a:p>
            <a:pPr marL="514350" indent="-514350">
              <a:buSzPct val="80000"/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কালিমা তায়্যিবার শাব্দিক অর্থ কী ?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কালিমার প্রথম অংশে কীসের স্বীকৃতি ?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কালিমা তায়্যিবা দ্বারা অমুসলিমরা কী হয় ?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রাসুল শব্দের অর্থ কী ?</a:t>
            </a:r>
          </a:p>
        </p:txBody>
      </p:sp>
    </p:spTree>
    <p:extLst>
      <p:ext uri="{BB962C8B-B14F-4D97-AF65-F5344CB8AC3E}">
        <p14:creationId xmlns:p14="http://schemas.microsoft.com/office/powerpoint/2010/main" val="1136089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ity\Pictures\24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7" y="144380"/>
            <a:ext cx="11967411" cy="6713620"/>
          </a:xfrm>
          <a:prstGeom prst="rect">
            <a:avLst/>
          </a:prstGeom>
          <a:noFill/>
          <a:ln w="76200">
            <a:solidFill>
              <a:srgbClr val="00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1910" y="96255"/>
            <a:ext cx="4466135" cy="1171277"/>
          </a:xfrm>
          <a:prstGeom prst="cloudCallou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5721" y="5532122"/>
            <a:ext cx="8971279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কালিমায়ে তায়্যিবার তাৎপর্য বর্ণনা কর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0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vin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1002">
            <a:schemeClr val="lt2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" name="Picture 2" descr="beautiful-flowers-flowers-33623976-500-3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228600"/>
            <a:ext cx="11176000" cy="640080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04800" y="2209800"/>
            <a:ext cx="10261600" cy="25908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23900" b="1" kern="10" spc="50" dirty="0" smtClean="0">
                <a:ln w="5715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kern="10" spc="50" dirty="0">
              <a:ln w="57150"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3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2993AF2-952D-4B19-A1A1-867A517848E9}" type="datetime12">
              <a:rPr lang="bn-BD" b="1" smtClean="0"/>
              <a:t>20/11/2019 12:16 PM</a:t>
            </a:fld>
            <a:endParaRPr lang="en-US" b="1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2</a:t>
            </a:fld>
            <a:endParaRPr lang="en-US"/>
          </a:p>
        </p:txBody>
      </p:sp>
      <p:pic>
        <p:nvPicPr>
          <p:cNvPr id="7170" name="Picture 2" descr="C:\Users\Computer City\Pictures\ইসলামি কালিওগ্রাফি\23621218_1537175073029175_8006905628496768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9" y="222177"/>
            <a:ext cx="1168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5376" y="2143125"/>
            <a:ext cx="3611203" cy="37702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0473" y="2145576"/>
            <a:ext cx="1596912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0982" y="2286000"/>
            <a:ext cx="1911101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68491" y="2282328"/>
            <a:ext cx="1758815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5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2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-2.22222E-6 -0.07222 " pathEditMode="relative" rAng="0" ptsTypes="AA">
                                      <p:cBhvr>
                                        <p:cTn id="3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7037E-6 L 2.22222E-6 -0.07223 " pathEditMode="relative" rAng="0" ptsTypes="AA">
                                      <p:cBhvr>
                                        <p:cTn id="3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4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বুধবার, 20 নভেম্বর, 2019</a:t>
            </a:fld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C7F854-B571-47C3-B81D-C3C225D692F2}" type="slidenum">
              <a:rPr lang="en-US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76701" y="188593"/>
            <a:ext cx="3790951" cy="76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4001" y="1110917"/>
            <a:ext cx="5363411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297" y="3164308"/>
            <a:ext cx="6037179" cy="29854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মোবাইল-০১৮১৭৭১৫৬৭৭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70" y="1239104"/>
            <a:ext cx="5151847" cy="512961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7968744" y="5177136"/>
            <a:ext cx="249605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7567" y="1095587"/>
            <a:ext cx="6067816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19" descr="C:\Users\Computer City\Pictures\uploading\29793270_1855147944778382_855563550836802799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75" y="1285373"/>
            <a:ext cx="2328821" cy="1845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hotos\Received\Makka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99" y="1249681"/>
            <a:ext cx="6812604" cy="33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55723" y="457199"/>
            <a:ext cx="5486398" cy="500063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টি দেখ এবং চিন্তা করে বল  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40042" y="5042922"/>
            <a:ext cx="32544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কালিমায়ে তায়্যিবা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9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17576" y="335255"/>
            <a:ext cx="3438144" cy="609610"/>
          </a:xfrm>
          <a:prstGeom prst="rect">
            <a:avLst/>
          </a:prstGeom>
        </p:spPr>
        <p:txBody>
          <a:bodyPr numCol="1">
            <a:prstTxWarp prst="textWave4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55720" y="1341120"/>
            <a:ext cx="4185920" cy="2956550"/>
          </a:xfrm>
          <a:prstGeom prst="rect">
            <a:avLst/>
          </a:prstGeom>
          <a:noFill/>
        </p:spPr>
        <p:txBody>
          <a:bodyPr numCol="1">
            <a:prstTxWarp prst="textInflate">
              <a:avLst/>
            </a:prstTxWarp>
            <a:normAutofit/>
            <a:scene3d>
              <a:camera prst="perspectiveAbove"/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‘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কালিমা তায়িবা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’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5440" y="4556750"/>
            <a:ext cx="38862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  -  ২য় 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 -  ০২ 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   -  ০৩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4401" y="295870"/>
            <a:ext cx="4964871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137642"/>
            <a:ext cx="5892800" cy="1406188"/>
          </a:xfrm>
          <a:prstGeom prst="rightArrow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800" y="2590800"/>
            <a:ext cx="9032240" cy="18158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 তায়িবা এর অর্থ  বলতে  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 তায়িবার গুরুত্ব ও তাৎপর্য  ব্যাখ্যা করতে 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 তায়িবার শিক্ষা সমুহ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10710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803" y="2286001"/>
            <a:ext cx="10463135" cy="2349579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0" indent="-914400">
              <a:buFont typeface="Wingdings" panose="05000000000000000000" pitchFamily="2" charset="2"/>
              <a:buChar char="v"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‘কালিমা’শব্দের অর্থ বাক্য ’তায়্যিবা’এর অর্থ পবিত্র ।</a:t>
            </a:r>
          </a:p>
          <a:p>
            <a:pPr marL="914400" indent="-914400">
              <a:buFont typeface="Wingdings" panose="05000000000000000000" pitchFamily="2" charset="2"/>
              <a:buChar char="v"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কালিমা তায়্যিবা অর্থ পবিত্র বাক্য । </a:t>
            </a:r>
          </a:p>
          <a:p>
            <a:pPr marL="914400" indent="-914400">
              <a:buFont typeface="Wingdings" panose="05000000000000000000" pitchFamily="2" charset="2"/>
              <a:buChar char="v"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দুটি অংশ যেমন --- 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7840" y="498107"/>
            <a:ext cx="619616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 তায়্যিবার 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537" y="363104"/>
            <a:ext cx="1930400" cy="125240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1" y="381000"/>
            <a:ext cx="1930400" cy="125240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749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51200" y="411540"/>
            <a:ext cx="6165143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অংশ )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979008" y="1415560"/>
            <a:ext cx="4132385" cy="720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90893" y="4478216"/>
            <a:ext cx="8040106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তায়ালা ছাড়া কোন ইলাহ নেই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ctg\Desktop\Screenshot_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brightnessContrast bright="-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5" t="18797" b="7924"/>
          <a:stretch/>
        </p:blipFill>
        <p:spPr bwMode="auto">
          <a:xfrm>
            <a:off x="3830782" y="2554747"/>
            <a:ext cx="3760328" cy="142289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91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284" y="5093738"/>
            <a:ext cx="528183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আগাছাপুর্ণ, অনাবাদী জমি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251200" y="152400"/>
            <a:ext cx="5892800" cy="84406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উদহারণস্বরূপ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ell\Desktop\RAFIQUL\স্মতির এ্যালবাম\Photo037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1" y="1173774"/>
            <a:ext cx="3669193" cy="33982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00" y="1137420"/>
            <a:ext cx="3868625" cy="3434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553200" y="5048809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চারা রূপণের উপযোগী করা বা চাষ দেয়া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808" y="5093738"/>
            <a:ext cx="11492393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অর্থাৎ  ‘লা  ইলাহা’ মানে  কোন জমিতে চাষ করতেহলে প্রথমে আগাছাপূর্ণ  অনাবাদি জমির আগাছা  পরিষ্কার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করে চাষ দিতে হবে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5" descr="D:\মডেল কন্টেন এর ছবি\New folder\New folder\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1148862"/>
            <a:ext cx="3621248" cy="34231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81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/>
      <p:bldP spid="9" grpId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2784</TotalTime>
  <Words>507</Words>
  <Application>Microsoft Office PowerPoint</Application>
  <PresentationFormat>Custom</PresentationFormat>
  <Paragraphs>93</Paragraphs>
  <Slides>19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367</cp:revision>
  <dcterms:created xsi:type="dcterms:W3CDTF">2013-12-14T06:41:16Z</dcterms:created>
  <dcterms:modified xsi:type="dcterms:W3CDTF">2019-11-20T06:20:43Z</dcterms:modified>
</cp:coreProperties>
</file>