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52F7B9-A1F7-468B-BE97-3854C59B0495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163383-6975-4003-9DEB-FCBAA75D3D16}">
      <dgm:prSet phldrT="[Text]" custT="1"/>
      <dgm:spPr/>
      <dgm:t>
        <a:bodyPr/>
        <a:lstStyle/>
        <a:p>
          <a:r>
            <a:rPr lang="en-US" sz="4400" dirty="0" err="1" smtClean="0">
              <a:solidFill>
                <a:srgbClr val="FF0000"/>
              </a:solidFill>
            </a:rPr>
            <a:t>নিজেই</a:t>
          </a:r>
          <a:r>
            <a:rPr lang="en-US" sz="4400" dirty="0" smtClean="0">
              <a:solidFill>
                <a:srgbClr val="FF0000"/>
              </a:solidFill>
            </a:rPr>
            <a:t> </a:t>
          </a:r>
          <a:r>
            <a:rPr lang="en-US" sz="4400" dirty="0" err="1" smtClean="0">
              <a:solidFill>
                <a:srgbClr val="FF0000"/>
              </a:solidFill>
            </a:rPr>
            <a:t>নিজের</a:t>
          </a:r>
          <a:r>
            <a:rPr lang="en-US" sz="4400" dirty="0" smtClean="0">
              <a:solidFill>
                <a:srgbClr val="FF0000"/>
              </a:solidFill>
            </a:rPr>
            <a:t> </a:t>
          </a:r>
          <a:r>
            <a:rPr lang="en-US" sz="4400" dirty="0" err="1" smtClean="0">
              <a:solidFill>
                <a:srgbClr val="FF0000"/>
              </a:solidFill>
            </a:rPr>
            <a:t>কর্মসংস্থানের</a:t>
          </a:r>
          <a:r>
            <a:rPr lang="en-US" sz="4400" dirty="0" smtClean="0">
              <a:solidFill>
                <a:srgbClr val="FF0000"/>
              </a:solidFill>
            </a:rPr>
            <a:t> </a:t>
          </a:r>
          <a:r>
            <a:rPr lang="en-US" sz="4400" dirty="0" err="1" smtClean="0">
              <a:solidFill>
                <a:srgbClr val="FF0000"/>
              </a:solidFill>
            </a:rPr>
            <a:t>ব্যবস্থা</a:t>
          </a:r>
          <a:r>
            <a:rPr lang="en-US" sz="4400" dirty="0" smtClean="0">
              <a:solidFill>
                <a:srgbClr val="FF0000"/>
              </a:solidFill>
            </a:rPr>
            <a:t> </a:t>
          </a:r>
          <a:r>
            <a:rPr lang="en-US" sz="4400" dirty="0" err="1" smtClean="0">
              <a:solidFill>
                <a:srgbClr val="FF0000"/>
              </a:solidFill>
            </a:rPr>
            <a:t>করাই</a:t>
          </a:r>
          <a:r>
            <a:rPr lang="en-US" sz="4400" dirty="0" smtClean="0">
              <a:solidFill>
                <a:srgbClr val="FF0000"/>
              </a:solidFill>
            </a:rPr>
            <a:t> </a:t>
          </a:r>
          <a:r>
            <a:rPr lang="en-US" sz="4400" dirty="0" err="1" smtClean="0">
              <a:solidFill>
                <a:srgbClr val="FF0000"/>
              </a:solidFill>
            </a:rPr>
            <a:t>হলো</a:t>
          </a:r>
          <a:r>
            <a:rPr lang="en-US" sz="4400" dirty="0" smtClean="0">
              <a:solidFill>
                <a:srgbClr val="FF0000"/>
              </a:solidFill>
            </a:rPr>
            <a:t> </a:t>
          </a:r>
          <a:r>
            <a:rPr lang="en-US" sz="4400" dirty="0" err="1" smtClean="0">
              <a:solidFill>
                <a:srgbClr val="FF0000"/>
              </a:solidFill>
            </a:rPr>
            <a:t>আত্নকর্মসংস্থান</a:t>
          </a:r>
          <a:endParaRPr lang="en-US" sz="4400" dirty="0" smtClean="0">
            <a:solidFill>
              <a:srgbClr val="FF0000"/>
            </a:solidFill>
          </a:endParaRPr>
        </a:p>
      </dgm:t>
    </dgm:pt>
    <dgm:pt modelId="{4A51812D-81E4-4DC6-9CCB-DA0194292D15}" type="parTrans" cxnId="{728B82C9-722F-4761-91A3-CD898D563B21}">
      <dgm:prSet/>
      <dgm:spPr/>
      <dgm:t>
        <a:bodyPr/>
        <a:lstStyle/>
        <a:p>
          <a:endParaRPr lang="en-US"/>
        </a:p>
      </dgm:t>
    </dgm:pt>
    <dgm:pt modelId="{1AE8AA69-E51D-4A5E-9D3B-7385BD921807}" type="sibTrans" cxnId="{728B82C9-722F-4761-91A3-CD898D563B21}">
      <dgm:prSet/>
      <dgm:spPr/>
      <dgm:t>
        <a:bodyPr/>
        <a:lstStyle/>
        <a:p>
          <a:endParaRPr lang="en-US"/>
        </a:p>
      </dgm:t>
    </dgm:pt>
    <dgm:pt modelId="{67F0E13B-A313-4E82-938A-4C99BD16206F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মৎস্য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চাষ</a:t>
          </a:r>
          <a:r>
            <a:rPr lang="en-US" b="1" dirty="0" smtClean="0">
              <a:solidFill>
                <a:schemeClr val="tx1"/>
              </a:solidFill>
            </a:rPr>
            <a:t>।</a:t>
          </a:r>
          <a:endParaRPr lang="en-US" b="1" dirty="0">
            <a:solidFill>
              <a:schemeClr val="tx1"/>
            </a:solidFill>
          </a:endParaRPr>
        </a:p>
      </dgm:t>
    </dgm:pt>
    <dgm:pt modelId="{E6EA9F22-9779-43D7-A09D-01717277C4BA}" type="parTrans" cxnId="{08E5DDC8-2826-4DED-B59C-859748748459}">
      <dgm:prSet/>
      <dgm:spPr/>
      <dgm:t>
        <a:bodyPr/>
        <a:lstStyle/>
        <a:p>
          <a:endParaRPr lang="en-US"/>
        </a:p>
      </dgm:t>
    </dgm:pt>
    <dgm:pt modelId="{8D265A26-3AE3-431F-8517-52082DB7133A}" type="sibTrans" cxnId="{08E5DDC8-2826-4DED-B59C-859748748459}">
      <dgm:prSet/>
      <dgm:spPr/>
      <dgm:t>
        <a:bodyPr/>
        <a:lstStyle/>
        <a:p>
          <a:endParaRPr lang="en-US"/>
        </a:p>
      </dgm:t>
    </dgm:pt>
    <dgm:pt modelId="{595FF5C0-95E9-41FE-8289-5A5FCAB6D77D}">
      <dgm:prSet phldrT="[Text]" custT="1"/>
      <dgm:spPr/>
      <dgm:t>
        <a:bodyPr/>
        <a:lstStyle/>
        <a:p>
          <a:r>
            <a:rPr lang="en-US" sz="4000" b="1" dirty="0" err="1" smtClean="0">
              <a:solidFill>
                <a:schemeClr val="tx1"/>
              </a:solidFill>
            </a:rPr>
            <a:t>পল্ট্রি</a:t>
          </a:r>
          <a:r>
            <a:rPr lang="en-US" sz="4000" b="1" dirty="0" smtClean="0">
              <a:solidFill>
                <a:schemeClr val="tx1"/>
              </a:solidFill>
            </a:rPr>
            <a:t> </a:t>
          </a:r>
          <a:r>
            <a:rPr lang="en-US" sz="4000" b="1" dirty="0" err="1" smtClean="0">
              <a:solidFill>
                <a:schemeClr val="tx1"/>
              </a:solidFill>
            </a:rPr>
            <a:t>ফারম</a:t>
          </a:r>
          <a:endParaRPr lang="en-US" sz="4000" b="1" dirty="0">
            <a:solidFill>
              <a:schemeClr val="tx1"/>
            </a:solidFill>
          </a:endParaRPr>
        </a:p>
      </dgm:t>
    </dgm:pt>
    <dgm:pt modelId="{381B43E7-83B6-4AAB-9205-57BFF5B76DAE}" type="parTrans" cxnId="{154FFF05-1730-4132-9B59-10954628767D}">
      <dgm:prSet/>
      <dgm:spPr/>
      <dgm:t>
        <a:bodyPr/>
        <a:lstStyle/>
        <a:p>
          <a:endParaRPr lang="en-US"/>
        </a:p>
      </dgm:t>
    </dgm:pt>
    <dgm:pt modelId="{21FFDD11-0EDD-44EC-B274-A124E65720C0}" type="sibTrans" cxnId="{154FFF05-1730-4132-9B59-10954628767D}">
      <dgm:prSet/>
      <dgm:spPr/>
      <dgm:t>
        <a:bodyPr/>
        <a:lstStyle/>
        <a:p>
          <a:endParaRPr lang="en-US"/>
        </a:p>
      </dgm:t>
    </dgm:pt>
    <dgm:pt modelId="{F997D807-5CA2-4C79-97D8-97E7DC45A02B}" type="pres">
      <dgm:prSet presAssocID="{1B52F7B9-A1F7-468B-BE97-3854C59B049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0F946C-A7BB-4E9B-B31C-062CDD561818}" type="pres">
      <dgm:prSet presAssocID="{C0163383-6975-4003-9DEB-FCBAA75D3D16}" presName="node" presStyleLbl="node1" presStyleIdx="0" presStyleCnt="3" custScaleX="282711" custScaleY="155836" custRadScaleRad="101126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887858-0574-4A38-BD32-E3449596BA11}" type="pres">
      <dgm:prSet presAssocID="{1AE8AA69-E51D-4A5E-9D3B-7385BD92180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94AECA10-8357-4A89-BDBC-E4732E192396}" type="pres">
      <dgm:prSet presAssocID="{1AE8AA69-E51D-4A5E-9D3B-7385BD921807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212C4ACA-EBE0-4B2F-90E2-06620E74A3F0}" type="pres">
      <dgm:prSet presAssocID="{67F0E13B-A313-4E82-938A-4C99BD16206F}" presName="node" presStyleLbl="node1" presStyleIdx="1" presStyleCnt="3" custScaleX="125101" custScaleY="177377" custRadScaleRad="89625" custRadScaleInc="-251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C3EEC3-0E89-428D-ABC0-07B00AA1B20D}" type="pres">
      <dgm:prSet presAssocID="{8D265A26-3AE3-431F-8517-52082DB7133A}" presName="sibTrans" presStyleLbl="sibTrans2D1" presStyleIdx="1" presStyleCnt="3"/>
      <dgm:spPr/>
      <dgm:t>
        <a:bodyPr/>
        <a:lstStyle/>
        <a:p>
          <a:endParaRPr lang="en-US"/>
        </a:p>
      </dgm:t>
    </dgm:pt>
    <dgm:pt modelId="{0F76FFE7-29DD-49AA-ABB9-1C143DEABD30}" type="pres">
      <dgm:prSet presAssocID="{8D265A26-3AE3-431F-8517-52082DB7133A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0F509750-93C4-4F3A-9287-F71D6B975ACC}" type="pres">
      <dgm:prSet presAssocID="{595FF5C0-95E9-41FE-8289-5A5FCAB6D77D}" presName="node" presStyleLbl="node1" presStyleIdx="2" presStyleCnt="3" custScaleX="122946" custScaleY="181984" custRadScaleRad="89128" custRadScaleInc="271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9F6E2D-162C-4FF0-992B-233DA3AF85E2}" type="pres">
      <dgm:prSet presAssocID="{21FFDD11-0EDD-44EC-B274-A124E65720C0}" presName="sibTrans" presStyleLbl="sibTrans2D1" presStyleIdx="2" presStyleCnt="3"/>
      <dgm:spPr/>
      <dgm:t>
        <a:bodyPr/>
        <a:lstStyle/>
        <a:p>
          <a:endParaRPr lang="en-US"/>
        </a:p>
      </dgm:t>
    </dgm:pt>
    <dgm:pt modelId="{E0EC1AFB-526E-41DC-A24B-9EA44CC9429D}" type="pres">
      <dgm:prSet presAssocID="{21FFDD11-0EDD-44EC-B274-A124E65720C0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F96D51DA-A97E-42B0-9E2A-C1EBBAEDD1C2}" type="presOf" srcId="{8D265A26-3AE3-431F-8517-52082DB7133A}" destId="{3AC3EEC3-0E89-428D-ABC0-07B00AA1B20D}" srcOrd="0" destOrd="0" presId="urn:microsoft.com/office/officeart/2005/8/layout/cycle7"/>
    <dgm:cxn modelId="{458D2F89-290A-449D-BF08-209062C9E5B3}" type="presOf" srcId="{67F0E13B-A313-4E82-938A-4C99BD16206F}" destId="{212C4ACA-EBE0-4B2F-90E2-06620E74A3F0}" srcOrd="0" destOrd="0" presId="urn:microsoft.com/office/officeart/2005/8/layout/cycle7"/>
    <dgm:cxn modelId="{728B82C9-722F-4761-91A3-CD898D563B21}" srcId="{1B52F7B9-A1F7-468B-BE97-3854C59B0495}" destId="{C0163383-6975-4003-9DEB-FCBAA75D3D16}" srcOrd="0" destOrd="0" parTransId="{4A51812D-81E4-4DC6-9CCB-DA0194292D15}" sibTransId="{1AE8AA69-E51D-4A5E-9D3B-7385BD921807}"/>
    <dgm:cxn modelId="{7BD63CDA-DE7B-4A1F-8DA4-00BAED38A87F}" type="presOf" srcId="{1B52F7B9-A1F7-468B-BE97-3854C59B0495}" destId="{F997D807-5CA2-4C79-97D8-97E7DC45A02B}" srcOrd="0" destOrd="0" presId="urn:microsoft.com/office/officeart/2005/8/layout/cycle7"/>
    <dgm:cxn modelId="{53EC27FC-4041-40F3-88EF-6F98B142C841}" type="presOf" srcId="{595FF5C0-95E9-41FE-8289-5A5FCAB6D77D}" destId="{0F509750-93C4-4F3A-9287-F71D6B975ACC}" srcOrd="0" destOrd="0" presId="urn:microsoft.com/office/officeart/2005/8/layout/cycle7"/>
    <dgm:cxn modelId="{08E5DDC8-2826-4DED-B59C-859748748459}" srcId="{1B52F7B9-A1F7-468B-BE97-3854C59B0495}" destId="{67F0E13B-A313-4E82-938A-4C99BD16206F}" srcOrd="1" destOrd="0" parTransId="{E6EA9F22-9779-43D7-A09D-01717277C4BA}" sibTransId="{8D265A26-3AE3-431F-8517-52082DB7133A}"/>
    <dgm:cxn modelId="{27A91786-81A5-45D9-9A49-DA0D63CAC7F8}" type="presOf" srcId="{C0163383-6975-4003-9DEB-FCBAA75D3D16}" destId="{4E0F946C-A7BB-4E9B-B31C-062CDD561818}" srcOrd="0" destOrd="0" presId="urn:microsoft.com/office/officeart/2005/8/layout/cycle7"/>
    <dgm:cxn modelId="{EB49F6A4-B3BC-4596-9479-02B571EAA7A4}" type="presOf" srcId="{21FFDD11-0EDD-44EC-B274-A124E65720C0}" destId="{119F6E2D-162C-4FF0-992B-233DA3AF85E2}" srcOrd="0" destOrd="0" presId="urn:microsoft.com/office/officeart/2005/8/layout/cycle7"/>
    <dgm:cxn modelId="{5041051A-2D15-4AC6-BB23-B5DE4339BADE}" type="presOf" srcId="{8D265A26-3AE3-431F-8517-52082DB7133A}" destId="{0F76FFE7-29DD-49AA-ABB9-1C143DEABD30}" srcOrd="1" destOrd="0" presId="urn:microsoft.com/office/officeart/2005/8/layout/cycle7"/>
    <dgm:cxn modelId="{B5B05949-1891-431C-B671-CD0038B838B9}" type="presOf" srcId="{1AE8AA69-E51D-4A5E-9D3B-7385BD921807}" destId="{94AECA10-8357-4A89-BDBC-E4732E192396}" srcOrd="1" destOrd="0" presId="urn:microsoft.com/office/officeart/2005/8/layout/cycle7"/>
    <dgm:cxn modelId="{C9E843A8-DC6A-4372-AEC4-3D2EAC95B4F5}" type="presOf" srcId="{21FFDD11-0EDD-44EC-B274-A124E65720C0}" destId="{E0EC1AFB-526E-41DC-A24B-9EA44CC9429D}" srcOrd="1" destOrd="0" presId="urn:microsoft.com/office/officeart/2005/8/layout/cycle7"/>
    <dgm:cxn modelId="{154FFF05-1730-4132-9B59-10954628767D}" srcId="{1B52F7B9-A1F7-468B-BE97-3854C59B0495}" destId="{595FF5C0-95E9-41FE-8289-5A5FCAB6D77D}" srcOrd="2" destOrd="0" parTransId="{381B43E7-83B6-4AAB-9205-57BFF5B76DAE}" sibTransId="{21FFDD11-0EDD-44EC-B274-A124E65720C0}"/>
    <dgm:cxn modelId="{F7EF1100-C820-41F9-A4C3-F1CD84208CD5}" type="presOf" srcId="{1AE8AA69-E51D-4A5E-9D3B-7385BD921807}" destId="{25887858-0574-4A38-BD32-E3449596BA11}" srcOrd="0" destOrd="0" presId="urn:microsoft.com/office/officeart/2005/8/layout/cycle7"/>
    <dgm:cxn modelId="{B8578DB3-E2EF-4C86-9053-89D6F91C65D2}" type="presParOf" srcId="{F997D807-5CA2-4C79-97D8-97E7DC45A02B}" destId="{4E0F946C-A7BB-4E9B-B31C-062CDD561818}" srcOrd="0" destOrd="0" presId="urn:microsoft.com/office/officeart/2005/8/layout/cycle7"/>
    <dgm:cxn modelId="{B5774ED7-6619-412B-ABCC-406418243AE9}" type="presParOf" srcId="{F997D807-5CA2-4C79-97D8-97E7DC45A02B}" destId="{25887858-0574-4A38-BD32-E3449596BA11}" srcOrd="1" destOrd="0" presId="urn:microsoft.com/office/officeart/2005/8/layout/cycle7"/>
    <dgm:cxn modelId="{A2B08517-D79D-43A6-97DF-9859F9350F6F}" type="presParOf" srcId="{25887858-0574-4A38-BD32-E3449596BA11}" destId="{94AECA10-8357-4A89-BDBC-E4732E192396}" srcOrd="0" destOrd="0" presId="urn:microsoft.com/office/officeart/2005/8/layout/cycle7"/>
    <dgm:cxn modelId="{E0202D52-6C98-4D4F-9ADB-D3683A0E5EDA}" type="presParOf" srcId="{F997D807-5CA2-4C79-97D8-97E7DC45A02B}" destId="{212C4ACA-EBE0-4B2F-90E2-06620E74A3F0}" srcOrd="2" destOrd="0" presId="urn:microsoft.com/office/officeart/2005/8/layout/cycle7"/>
    <dgm:cxn modelId="{73B1D9BA-C004-48C9-A34A-E20C7C9FF026}" type="presParOf" srcId="{F997D807-5CA2-4C79-97D8-97E7DC45A02B}" destId="{3AC3EEC3-0E89-428D-ABC0-07B00AA1B20D}" srcOrd="3" destOrd="0" presId="urn:microsoft.com/office/officeart/2005/8/layout/cycle7"/>
    <dgm:cxn modelId="{4FDA3152-4306-403F-AEBB-918FF0D7CE00}" type="presParOf" srcId="{3AC3EEC3-0E89-428D-ABC0-07B00AA1B20D}" destId="{0F76FFE7-29DD-49AA-ABB9-1C143DEABD30}" srcOrd="0" destOrd="0" presId="urn:microsoft.com/office/officeart/2005/8/layout/cycle7"/>
    <dgm:cxn modelId="{997E91B7-E499-4AB6-92FF-D2E80386FDA7}" type="presParOf" srcId="{F997D807-5CA2-4C79-97D8-97E7DC45A02B}" destId="{0F509750-93C4-4F3A-9287-F71D6B975ACC}" srcOrd="4" destOrd="0" presId="urn:microsoft.com/office/officeart/2005/8/layout/cycle7"/>
    <dgm:cxn modelId="{321ECB76-06E0-4008-8654-F9BBB49997A8}" type="presParOf" srcId="{F997D807-5CA2-4C79-97D8-97E7DC45A02B}" destId="{119F6E2D-162C-4FF0-992B-233DA3AF85E2}" srcOrd="5" destOrd="0" presId="urn:microsoft.com/office/officeart/2005/8/layout/cycle7"/>
    <dgm:cxn modelId="{9E2F30C1-CDB8-47BA-8B52-DB9F1F57F41D}" type="presParOf" srcId="{119F6E2D-162C-4FF0-992B-233DA3AF85E2}" destId="{E0EC1AFB-526E-41DC-A24B-9EA44CC9429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0F946C-A7BB-4E9B-B31C-062CDD561818}">
      <dsp:nvSpPr>
        <dsp:cNvPr id="0" name=""/>
        <dsp:cNvSpPr/>
      </dsp:nvSpPr>
      <dsp:spPr>
        <a:xfrm>
          <a:off x="60805" y="-490739"/>
          <a:ext cx="8077204" cy="2226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>
              <a:solidFill>
                <a:srgbClr val="FF0000"/>
              </a:solidFill>
            </a:rPr>
            <a:t>নিজেই</a:t>
          </a:r>
          <a:r>
            <a:rPr lang="en-US" sz="4400" kern="1200" dirty="0" smtClean="0">
              <a:solidFill>
                <a:srgbClr val="FF0000"/>
              </a:solidFill>
            </a:rPr>
            <a:t> </a:t>
          </a:r>
          <a:r>
            <a:rPr lang="en-US" sz="4400" kern="1200" dirty="0" err="1" smtClean="0">
              <a:solidFill>
                <a:srgbClr val="FF0000"/>
              </a:solidFill>
            </a:rPr>
            <a:t>নিজের</a:t>
          </a:r>
          <a:r>
            <a:rPr lang="en-US" sz="4400" kern="1200" dirty="0" smtClean="0">
              <a:solidFill>
                <a:srgbClr val="FF0000"/>
              </a:solidFill>
            </a:rPr>
            <a:t> </a:t>
          </a:r>
          <a:r>
            <a:rPr lang="en-US" sz="4400" kern="1200" dirty="0" err="1" smtClean="0">
              <a:solidFill>
                <a:srgbClr val="FF0000"/>
              </a:solidFill>
            </a:rPr>
            <a:t>কর্মসংস্থানের</a:t>
          </a:r>
          <a:r>
            <a:rPr lang="en-US" sz="4400" kern="1200" dirty="0" smtClean="0">
              <a:solidFill>
                <a:srgbClr val="FF0000"/>
              </a:solidFill>
            </a:rPr>
            <a:t> </a:t>
          </a:r>
          <a:r>
            <a:rPr lang="en-US" sz="4400" kern="1200" dirty="0" err="1" smtClean="0">
              <a:solidFill>
                <a:srgbClr val="FF0000"/>
              </a:solidFill>
            </a:rPr>
            <a:t>ব্যবস্থা</a:t>
          </a:r>
          <a:r>
            <a:rPr lang="en-US" sz="4400" kern="1200" dirty="0" smtClean="0">
              <a:solidFill>
                <a:srgbClr val="FF0000"/>
              </a:solidFill>
            </a:rPr>
            <a:t> </a:t>
          </a:r>
          <a:r>
            <a:rPr lang="en-US" sz="4400" kern="1200" dirty="0" err="1" smtClean="0">
              <a:solidFill>
                <a:srgbClr val="FF0000"/>
              </a:solidFill>
            </a:rPr>
            <a:t>করাই</a:t>
          </a:r>
          <a:r>
            <a:rPr lang="en-US" sz="4400" kern="1200" dirty="0" smtClean="0">
              <a:solidFill>
                <a:srgbClr val="FF0000"/>
              </a:solidFill>
            </a:rPr>
            <a:t> </a:t>
          </a:r>
          <a:r>
            <a:rPr lang="en-US" sz="4400" kern="1200" dirty="0" err="1" smtClean="0">
              <a:solidFill>
                <a:srgbClr val="FF0000"/>
              </a:solidFill>
            </a:rPr>
            <a:t>হলো</a:t>
          </a:r>
          <a:r>
            <a:rPr lang="en-US" sz="4400" kern="1200" dirty="0" smtClean="0">
              <a:solidFill>
                <a:srgbClr val="FF0000"/>
              </a:solidFill>
            </a:rPr>
            <a:t> </a:t>
          </a:r>
          <a:r>
            <a:rPr lang="en-US" sz="4400" kern="1200" dirty="0" err="1" smtClean="0">
              <a:solidFill>
                <a:srgbClr val="FF0000"/>
              </a:solidFill>
            </a:rPr>
            <a:t>আত্নকর্মসংস্থান</a:t>
          </a:r>
          <a:endParaRPr lang="en-US" sz="4400" kern="1200" dirty="0" smtClean="0">
            <a:solidFill>
              <a:srgbClr val="FF0000"/>
            </a:solidFill>
          </a:endParaRPr>
        </a:p>
      </dsp:txBody>
      <dsp:txXfrm>
        <a:off x="126007" y="-425537"/>
        <a:ext cx="7946800" cy="2095754"/>
      </dsp:txXfrm>
    </dsp:sp>
    <dsp:sp modelId="{25887858-0574-4A38-BD32-E3449596BA11}">
      <dsp:nvSpPr>
        <dsp:cNvPr id="0" name=""/>
        <dsp:cNvSpPr/>
      </dsp:nvSpPr>
      <dsp:spPr>
        <a:xfrm rot="3292187">
          <a:off x="4789510" y="1971450"/>
          <a:ext cx="870050" cy="49998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4939505" y="2071447"/>
        <a:ext cx="570060" cy="299990"/>
      </dsp:txXfrm>
    </dsp:sp>
    <dsp:sp modelId="{212C4ACA-EBE0-4B2F-90E2-06620E74A3F0}">
      <dsp:nvSpPr>
        <dsp:cNvPr id="0" name=""/>
        <dsp:cNvSpPr/>
      </dsp:nvSpPr>
      <dsp:spPr>
        <a:xfrm>
          <a:off x="4670818" y="2707466"/>
          <a:ext cx="3574202" cy="25338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b="1" kern="1200" dirty="0" err="1" smtClean="0">
              <a:solidFill>
                <a:schemeClr val="tx1"/>
              </a:solidFill>
            </a:rPr>
            <a:t>মৎস্য</a:t>
          </a:r>
          <a:r>
            <a:rPr lang="en-US" sz="6200" b="1" kern="1200" dirty="0" smtClean="0">
              <a:solidFill>
                <a:schemeClr val="tx1"/>
              </a:solidFill>
            </a:rPr>
            <a:t> </a:t>
          </a:r>
          <a:r>
            <a:rPr lang="en-US" sz="6200" b="1" kern="1200" dirty="0" err="1" smtClean="0">
              <a:solidFill>
                <a:schemeClr val="tx1"/>
              </a:solidFill>
            </a:rPr>
            <a:t>চাষ</a:t>
          </a:r>
          <a:r>
            <a:rPr lang="en-US" sz="6200" b="1" kern="1200" dirty="0" smtClean="0">
              <a:solidFill>
                <a:schemeClr val="tx1"/>
              </a:solidFill>
            </a:rPr>
            <a:t>।</a:t>
          </a:r>
          <a:endParaRPr lang="en-US" sz="6200" b="1" kern="1200" dirty="0">
            <a:solidFill>
              <a:schemeClr val="tx1"/>
            </a:solidFill>
          </a:endParaRPr>
        </a:p>
      </dsp:txBody>
      <dsp:txXfrm>
        <a:off x="4745033" y="2781681"/>
        <a:ext cx="3425772" cy="2385447"/>
      </dsp:txXfrm>
    </dsp:sp>
    <dsp:sp modelId="{3AC3EEC3-0E89-428D-ABC0-07B00AA1B20D}">
      <dsp:nvSpPr>
        <dsp:cNvPr id="0" name=""/>
        <dsp:cNvSpPr/>
      </dsp:nvSpPr>
      <dsp:spPr>
        <a:xfrm rot="10839751">
          <a:off x="3649020" y="3696962"/>
          <a:ext cx="870050" cy="49998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3799015" y="3796959"/>
        <a:ext cx="570060" cy="299990"/>
      </dsp:txXfrm>
    </dsp:sp>
    <dsp:sp modelId="{0F509750-93C4-4F3A-9287-F71D6B975ACC}">
      <dsp:nvSpPr>
        <dsp:cNvPr id="0" name=""/>
        <dsp:cNvSpPr/>
      </dsp:nvSpPr>
      <dsp:spPr>
        <a:xfrm>
          <a:off x="-15359" y="2620015"/>
          <a:ext cx="3512633" cy="25996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>
              <a:solidFill>
                <a:schemeClr val="tx1"/>
              </a:solidFill>
            </a:rPr>
            <a:t>পল্ট্রি</a:t>
          </a:r>
          <a:r>
            <a:rPr lang="en-US" sz="4000" b="1" kern="1200" dirty="0" smtClean="0">
              <a:solidFill>
                <a:schemeClr val="tx1"/>
              </a:solidFill>
            </a:rPr>
            <a:t> </a:t>
          </a:r>
          <a:r>
            <a:rPr lang="en-US" sz="4000" b="1" kern="1200" dirty="0" err="1" smtClean="0">
              <a:solidFill>
                <a:schemeClr val="tx1"/>
              </a:solidFill>
            </a:rPr>
            <a:t>ফারম</a:t>
          </a:r>
          <a:endParaRPr lang="en-US" sz="4000" b="1" kern="1200" dirty="0">
            <a:solidFill>
              <a:schemeClr val="tx1"/>
            </a:solidFill>
          </a:endParaRPr>
        </a:p>
      </dsp:txBody>
      <dsp:txXfrm>
        <a:off x="60783" y="2696157"/>
        <a:ext cx="3360349" cy="2447406"/>
      </dsp:txXfrm>
    </dsp:sp>
    <dsp:sp modelId="{119F6E2D-162C-4FF0-992B-233DA3AF85E2}">
      <dsp:nvSpPr>
        <dsp:cNvPr id="0" name=""/>
        <dsp:cNvSpPr/>
      </dsp:nvSpPr>
      <dsp:spPr>
        <a:xfrm rot="18334386">
          <a:off x="2551946" y="1927725"/>
          <a:ext cx="870050" cy="49998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701941" y="2027722"/>
        <a:ext cx="570060" cy="299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525"/>
            <a:ext cx="7772400" cy="1523999"/>
          </a:xfrm>
        </p:spPr>
        <p:txBody>
          <a:bodyPr>
            <a:normAutofit/>
          </a:bodyPr>
          <a:lstStyle/>
          <a:p>
            <a:r>
              <a:rPr lang="en-US" sz="8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Tuli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70000" y="1447800"/>
            <a:ext cx="6604000" cy="5105400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b="1" i="1" u="sng" dirty="0" err="1" smtClean="0">
                <a:solidFill>
                  <a:srgbClr val="FF0000"/>
                </a:solidFill>
              </a:rPr>
              <a:t>আত্নকর্মসংস্থানের</a:t>
            </a:r>
            <a:r>
              <a:rPr lang="en-US" b="1" i="1" u="sng" dirty="0" smtClean="0">
                <a:solidFill>
                  <a:srgbClr val="FF0000"/>
                </a:solidFill>
              </a:rPr>
              <a:t> ৫ </a:t>
            </a:r>
            <a:r>
              <a:rPr lang="en-US" b="1" i="1" u="sng" dirty="0" err="1" smtClean="0">
                <a:solidFill>
                  <a:srgbClr val="FF0000"/>
                </a:solidFill>
              </a:rPr>
              <a:t>টি</a:t>
            </a:r>
            <a:r>
              <a:rPr lang="en-US" b="1" i="1" u="sng" dirty="0" smtClean="0">
                <a:solidFill>
                  <a:srgbClr val="FF0000"/>
                </a:solidFill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</a:rPr>
              <a:t>ক্ষেত্রের</a:t>
            </a:r>
            <a:r>
              <a:rPr lang="en-US" b="1" i="1" u="sng" dirty="0" smtClean="0">
                <a:solidFill>
                  <a:srgbClr val="FF0000"/>
                </a:solidFill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</a:rPr>
              <a:t>নাম</a:t>
            </a:r>
            <a:r>
              <a:rPr lang="en-US" b="1" i="1" u="sng" dirty="0" smtClean="0">
                <a:solidFill>
                  <a:srgbClr val="FF0000"/>
                </a:solidFill>
              </a:rPr>
              <a:t>: 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মৃৎশিল্প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			২.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সেরিকালচার</a:t>
            </a:r>
            <a:endParaRPr lang="en-US" sz="40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>
              <a:buNone/>
            </a:pP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এপিকালচার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			৪.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রাবার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চাষ</a:t>
            </a:r>
            <a:endParaRPr lang="en-US" sz="40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>
              <a:buNone/>
            </a:pP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৫.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মৎস্য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endParaRPr lang="en-US" sz="40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err="1" smtClean="0">
                <a:solidFill>
                  <a:schemeClr val="accent6">
                    <a:lumMod val="75000"/>
                  </a:schemeClr>
                </a:solidFill>
              </a:rPr>
              <a:t>মূল্যায়নঃ</a:t>
            </a:r>
            <a:endParaRPr lang="en-US" b="1" i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১। </a:t>
            </a:r>
            <a:r>
              <a:rPr lang="en-US" dirty="0" err="1" smtClean="0"/>
              <a:t>বাংলাদেশে</a:t>
            </a:r>
            <a:r>
              <a:rPr lang="en-US" dirty="0" smtClean="0"/>
              <a:t> </a:t>
            </a:r>
            <a:r>
              <a:rPr lang="en-US" dirty="0" err="1" smtClean="0"/>
              <a:t>কর্মসংস্থানের</a:t>
            </a:r>
            <a:r>
              <a:rPr lang="en-US" dirty="0" smtClean="0"/>
              <a:t> </a:t>
            </a:r>
            <a:r>
              <a:rPr lang="en-US" dirty="0" err="1" smtClean="0"/>
              <a:t>প্রধান</a:t>
            </a:r>
            <a:r>
              <a:rPr lang="en-US" dirty="0" smtClean="0"/>
              <a:t> </a:t>
            </a:r>
            <a:r>
              <a:rPr lang="en-US" dirty="0" err="1" smtClean="0"/>
              <a:t>উৎস</a:t>
            </a:r>
            <a:r>
              <a:rPr lang="en-US" dirty="0" smtClean="0"/>
              <a:t> </a:t>
            </a:r>
            <a:r>
              <a:rPr lang="bn-IN" dirty="0" smtClean="0"/>
              <a:t> </a:t>
            </a:r>
            <a:r>
              <a:rPr lang="en-US" dirty="0" err="1" smtClean="0"/>
              <a:t>কোনটি</a:t>
            </a:r>
            <a:r>
              <a:rPr lang="en-US" dirty="0" smtClean="0"/>
              <a:t>?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আত্নকর্মসংস্থান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বেসরকারি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খাত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     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বেসরকারি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উন্নয়ন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খাত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dirty="0" err="1" smtClean="0"/>
              <a:t>নিজের</a:t>
            </a:r>
            <a:r>
              <a:rPr lang="en-US" dirty="0" smtClean="0"/>
              <a:t> </a:t>
            </a:r>
            <a:r>
              <a:rPr lang="en-US" dirty="0" err="1" smtClean="0"/>
              <a:t>কর্মসংস্থান</a:t>
            </a:r>
            <a:r>
              <a:rPr lang="en-US" dirty="0" smtClean="0"/>
              <a:t> </a:t>
            </a:r>
            <a:r>
              <a:rPr lang="en-US" dirty="0" err="1" smtClean="0"/>
              <a:t>সৃষ্টি</a:t>
            </a:r>
            <a:r>
              <a:rPr lang="en-US" dirty="0" smtClean="0"/>
              <a:t> </a:t>
            </a:r>
            <a:r>
              <a:rPr lang="en-US" dirty="0" err="1" smtClean="0"/>
              <a:t>করাকে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কর্মসংস্থান</a:t>
            </a:r>
            <a:r>
              <a:rPr lang="en-US" dirty="0" smtClean="0"/>
              <a:t>                              </a:t>
            </a:r>
            <a:r>
              <a:rPr lang="en-US" dirty="0" err="1" smtClean="0"/>
              <a:t>আত্নকর্মসংস্থান</a:t>
            </a:r>
            <a:r>
              <a:rPr lang="en-US" dirty="0" smtClean="0"/>
              <a:t>                            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ব্যবসায়</a:t>
            </a:r>
            <a:r>
              <a:rPr lang="en-US" dirty="0" smtClean="0"/>
              <a:t>                                  </a:t>
            </a:r>
            <a:r>
              <a:rPr lang="en-US" dirty="0" err="1" smtClean="0"/>
              <a:t>শিল্প</a:t>
            </a: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5105400" y="322024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14375" y="3252787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14375" y="2719387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5400" y="2724147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28675" y="5331613"/>
            <a:ext cx="266700" cy="3405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34000" y="477122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90575" y="4759321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334000" y="5295105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i="1" dirty="0" err="1" smtClean="0">
                <a:latin typeface="NikoshBAN" pitchFamily="2" charset="0"/>
                <a:cs typeface="NikoshBAN" pitchFamily="2" charset="0"/>
              </a:rPr>
              <a:t>কাজঃ</a:t>
            </a:r>
            <a:endParaRPr lang="en-US" sz="6000" b="1" i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নিজ</a:t>
            </a:r>
            <a:r>
              <a:rPr lang="en-US" sz="4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এলাকায়</a:t>
            </a:r>
            <a:r>
              <a:rPr lang="en-US" sz="4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আত্নকর্মসংস্থান</a:t>
            </a:r>
            <a:endParaRPr lang="en-US" sz="48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ক্ষেত্রটি</a:t>
            </a:r>
            <a:r>
              <a:rPr lang="en-US" sz="4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4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লাভজনক</a:t>
            </a:r>
            <a:r>
              <a:rPr lang="en-US" sz="4800" b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48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76400" y="2133600"/>
            <a:ext cx="6172200" cy="3124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</a:t>
            </a:r>
            <a:r>
              <a:rPr lang="en-US" sz="8000" b="1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ন্য</a:t>
            </a:r>
            <a:r>
              <a:rPr lang="en-US" sz="8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8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</a:t>
            </a:r>
            <a:endParaRPr lang="en-US" sz="8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23594" y="275666"/>
            <a:ext cx="3581430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2408" y="4038600"/>
            <a:ext cx="7543800" cy="22467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মোঃ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আঃ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কাদির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আকন্দ</a:t>
            </a:r>
            <a:endParaRPr lang="en-US" sz="28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সহকারী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শিক্ষক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ব্যবসায়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শিক্ষা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পাঁচদোনা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স্যার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কে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bn-BD" sz="2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জি, গুপ্ত উচ্চ বিদ্যালয়।</a:t>
            </a:r>
          </a:p>
          <a:p>
            <a:r>
              <a:rPr lang="bn-BD" sz="2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পাঁচদোনা, নরসিংদী। </a:t>
            </a:r>
          </a:p>
          <a:p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ফোনঃ০১৭৪৬১১৪৮৭৪</a:t>
            </a:r>
            <a:endParaRPr lang="bn-BD" sz="28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469" y="1371600"/>
            <a:ext cx="2045679" cy="2340551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উদ্যোগ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6000" b="1" dirty="0" smtClean="0">
                <a:latin typeface="NikoshBAN" pitchFamily="2" charset="0"/>
                <a:cs typeface="NikoshBAN" pitchFamily="2" charset="0"/>
              </a:rPr>
            </a:b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endParaRPr lang="en-US" sz="6000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দশম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B_IMG_14895044970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0"/>
            <a:ext cx="4953000" cy="3276600"/>
          </a:xfrm>
          <a:prstGeom prst="rect">
            <a:avLst/>
          </a:prstGeom>
        </p:spPr>
      </p:pic>
      <p:pic>
        <p:nvPicPr>
          <p:cNvPr id="4" name="Picture 3" descr="FB_IMG_148950466688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114800" cy="3533775"/>
          </a:xfrm>
          <a:prstGeom prst="rect">
            <a:avLst/>
          </a:prstGeom>
        </p:spPr>
      </p:pic>
      <p:pic>
        <p:nvPicPr>
          <p:cNvPr id="5" name="Picture 4" descr="FB_IMG_148950464606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3581400"/>
            <a:ext cx="7924800" cy="3200400"/>
          </a:xfrm>
          <a:prstGeom prst="rect">
            <a:avLst/>
          </a:prstGeom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B_IMG_14875971737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9625" y="152400"/>
            <a:ext cx="7696200" cy="3200400"/>
          </a:xfrm>
          <a:prstGeom prst="rect">
            <a:avLst/>
          </a:prstGeom>
        </p:spPr>
      </p:pic>
      <p:pic>
        <p:nvPicPr>
          <p:cNvPr id="3" name="Picture 2" descr="FB_IMG_148950480429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3657600"/>
            <a:ext cx="7772400" cy="2971800"/>
          </a:xfrm>
          <a:prstGeom prst="rect">
            <a:avLst/>
          </a:prstGeom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4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sz="6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</a:br>
            <a:endParaRPr lang="en-US" sz="60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953363"/>
            <a:ext cx="8534400" cy="3200399"/>
          </a:xfrm>
        </p:spPr>
        <p:txBody>
          <a:bodyPr>
            <a:noAutofit/>
          </a:bodyPr>
          <a:lstStyle/>
          <a:p>
            <a:pPr lvl="2"/>
            <a:r>
              <a:rPr lang="en-US" sz="7200" b="1" i="1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7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i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i="1" dirty="0" err="1" smtClean="0">
                <a:latin typeface="NikoshBAN" pitchFamily="2" charset="0"/>
                <a:cs typeface="NikoshBAN" pitchFamily="2" charset="0"/>
              </a:rPr>
              <a:t>শিরোনামঃ</a:t>
            </a:r>
            <a:endParaRPr lang="en-US" sz="7200" i="1" dirty="0"/>
          </a:p>
        </p:txBody>
      </p:sp>
      <p:sp>
        <p:nvSpPr>
          <p:cNvPr id="4" name="Rectangle 3"/>
          <p:cNvSpPr/>
          <p:nvPr/>
        </p:nvSpPr>
        <p:spPr>
          <a:xfrm>
            <a:off x="1352550" y="2819400"/>
            <a:ext cx="7391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আ</a:t>
            </a:r>
            <a:r>
              <a:rPr lang="bn-IN" sz="6600" b="1" dirty="0" smtClean="0">
                <a:latin typeface="NikoshBAN" pitchFamily="2" charset="0"/>
                <a:cs typeface="NikoshBAN" pitchFamily="2" charset="0"/>
              </a:rPr>
              <a:t>ত্ম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কর্মসংস্থান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6600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5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decel="5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decel="5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-----</a:t>
            </a:r>
            <a:endParaRPr lang="en-US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আত্নকর্মসংস্থানের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§"/>
            </a:pP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আর্থ-সামাজিক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বিবেচনায়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আত্নকর্মসংস্থানের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উপযুক্ত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লাভজনক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ক্ষেত্রগুলো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4204018"/>
              </p:ext>
            </p:extLst>
          </p:nvPr>
        </p:nvGraphicFramePr>
        <p:xfrm>
          <a:off x="457200" y="609600"/>
          <a:ext cx="8229600" cy="5516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কাজঃ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৫মিনিট     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0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00B050"/>
                </a:solidFill>
              </a:rPr>
              <a:t>৫ </a:t>
            </a:r>
            <a:r>
              <a:rPr lang="en-US" sz="4000" b="1" dirty="0" err="1" smtClean="0">
                <a:solidFill>
                  <a:srgbClr val="00B050"/>
                </a:solidFill>
              </a:rPr>
              <a:t>টি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আত্নকর্মসংস্থানের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নাম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লিখ</a:t>
            </a:r>
            <a:r>
              <a:rPr lang="en-US" sz="4000" b="1" dirty="0" smtClean="0">
                <a:solidFill>
                  <a:srgbClr val="00B050"/>
                </a:solidFill>
              </a:rPr>
              <a:t>।</a:t>
            </a:r>
            <a:endParaRPr lang="en-US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141</Words>
  <Application>Microsoft Office PowerPoint</Application>
  <PresentationFormat>On-screen Show (4:3)</PresentationFormat>
  <Paragraphs>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NikoshBAN</vt:lpstr>
      <vt:lpstr>Times New Roman</vt:lpstr>
      <vt:lpstr>Vrinda</vt:lpstr>
      <vt:lpstr>Wingdings</vt:lpstr>
      <vt:lpstr>Office Theme</vt:lpstr>
      <vt:lpstr>শুভেচ্ছা</vt:lpstr>
      <vt:lpstr>PowerPoint Presentation</vt:lpstr>
      <vt:lpstr>PowerPoint Presentation</vt:lpstr>
      <vt:lpstr>PowerPoint Presentation</vt:lpstr>
      <vt:lpstr>PowerPoint Presentation</vt:lpstr>
      <vt:lpstr>   </vt:lpstr>
      <vt:lpstr>এই পাঠ শেষে শিক্ষার্থীরা-----</vt:lpstr>
      <vt:lpstr>PowerPoint Presentation</vt:lpstr>
      <vt:lpstr>   জোড়ায় কাজঃ                সময়ঃ ৫মিনিট      </vt:lpstr>
      <vt:lpstr>আত্নকর্মসংস্থানের ৫ টি ক্ষেত্রের নাম: </vt:lpstr>
      <vt:lpstr>মূল্যায়নঃ</vt:lpstr>
      <vt:lpstr>বাড়ীর কাজঃ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মোঃ রেজাউল ইসলাম স</dc:title>
  <dc:creator>Abdul Kadir Akanda</dc:creator>
  <cp:lastModifiedBy>user</cp:lastModifiedBy>
  <cp:revision>138</cp:revision>
  <dcterms:created xsi:type="dcterms:W3CDTF">2006-08-16T00:00:00Z</dcterms:created>
  <dcterms:modified xsi:type="dcterms:W3CDTF">2020-11-03T17:22:56Z</dcterms:modified>
</cp:coreProperties>
</file>