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8" r:id="rId6"/>
    <p:sldId id="261" r:id="rId7"/>
    <p:sldId id="262" r:id="rId8"/>
    <p:sldId id="266" r:id="rId9"/>
    <p:sldId id="276" r:id="rId10"/>
    <p:sldId id="277" r:id="rId11"/>
    <p:sldId id="263" r:id="rId12"/>
    <p:sldId id="271" r:id="rId13"/>
    <p:sldId id="274" r:id="rId14"/>
    <p:sldId id="275" r:id="rId15"/>
    <p:sldId id="264" r:id="rId16"/>
    <p:sldId id="272" r:id="rId17"/>
    <p:sldId id="273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12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image" Target="../media/image19.jpg"/><Relationship Id="rId6" Type="http://schemas.openxmlformats.org/officeDocument/2006/relationships/image" Target="../media/image24.jpg"/><Relationship Id="rId5" Type="http://schemas.openxmlformats.org/officeDocument/2006/relationships/image" Target="../media/image231.jpeg"/><Relationship Id="rId4" Type="http://schemas.openxmlformats.org/officeDocument/2006/relationships/image" Target="../media/image2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75F60-F74C-4A06-8DBC-E7BF3DA24AB2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625CEE-72D4-4214-926E-E55504599413}">
      <dgm:prSet phldrT="[Text]" custT="1"/>
      <dgm:spPr>
        <a:solidFill>
          <a:schemeClr val="bg1">
            <a:lumMod val="9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sz="36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জৈব</a:t>
          </a:r>
          <a:r>
            <a:rPr lang="en-US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সার</a:t>
          </a:r>
          <a:r>
            <a:rPr lang="en-US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প্রয়োগের</a:t>
          </a:r>
          <a:r>
            <a:rPr lang="en-US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36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53FEAC-D8BF-4FF3-AEC1-3671FAF51B95}" type="parTrans" cxnId="{F4B28F6D-D4B5-4C5C-B2E1-46EFED36D51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30A839-5028-4865-9995-104EC05534FE}" type="sibTrans" cxnId="{F4B28F6D-D4B5-4C5C-B2E1-46EFED36D51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818FEF-CC00-491A-B1AD-50FA955D3E26}">
      <dgm:prSet phldrT="[Text]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972600-7C9E-49B9-9AF0-BA0E14E5D0B1}" type="parTrans" cxnId="{599340A9-317C-49F1-BEE4-04F68E08EA3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2520D4-CA50-4DCA-95A5-5B3A16F2189B}" type="sibTrans" cxnId="{599340A9-317C-49F1-BEE4-04F68E08EA3D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D9CA1D-5EB0-457E-BFFB-8C2291A61782}">
      <dgm:prSet phldrT="[Text]"/>
      <dgm:spPr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263A406-EE57-4D00-87AB-8FC383E848AF}" type="parTrans" cxnId="{20296478-7E0A-4F2E-894E-9BBB4CF60FF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5750A2-FFB8-4608-A372-6A5118646EFE}" type="sibTrans" cxnId="{20296478-7E0A-4F2E-894E-9BBB4CF60FF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67AB5D-C0E8-49E1-81CB-7EE28CC5CA9F}">
      <dgm:prSet phldrT="[Text]"/>
      <dgm:spPr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solidFill>
              <a:schemeClr val="accent6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5C3A1B-6A3E-4F45-977F-CD0BC38647CC}" type="parTrans" cxnId="{0A344D61-69E2-484A-BBDC-C46F7F0C60A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24CAA8-01AD-4DEA-9B3A-392DB255E172}" type="sibTrans" cxnId="{0A344D61-69E2-484A-BBDC-C46F7F0C60A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D73A697-CCE0-49B2-9305-1B0377A76B2F}">
      <dgm:prSet phldrT="[Text]"/>
      <dgm:spPr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778F2D-9051-404F-9160-3C70DDD195D6}" type="parTrans" cxnId="{373CD95B-976B-48F0-9899-89CFBE9FE61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76B3F5-C0C3-47A4-A31A-698AE2BD3DEE}" type="sibTrans" cxnId="{373CD95B-976B-48F0-9899-89CFBE9FE61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A6E019-81A2-4681-BDD0-196D1C13FB1B}">
      <dgm:prSet phldrT="[Text]"/>
      <dgm:spPr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2DB2A5-2E47-4798-9E56-F835CFFBA4F3}" type="parTrans" cxnId="{D8138B34-374F-47C6-AB79-CE0A599EECA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54B719-2383-4FCD-BD38-D536AA70C756}" type="sibTrans" cxnId="{D8138B34-374F-47C6-AB79-CE0A599EECA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8C81E4-32A1-40B8-AF60-843010C000D3}">
      <dgm:prSet phldrT="[Text]"/>
      <dgm:spPr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44A3B0-13EC-4B21-8CAD-999EFA2076B7}" type="parTrans" cxnId="{DE06F017-5807-4130-A6EE-BF621AFC4D7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DE9C1D-D521-4E0D-8AC6-D05F8AFC91F3}" type="sibTrans" cxnId="{DE06F017-5807-4130-A6EE-BF621AFC4D7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CD8E6A4-AFB1-4865-A68B-6E500BA1599C}" type="pres">
      <dgm:prSet presAssocID="{4D975F60-F74C-4A06-8DBC-E7BF3DA24AB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13DFBED-BAA8-406D-92C0-B98392188E92}" type="pres">
      <dgm:prSet presAssocID="{AC625CEE-72D4-4214-926E-E55504599413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4FDF423-C45C-47F7-8076-F5A83ED8B10A}" type="pres">
      <dgm:prSet presAssocID="{02818FEF-CC00-491A-B1AD-50FA955D3E26}" presName="Accent1" presStyleCnt="0"/>
      <dgm:spPr/>
    </dgm:pt>
    <dgm:pt modelId="{59EEC93E-86A1-49BD-A893-31BE70E5F2FF}" type="pres">
      <dgm:prSet presAssocID="{02818FEF-CC00-491A-B1AD-50FA955D3E26}" presName="Accent" presStyleLbl="bgShp" presStyleIdx="0" presStyleCnt="6"/>
      <dgm:spPr/>
    </dgm:pt>
    <dgm:pt modelId="{E6D85BCC-85FA-49EA-AD78-9004EF591601}" type="pres">
      <dgm:prSet presAssocID="{02818FEF-CC00-491A-B1AD-50FA955D3E26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B4B56-6AB6-4E6B-872E-A43F14C2677F}" type="pres">
      <dgm:prSet presAssocID="{7CD9CA1D-5EB0-457E-BFFB-8C2291A61782}" presName="Accent2" presStyleCnt="0"/>
      <dgm:spPr/>
    </dgm:pt>
    <dgm:pt modelId="{BF1635D6-A230-4287-B506-7E5896579312}" type="pres">
      <dgm:prSet presAssocID="{7CD9CA1D-5EB0-457E-BFFB-8C2291A61782}" presName="Accent" presStyleLbl="bgShp" presStyleIdx="1" presStyleCnt="6"/>
      <dgm:spPr/>
    </dgm:pt>
    <dgm:pt modelId="{78F81434-83E5-485F-94E3-66E2F5F3ECA0}" type="pres">
      <dgm:prSet presAssocID="{7CD9CA1D-5EB0-457E-BFFB-8C2291A6178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D1A48-17E4-4DDF-AB93-569B8D9E8CE6}" type="pres">
      <dgm:prSet presAssocID="{0667AB5D-C0E8-49E1-81CB-7EE28CC5CA9F}" presName="Accent3" presStyleCnt="0"/>
      <dgm:spPr/>
    </dgm:pt>
    <dgm:pt modelId="{127FB2D8-B6AD-4DE5-8CEF-3782133C152A}" type="pres">
      <dgm:prSet presAssocID="{0667AB5D-C0E8-49E1-81CB-7EE28CC5CA9F}" presName="Accent" presStyleLbl="bgShp" presStyleIdx="2" presStyleCnt="6"/>
      <dgm:spPr/>
    </dgm:pt>
    <dgm:pt modelId="{DF3DC7D9-48C0-49E5-A8DD-2ECE7E20B07A}" type="pres">
      <dgm:prSet presAssocID="{0667AB5D-C0E8-49E1-81CB-7EE28CC5CA9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A2DFD-097F-462D-A511-F232181D9E9F}" type="pres">
      <dgm:prSet presAssocID="{3D73A697-CCE0-49B2-9305-1B0377A76B2F}" presName="Accent4" presStyleCnt="0"/>
      <dgm:spPr/>
    </dgm:pt>
    <dgm:pt modelId="{17864EA8-3A67-45D4-AE77-D11B4083EE12}" type="pres">
      <dgm:prSet presAssocID="{3D73A697-CCE0-49B2-9305-1B0377A76B2F}" presName="Accent" presStyleLbl="bgShp" presStyleIdx="3" presStyleCnt="6"/>
      <dgm:spPr/>
    </dgm:pt>
    <dgm:pt modelId="{A2E910CF-04A0-4EA1-8333-A36A366F2326}" type="pres">
      <dgm:prSet presAssocID="{3D73A697-CCE0-49B2-9305-1B0377A76B2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BB1CB-8513-4498-97AB-C173472397DF}" type="pres">
      <dgm:prSet presAssocID="{EDA6E019-81A2-4681-BDD0-196D1C13FB1B}" presName="Accent5" presStyleCnt="0"/>
      <dgm:spPr/>
    </dgm:pt>
    <dgm:pt modelId="{67E64EE0-FCC7-4EDB-B808-BEC7F1522306}" type="pres">
      <dgm:prSet presAssocID="{EDA6E019-81A2-4681-BDD0-196D1C13FB1B}" presName="Accent" presStyleLbl="bgShp" presStyleIdx="4" presStyleCnt="6"/>
      <dgm:spPr/>
    </dgm:pt>
    <dgm:pt modelId="{A6AE3A9F-E1B7-4295-93BF-808EF62DEDFD}" type="pres">
      <dgm:prSet presAssocID="{EDA6E019-81A2-4681-BDD0-196D1C13FB1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45B0F-18CB-47B2-B847-AECCFBB01B8E}" type="pres">
      <dgm:prSet presAssocID="{1D8C81E4-32A1-40B8-AF60-843010C000D3}" presName="Accent6" presStyleCnt="0"/>
      <dgm:spPr/>
    </dgm:pt>
    <dgm:pt modelId="{EB66525F-1160-4BDA-BC8A-DF848B7C47BA}" type="pres">
      <dgm:prSet presAssocID="{1D8C81E4-32A1-40B8-AF60-843010C000D3}" presName="Accent" presStyleLbl="bgShp" presStyleIdx="5" presStyleCnt="6"/>
      <dgm:spPr/>
    </dgm:pt>
    <dgm:pt modelId="{ABDF5954-9A82-4371-9922-BAC165CB922B}" type="pres">
      <dgm:prSet presAssocID="{1D8C81E4-32A1-40B8-AF60-843010C000D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9340A9-317C-49F1-BEE4-04F68E08EA3D}" srcId="{AC625CEE-72D4-4214-926E-E55504599413}" destId="{02818FEF-CC00-491A-B1AD-50FA955D3E26}" srcOrd="0" destOrd="0" parTransId="{17972600-7C9E-49B9-9AF0-BA0E14E5D0B1}" sibTransId="{D02520D4-CA50-4DCA-95A5-5B3A16F2189B}"/>
    <dgm:cxn modelId="{3ECBAC76-CF60-4ECB-9D8E-BB5F25C31442}" type="presOf" srcId="{4D975F60-F74C-4A06-8DBC-E7BF3DA24AB2}" destId="{3CD8E6A4-AFB1-4865-A68B-6E500BA1599C}" srcOrd="0" destOrd="0" presId="urn:microsoft.com/office/officeart/2011/layout/HexagonRadial"/>
    <dgm:cxn modelId="{525EFC90-B27B-4A33-B74B-13350F8FE057}" type="presOf" srcId="{7CD9CA1D-5EB0-457E-BFFB-8C2291A61782}" destId="{78F81434-83E5-485F-94E3-66E2F5F3ECA0}" srcOrd="0" destOrd="0" presId="urn:microsoft.com/office/officeart/2011/layout/HexagonRadial"/>
    <dgm:cxn modelId="{DE06F017-5807-4130-A6EE-BF621AFC4D77}" srcId="{AC625CEE-72D4-4214-926E-E55504599413}" destId="{1D8C81E4-32A1-40B8-AF60-843010C000D3}" srcOrd="5" destOrd="0" parTransId="{7044A3B0-13EC-4B21-8CAD-999EFA2076B7}" sibTransId="{0ADE9C1D-D521-4E0D-8AC6-D05F8AFC91F3}"/>
    <dgm:cxn modelId="{C862B773-F160-4FAC-8CC8-38832D31F1D1}" type="presOf" srcId="{02818FEF-CC00-491A-B1AD-50FA955D3E26}" destId="{E6D85BCC-85FA-49EA-AD78-9004EF591601}" srcOrd="0" destOrd="0" presId="urn:microsoft.com/office/officeart/2011/layout/HexagonRadial"/>
    <dgm:cxn modelId="{8E4994F4-709B-4285-B9F2-C23A2570CAF6}" type="presOf" srcId="{0667AB5D-C0E8-49E1-81CB-7EE28CC5CA9F}" destId="{DF3DC7D9-48C0-49E5-A8DD-2ECE7E20B07A}" srcOrd="0" destOrd="0" presId="urn:microsoft.com/office/officeart/2011/layout/HexagonRadial"/>
    <dgm:cxn modelId="{90FCC850-8647-448D-AEB4-6DE0DA95739E}" type="presOf" srcId="{3D73A697-CCE0-49B2-9305-1B0377A76B2F}" destId="{A2E910CF-04A0-4EA1-8333-A36A366F2326}" srcOrd="0" destOrd="0" presId="urn:microsoft.com/office/officeart/2011/layout/HexagonRadial"/>
    <dgm:cxn modelId="{8BC7B70D-7215-4D3F-8660-E7B31A479891}" type="presOf" srcId="{EDA6E019-81A2-4681-BDD0-196D1C13FB1B}" destId="{A6AE3A9F-E1B7-4295-93BF-808EF62DEDFD}" srcOrd="0" destOrd="0" presId="urn:microsoft.com/office/officeart/2011/layout/HexagonRadial"/>
    <dgm:cxn modelId="{647F95B6-0BE6-4B14-8EFC-EF013467B18F}" type="presOf" srcId="{AC625CEE-72D4-4214-926E-E55504599413}" destId="{613DFBED-BAA8-406D-92C0-B98392188E92}" srcOrd="0" destOrd="0" presId="urn:microsoft.com/office/officeart/2011/layout/HexagonRadial"/>
    <dgm:cxn modelId="{D8138B34-374F-47C6-AB79-CE0A599EECA2}" srcId="{AC625CEE-72D4-4214-926E-E55504599413}" destId="{EDA6E019-81A2-4681-BDD0-196D1C13FB1B}" srcOrd="4" destOrd="0" parTransId="{A62DB2A5-2E47-4798-9E56-F835CFFBA4F3}" sibTransId="{F254B719-2383-4FCD-BD38-D536AA70C756}"/>
    <dgm:cxn modelId="{20296478-7E0A-4F2E-894E-9BBB4CF60FF7}" srcId="{AC625CEE-72D4-4214-926E-E55504599413}" destId="{7CD9CA1D-5EB0-457E-BFFB-8C2291A61782}" srcOrd="1" destOrd="0" parTransId="{5263A406-EE57-4D00-87AB-8FC383E848AF}" sibTransId="{C85750A2-FFB8-4608-A372-6A5118646EFE}"/>
    <dgm:cxn modelId="{21CFF3C6-C026-474C-AE90-D70D859B8D44}" type="presOf" srcId="{1D8C81E4-32A1-40B8-AF60-843010C000D3}" destId="{ABDF5954-9A82-4371-9922-BAC165CB922B}" srcOrd="0" destOrd="0" presId="urn:microsoft.com/office/officeart/2011/layout/HexagonRadial"/>
    <dgm:cxn modelId="{0A344D61-69E2-484A-BBDC-C46F7F0C60A7}" srcId="{AC625CEE-72D4-4214-926E-E55504599413}" destId="{0667AB5D-C0E8-49E1-81CB-7EE28CC5CA9F}" srcOrd="2" destOrd="0" parTransId="{105C3A1B-6A3E-4F45-977F-CD0BC38647CC}" sibTransId="{4924CAA8-01AD-4DEA-9B3A-392DB255E172}"/>
    <dgm:cxn modelId="{F4B28F6D-D4B5-4C5C-B2E1-46EFED36D51B}" srcId="{4D975F60-F74C-4A06-8DBC-E7BF3DA24AB2}" destId="{AC625CEE-72D4-4214-926E-E55504599413}" srcOrd="0" destOrd="0" parTransId="{2F53FEAC-D8BF-4FF3-AEC1-3671FAF51B95}" sibTransId="{3E30A839-5028-4865-9995-104EC05534FE}"/>
    <dgm:cxn modelId="{373CD95B-976B-48F0-9899-89CFBE9FE616}" srcId="{AC625CEE-72D4-4214-926E-E55504599413}" destId="{3D73A697-CCE0-49B2-9305-1B0377A76B2F}" srcOrd="3" destOrd="0" parTransId="{8D778F2D-9051-404F-9160-3C70DDD195D6}" sibTransId="{FD76B3F5-C0C3-47A4-A31A-698AE2BD3DEE}"/>
    <dgm:cxn modelId="{56451E9F-839A-40C6-8B64-674536A6D706}" type="presParOf" srcId="{3CD8E6A4-AFB1-4865-A68B-6E500BA1599C}" destId="{613DFBED-BAA8-406D-92C0-B98392188E92}" srcOrd="0" destOrd="0" presId="urn:microsoft.com/office/officeart/2011/layout/HexagonRadial"/>
    <dgm:cxn modelId="{243025C6-73D0-42EC-90C8-684B89BF4A08}" type="presParOf" srcId="{3CD8E6A4-AFB1-4865-A68B-6E500BA1599C}" destId="{F4FDF423-C45C-47F7-8076-F5A83ED8B10A}" srcOrd="1" destOrd="0" presId="urn:microsoft.com/office/officeart/2011/layout/HexagonRadial"/>
    <dgm:cxn modelId="{908DEB96-5E48-4115-B135-9E3F8CD42611}" type="presParOf" srcId="{F4FDF423-C45C-47F7-8076-F5A83ED8B10A}" destId="{59EEC93E-86A1-49BD-A893-31BE70E5F2FF}" srcOrd="0" destOrd="0" presId="urn:microsoft.com/office/officeart/2011/layout/HexagonRadial"/>
    <dgm:cxn modelId="{EABDFBC6-1018-44CA-B8FA-25E5A902D5B3}" type="presParOf" srcId="{3CD8E6A4-AFB1-4865-A68B-6E500BA1599C}" destId="{E6D85BCC-85FA-49EA-AD78-9004EF591601}" srcOrd="2" destOrd="0" presId="urn:microsoft.com/office/officeart/2011/layout/HexagonRadial"/>
    <dgm:cxn modelId="{1FDFAE75-4D38-44DD-BB79-FED7F3BE86B6}" type="presParOf" srcId="{3CD8E6A4-AFB1-4865-A68B-6E500BA1599C}" destId="{044B4B56-6AB6-4E6B-872E-A43F14C2677F}" srcOrd="3" destOrd="0" presId="urn:microsoft.com/office/officeart/2011/layout/HexagonRadial"/>
    <dgm:cxn modelId="{021A18BA-1DFC-4985-9CDF-0F8596DEFB02}" type="presParOf" srcId="{044B4B56-6AB6-4E6B-872E-A43F14C2677F}" destId="{BF1635D6-A230-4287-B506-7E5896579312}" srcOrd="0" destOrd="0" presId="urn:microsoft.com/office/officeart/2011/layout/HexagonRadial"/>
    <dgm:cxn modelId="{AE3FD3CD-1271-4A83-BB7A-C73A5400A888}" type="presParOf" srcId="{3CD8E6A4-AFB1-4865-A68B-6E500BA1599C}" destId="{78F81434-83E5-485F-94E3-66E2F5F3ECA0}" srcOrd="4" destOrd="0" presId="urn:microsoft.com/office/officeart/2011/layout/HexagonRadial"/>
    <dgm:cxn modelId="{E457E281-BA26-420A-BA87-5BE4429AB12D}" type="presParOf" srcId="{3CD8E6A4-AFB1-4865-A68B-6E500BA1599C}" destId="{74BD1A48-17E4-4DDF-AB93-569B8D9E8CE6}" srcOrd="5" destOrd="0" presId="urn:microsoft.com/office/officeart/2011/layout/HexagonRadial"/>
    <dgm:cxn modelId="{DB173F4A-BC0B-4599-A0C3-8F26C93517EF}" type="presParOf" srcId="{74BD1A48-17E4-4DDF-AB93-569B8D9E8CE6}" destId="{127FB2D8-B6AD-4DE5-8CEF-3782133C152A}" srcOrd="0" destOrd="0" presId="urn:microsoft.com/office/officeart/2011/layout/HexagonRadial"/>
    <dgm:cxn modelId="{F5F205D8-E095-429C-AE83-9746EFCB1F9A}" type="presParOf" srcId="{3CD8E6A4-AFB1-4865-A68B-6E500BA1599C}" destId="{DF3DC7D9-48C0-49E5-A8DD-2ECE7E20B07A}" srcOrd="6" destOrd="0" presId="urn:microsoft.com/office/officeart/2011/layout/HexagonRadial"/>
    <dgm:cxn modelId="{7A0A4E31-5F99-4AFC-9139-81A97E37FCB9}" type="presParOf" srcId="{3CD8E6A4-AFB1-4865-A68B-6E500BA1599C}" destId="{482A2DFD-097F-462D-A511-F232181D9E9F}" srcOrd="7" destOrd="0" presId="urn:microsoft.com/office/officeart/2011/layout/HexagonRadial"/>
    <dgm:cxn modelId="{37C2059C-0441-4426-83F9-CE2989BF0DF1}" type="presParOf" srcId="{482A2DFD-097F-462D-A511-F232181D9E9F}" destId="{17864EA8-3A67-45D4-AE77-D11B4083EE12}" srcOrd="0" destOrd="0" presId="urn:microsoft.com/office/officeart/2011/layout/HexagonRadial"/>
    <dgm:cxn modelId="{24253D38-9543-4EAB-80CA-B0D71399B1A7}" type="presParOf" srcId="{3CD8E6A4-AFB1-4865-A68B-6E500BA1599C}" destId="{A2E910CF-04A0-4EA1-8333-A36A366F2326}" srcOrd="8" destOrd="0" presId="urn:microsoft.com/office/officeart/2011/layout/HexagonRadial"/>
    <dgm:cxn modelId="{D84963DD-C6D9-4795-9A3D-D30873EE1FA5}" type="presParOf" srcId="{3CD8E6A4-AFB1-4865-A68B-6E500BA1599C}" destId="{526BB1CB-8513-4498-97AB-C173472397DF}" srcOrd="9" destOrd="0" presId="urn:microsoft.com/office/officeart/2011/layout/HexagonRadial"/>
    <dgm:cxn modelId="{2FBC79B9-C363-43BD-A1D1-E84D4806422A}" type="presParOf" srcId="{526BB1CB-8513-4498-97AB-C173472397DF}" destId="{67E64EE0-FCC7-4EDB-B808-BEC7F1522306}" srcOrd="0" destOrd="0" presId="urn:microsoft.com/office/officeart/2011/layout/HexagonRadial"/>
    <dgm:cxn modelId="{2BB3185D-2406-402C-86E4-8409B502D1D7}" type="presParOf" srcId="{3CD8E6A4-AFB1-4865-A68B-6E500BA1599C}" destId="{A6AE3A9F-E1B7-4295-93BF-808EF62DEDFD}" srcOrd="10" destOrd="0" presId="urn:microsoft.com/office/officeart/2011/layout/HexagonRadial"/>
    <dgm:cxn modelId="{227BDE74-A8FC-465D-AC97-1ACCB5DC208E}" type="presParOf" srcId="{3CD8E6A4-AFB1-4865-A68B-6E500BA1599C}" destId="{E9545B0F-18CB-47B2-B847-AECCFBB01B8E}" srcOrd="11" destOrd="0" presId="urn:microsoft.com/office/officeart/2011/layout/HexagonRadial"/>
    <dgm:cxn modelId="{1D275B58-7E64-4150-ACF2-32204684E8A0}" type="presParOf" srcId="{E9545B0F-18CB-47B2-B847-AECCFBB01B8E}" destId="{EB66525F-1160-4BDA-BC8A-DF848B7C47BA}" srcOrd="0" destOrd="0" presId="urn:microsoft.com/office/officeart/2011/layout/HexagonRadial"/>
    <dgm:cxn modelId="{59747425-C47D-47C1-A735-603A01123124}" type="presParOf" srcId="{3CD8E6A4-AFB1-4865-A68B-6E500BA1599C}" destId="{ABDF5954-9A82-4371-9922-BAC165CB92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5E8642-BA4C-41D9-9FF9-873D96E94292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FBDA4-AE76-4B66-B66F-967C1259E884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পরিমানে পুষ্টি যোগান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8424B2-1BBA-43D5-AC01-774633D49684}" type="parTrans" cxnId="{9A2F06EF-9524-40CC-B57F-5929774DAD0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36B7F1-D419-487A-ABD5-77E893A22EF9}" type="sibTrans" cxnId="{9A2F06EF-9524-40CC-B57F-5929774DAD06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68A77D9-3BE4-4F35-96BE-FE8B37303A16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পুষ্টি ঘাটতিতে খুবই কার্যকরী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23902C-DCD5-4D80-964A-EF7F44554C1E}" type="parTrans" cxnId="{C5A5F539-893F-471F-AA9E-285B0B0FD4B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437D1E-6690-4940-A8CA-1D9BE6660B01}" type="sibTrans" cxnId="{C5A5F539-893F-471F-AA9E-285B0B0FD4B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FD7DB4-B45F-4926-B78A-FF9A71E55050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উৎপাদন বৃদ্ধি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955FF8-0776-47DC-95B4-FF70D5FC923C}" type="parTrans" cxnId="{7F7C5B47-AFA3-4277-8882-3FEBA2E1655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F3BB09B-1BB2-4818-BD0D-43F20446F799}" type="sibTrans" cxnId="{7F7C5B47-AFA3-4277-8882-3FEBA2E1655E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3608C9-6F13-481B-8B7D-4DC975392D65}" type="pres">
      <dgm:prSet presAssocID="{EA5E8642-BA4C-41D9-9FF9-873D96E94292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EE2A9F0-D969-4E5E-8FFD-AA938C651952}" type="pres">
      <dgm:prSet presAssocID="{C7FD7DB4-B45F-4926-B78A-FF9A71E55050}" presName="Accent3" presStyleCnt="0"/>
      <dgm:spPr/>
    </dgm:pt>
    <dgm:pt modelId="{DFA358A2-7FB4-4265-8C3F-414E2D1C4D4F}" type="pres">
      <dgm:prSet presAssocID="{C7FD7DB4-B45F-4926-B78A-FF9A71E55050}" presName="Accent" presStyleLbl="node1" presStyleIdx="0" presStyleCnt="3"/>
      <dgm:spPr/>
    </dgm:pt>
    <dgm:pt modelId="{58B1452B-4EFD-4E54-AF2D-024117F1BFB5}" type="pres">
      <dgm:prSet presAssocID="{C7FD7DB4-B45F-4926-B78A-FF9A71E55050}" presName="ParentBackground3" presStyleCnt="0"/>
      <dgm:spPr/>
    </dgm:pt>
    <dgm:pt modelId="{571F652E-D3A8-441D-A454-CC0860541DEB}" type="pres">
      <dgm:prSet presAssocID="{C7FD7DB4-B45F-4926-B78A-FF9A71E55050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35F585F6-9088-4876-9524-CD08C27EFEE0}" type="pres">
      <dgm:prSet presAssocID="{C7FD7DB4-B45F-4926-B78A-FF9A71E5505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7B808-2CC6-49BA-9D26-25C2322E9D20}" type="pres">
      <dgm:prSet presAssocID="{F68A77D9-3BE4-4F35-96BE-FE8B37303A16}" presName="Accent2" presStyleCnt="0"/>
      <dgm:spPr/>
    </dgm:pt>
    <dgm:pt modelId="{C30D3F40-0503-44A7-BFA6-0B0E7D50FB05}" type="pres">
      <dgm:prSet presAssocID="{F68A77D9-3BE4-4F35-96BE-FE8B37303A16}" presName="Accent" presStyleLbl="node1" presStyleIdx="1" presStyleCnt="3"/>
      <dgm:spPr/>
    </dgm:pt>
    <dgm:pt modelId="{F8A167C5-C503-40BA-AF60-1F3878F0699C}" type="pres">
      <dgm:prSet presAssocID="{F68A77D9-3BE4-4F35-96BE-FE8B37303A16}" presName="ParentBackground2" presStyleCnt="0"/>
      <dgm:spPr/>
    </dgm:pt>
    <dgm:pt modelId="{D489ADE4-6716-4A4E-B1ED-2B79A1AA6E49}" type="pres">
      <dgm:prSet presAssocID="{F68A77D9-3BE4-4F35-96BE-FE8B37303A16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AD701016-37FF-4CC8-8AE6-97C08E803482}" type="pres">
      <dgm:prSet presAssocID="{F68A77D9-3BE4-4F35-96BE-FE8B37303A1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690E-BE1C-4585-BEA2-DD9C5B83E17E}" type="pres">
      <dgm:prSet presAssocID="{89DFBDA4-AE76-4B66-B66F-967C1259E884}" presName="Accent1" presStyleCnt="0"/>
      <dgm:spPr/>
    </dgm:pt>
    <dgm:pt modelId="{A21A0F41-7CF2-4777-B313-0ED28D070C59}" type="pres">
      <dgm:prSet presAssocID="{89DFBDA4-AE76-4B66-B66F-967C1259E884}" presName="Accent" presStyleLbl="node1" presStyleIdx="2" presStyleCnt="3"/>
      <dgm:spPr/>
    </dgm:pt>
    <dgm:pt modelId="{B8FD62EC-3269-4644-961A-FCB5901E33C2}" type="pres">
      <dgm:prSet presAssocID="{89DFBDA4-AE76-4B66-B66F-967C1259E884}" presName="ParentBackground1" presStyleCnt="0"/>
      <dgm:spPr/>
    </dgm:pt>
    <dgm:pt modelId="{9528D4C2-BC64-4CBF-AEDA-4F7043E3FD5E}" type="pres">
      <dgm:prSet presAssocID="{89DFBDA4-AE76-4B66-B66F-967C1259E884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03EDA731-01A0-4664-976A-920D572296DF}" type="pres">
      <dgm:prSet presAssocID="{89DFBDA4-AE76-4B66-B66F-967C1259E88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FDB58-F1B6-4A48-AAAB-00A7570CFFF1}" type="presOf" srcId="{F68A77D9-3BE4-4F35-96BE-FE8B37303A16}" destId="{D489ADE4-6716-4A4E-B1ED-2B79A1AA6E49}" srcOrd="0" destOrd="0" presId="urn:microsoft.com/office/officeart/2011/layout/CircleProcess"/>
    <dgm:cxn modelId="{C5A5F539-893F-471F-AA9E-285B0B0FD4B3}" srcId="{EA5E8642-BA4C-41D9-9FF9-873D96E94292}" destId="{F68A77D9-3BE4-4F35-96BE-FE8B37303A16}" srcOrd="1" destOrd="0" parTransId="{0A23902C-DCD5-4D80-964A-EF7F44554C1E}" sibTransId="{43437D1E-6690-4940-A8CA-1D9BE6660B01}"/>
    <dgm:cxn modelId="{9A2F06EF-9524-40CC-B57F-5929774DAD06}" srcId="{EA5E8642-BA4C-41D9-9FF9-873D96E94292}" destId="{89DFBDA4-AE76-4B66-B66F-967C1259E884}" srcOrd="0" destOrd="0" parTransId="{F38424B2-1BBA-43D5-AC01-774633D49684}" sibTransId="{3F36B7F1-D419-487A-ABD5-77E893A22EF9}"/>
    <dgm:cxn modelId="{782B5A72-1F76-4166-A81D-C363AAF953FA}" type="presOf" srcId="{C7FD7DB4-B45F-4926-B78A-FF9A71E55050}" destId="{571F652E-D3A8-441D-A454-CC0860541DEB}" srcOrd="0" destOrd="0" presId="urn:microsoft.com/office/officeart/2011/layout/CircleProcess"/>
    <dgm:cxn modelId="{7F7C5B47-AFA3-4277-8882-3FEBA2E1655E}" srcId="{EA5E8642-BA4C-41D9-9FF9-873D96E94292}" destId="{C7FD7DB4-B45F-4926-B78A-FF9A71E55050}" srcOrd="2" destOrd="0" parTransId="{45955FF8-0776-47DC-95B4-FF70D5FC923C}" sibTransId="{0F3BB09B-1BB2-4818-BD0D-43F20446F799}"/>
    <dgm:cxn modelId="{FC3EF8E9-823B-4C97-A714-05C966570F41}" type="presOf" srcId="{C7FD7DB4-B45F-4926-B78A-FF9A71E55050}" destId="{35F585F6-9088-4876-9524-CD08C27EFEE0}" srcOrd="1" destOrd="0" presId="urn:microsoft.com/office/officeart/2011/layout/CircleProcess"/>
    <dgm:cxn modelId="{B52C5EF5-DBCD-4B7C-81A7-46250423E422}" type="presOf" srcId="{F68A77D9-3BE4-4F35-96BE-FE8B37303A16}" destId="{AD701016-37FF-4CC8-8AE6-97C08E803482}" srcOrd="1" destOrd="0" presId="urn:microsoft.com/office/officeart/2011/layout/CircleProcess"/>
    <dgm:cxn modelId="{E3399634-A3FA-4DE8-BA01-C9221BD2857C}" type="presOf" srcId="{89DFBDA4-AE76-4B66-B66F-967C1259E884}" destId="{9528D4C2-BC64-4CBF-AEDA-4F7043E3FD5E}" srcOrd="0" destOrd="0" presId="urn:microsoft.com/office/officeart/2011/layout/CircleProcess"/>
    <dgm:cxn modelId="{7AC9AFB9-A67C-4E69-9967-3E5CE440EA2E}" type="presOf" srcId="{EA5E8642-BA4C-41D9-9FF9-873D96E94292}" destId="{EB3608C9-6F13-481B-8B7D-4DC975392D65}" srcOrd="0" destOrd="0" presId="urn:microsoft.com/office/officeart/2011/layout/CircleProcess"/>
    <dgm:cxn modelId="{C68F5702-4F94-49DF-9CCF-3381728B6B74}" type="presOf" srcId="{89DFBDA4-AE76-4B66-B66F-967C1259E884}" destId="{03EDA731-01A0-4664-976A-920D572296DF}" srcOrd="1" destOrd="0" presId="urn:microsoft.com/office/officeart/2011/layout/CircleProcess"/>
    <dgm:cxn modelId="{E1A6FD4C-D4E5-404D-B705-A30AFC254ACB}" type="presParOf" srcId="{EB3608C9-6F13-481B-8B7D-4DC975392D65}" destId="{5EE2A9F0-D969-4E5E-8FFD-AA938C651952}" srcOrd="0" destOrd="0" presId="urn:microsoft.com/office/officeart/2011/layout/CircleProcess"/>
    <dgm:cxn modelId="{C76079D5-0B3A-48DD-8025-A131E5F36846}" type="presParOf" srcId="{5EE2A9F0-D969-4E5E-8FFD-AA938C651952}" destId="{DFA358A2-7FB4-4265-8C3F-414E2D1C4D4F}" srcOrd="0" destOrd="0" presId="urn:microsoft.com/office/officeart/2011/layout/CircleProcess"/>
    <dgm:cxn modelId="{E20516D3-E61F-488C-ACF2-B0FE2A3C5584}" type="presParOf" srcId="{EB3608C9-6F13-481B-8B7D-4DC975392D65}" destId="{58B1452B-4EFD-4E54-AF2D-024117F1BFB5}" srcOrd="1" destOrd="0" presId="urn:microsoft.com/office/officeart/2011/layout/CircleProcess"/>
    <dgm:cxn modelId="{C983FDD6-155E-41AF-BFB8-0716887E08D6}" type="presParOf" srcId="{58B1452B-4EFD-4E54-AF2D-024117F1BFB5}" destId="{571F652E-D3A8-441D-A454-CC0860541DEB}" srcOrd="0" destOrd="0" presId="urn:microsoft.com/office/officeart/2011/layout/CircleProcess"/>
    <dgm:cxn modelId="{E2959CF8-8614-4602-8B58-8B35BCAF1C04}" type="presParOf" srcId="{EB3608C9-6F13-481B-8B7D-4DC975392D65}" destId="{35F585F6-9088-4876-9524-CD08C27EFEE0}" srcOrd="2" destOrd="0" presId="urn:microsoft.com/office/officeart/2011/layout/CircleProcess"/>
    <dgm:cxn modelId="{3C06F205-648D-4563-8C8C-665D1A8D9D72}" type="presParOf" srcId="{EB3608C9-6F13-481B-8B7D-4DC975392D65}" destId="{CC97B808-2CC6-49BA-9D26-25C2322E9D20}" srcOrd="3" destOrd="0" presId="urn:microsoft.com/office/officeart/2011/layout/CircleProcess"/>
    <dgm:cxn modelId="{FBA1B693-9B3C-425F-AD4A-FCA9AC10ACE5}" type="presParOf" srcId="{CC97B808-2CC6-49BA-9D26-25C2322E9D20}" destId="{C30D3F40-0503-44A7-BFA6-0B0E7D50FB05}" srcOrd="0" destOrd="0" presId="urn:microsoft.com/office/officeart/2011/layout/CircleProcess"/>
    <dgm:cxn modelId="{FE3385FA-ED5D-47A1-A2AC-C441A3FA11F7}" type="presParOf" srcId="{EB3608C9-6F13-481B-8B7D-4DC975392D65}" destId="{F8A167C5-C503-40BA-AF60-1F3878F0699C}" srcOrd="4" destOrd="0" presId="urn:microsoft.com/office/officeart/2011/layout/CircleProcess"/>
    <dgm:cxn modelId="{666C41B2-4567-4280-ACC7-860F31A605E8}" type="presParOf" srcId="{F8A167C5-C503-40BA-AF60-1F3878F0699C}" destId="{D489ADE4-6716-4A4E-B1ED-2B79A1AA6E49}" srcOrd="0" destOrd="0" presId="urn:microsoft.com/office/officeart/2011/layout/CircleProcess"/>
    <dgm:cxn modelId="{A5B2B058-E2D6-4444-AAB9-DF0EB618BF5F}" type="presParOf" srcId="{EB3608C9-6F13-481B-8B7D-4DC975392D65}" destId="{AD701016-37FF-4CC8-8AE6-97C08E803482}" srcOrd="5" destOrd="0" presId="urn:microsoft.com/office/officeart/2011/layout/CircleProcess"/>
    <dgm:cxn modelId="{4AEB76F9-D6E2-4974-BDE8-A52E5393539C}" type="presParOf" srcId="{EB3608C9-6F13-481B-8B7D-4DC975392D65}" destId="{15FF690E-BE1C-4585-BEA2-DD9C5B83E17E}" srcOrd="6" destOrd="0" presId="urn:microsoft.com/office/officeart/2011/layout/CircleProcess"/>
    <dgm:cxn modelId="{90EABABA-E386-48CC-9B5F-9CCF7E644547}" type="presParOf" srcId="{15FF690E-BE1C-4585-BEA2-DD9C5B83E17E}" destId="{A21A0F41-7CF2-4777-B313-0ED28D070C59}" srcOrd="0" destOrd="0" presId="urn:microsoft.com/office/officeart/2011/layout/CircleProcess"/>
    <dgm:cxn modelId="{229B5CCB-D4F8-4EEB-B742-2C1757DBBF9E}" type="presParOf" srcId="{EB3608C9-6F13-481B-8B7D-4DC975392D65}" destId="{B8FD62EC-3269-4644-961A-FCB5901E33C2}" srcOrd="7" destOrd="0" presId="urn:microsoft.com/office/officeart/2011/layout/CircleProcess"/>
    <dgm:cxn modelId="{21BE0EBF-B9BE-40DB-B6C5-0AB46D0E04BB}" type="presParOf" srcId="{B8FD62EC-3269-4644-961A-FCB5901E33C2}" destId="{9528D4C2-BC64-4CBF-AEDA-4F7043E3FD5E}" srcOrd="0" destOrd="0" presId="urn:microsoft.com/office/officeart/2011/layout/CircleProcess"/>
    <dgm:cxn modelId="{24132379-1F6A-46CA-B453-9FE00A182A95}" type="presParOf" srcId="{EB3608C9-6F13-481B-8B7D-4DC975392D65}" destId="{03EDA731-01A0-4664-976A-920D572296DF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DFBED-BAA8-406D-92C0-B98392188E92}">
      <dsp:nvSpPr>
        <dsp:cNvPr id="0" name=""/>
        <dsp:cNvSpPr/>
      </dsp:nvSpPr>
      <dsp:spPr>
        <a:xfrm>
          <a:off x="3339129" y="1801447"/>
          <a:ext cx="2289717" cy="1980698"/>
        </a:xfrm>
        <a:prstGeom prst="hexagon">
          <a:avLst>
            <a:gd name="adj" fmla="val 28570"/>
            <a:gd name="vf" fmla="val 11547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জৈব</a:t>
          </a:r>
          <a:r>
            <a:rPr lang="en-US" sz="36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সার</a:t>
          </a:r>
          <a:r>
            <a:rPr lang="en-US" sz="36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প্রয়োগের</a:t>
          </a:r>
          <a:r>
            <a:rPr lang="en-US" sz="3600" kern="12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3600" kern="1200" dirty="0">
            <a:solidFill>
              <a:schemeClr val="accent6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18567" y="2129676"/>
        <a:ext cx="1530841" cy="1324240"/>
      </dsp:txXfrm>
    </dsp:sp>
    <dsp:sp modelId="{BF1635D6-A230-4287-B506-7E5896579312}">
      <dsp:nvSpPr>
        <dsp:cNvPr id="0" name=""/>
        <dsp:cNvSpPr/>
      </dsp:nvSpPr>
      <dsp:spPr>
        <a:xfrm>
          <a:off x="4772932" y="853816"/>
          <a:ext cx="863903" cy="7443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85BCC-85FA-49EA-AD78-9004EF591601}">
      <dsp:nvSpPr>
        <dsp:cNvPr id="0" name=""/>
        <dsp:cNvSpPr/>
      </dsp:nvSpPr>
      <dsp:spPr>
        <a:xfrm>
          <a:off x="3550045" y="0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1006" y="269017"/>
        <a:ext cx="1254485" cy="1085278"/>
      </dsp:txXfrm>
    </dsp:sp>
    <dsp:sp modelId="{127FB2D8-B6AD-4DE5-8CEF-3782133C152A}">
      <dsp:nvSpPr>
        <dsp:cNvPr id="0" name=""/>
        <dsp:cNvSpPr/>
      </dsp:nvSpPr>
      <dsp:spPr>
        <a:xfrm>
          <a:off x="5781175" y="2245387"/>
          <a:ext cx="863903" cy="7443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81434-83E5-485F-94E3-66E2F5F3ECA0}">
      <dsp:nvSpPr>
        <dsp:cNvPr id="0" name=""/>
        <dsp:cNvSpPr/>
      </dsp:nvSpPr>
      <dsp:spPr>
        <a:xfrm>
          <a:off x="5270928" y="998446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81889" y="1267463"/>
        <a:ext cx="1254485" cy="1085278"/>
      </dsp:txXfrm>
    </dsp:sp>
    <dsp:sp modelId="{17864EA8-3A67-45D4-AE77-D11B4083EE12}">
      <dsp:nvSpPr>
        <dsp:cNvPr id="0" name=""/>
        <dsp:cNvSpPr/>
      </dsp:nvSpPr>
      <dsp:spPr>
        <a:xfrm>
          <a:off x="5080784" y="3816208"/>
          <a:ext cx="863903" cy="7443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3DC7D9-48C0-49E5-A8DD-2ECE7E20B07A}">
      <dsp:nvSpPr>
        <dsp:cNvPr id="0" name=""/>
        <dsp:cNvSpPr/>
      </dsp:nvSpPr>
      <dsp:spPr>
        <a:xfrm>
          <a:off x="5270928" y="2961275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chemeClr val="accent6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81889" y="3230292"/>
        <a:ext cx="1254485" cy="1085278"/>
      </dsp:txXfrm>
    </dsp:sp>
    <dsp:sp modelId="{67E64EE0-FCC7-4EDB-B808-BEC7F1522306}">
      <dsp:nvSpPr>
        <dsp:cNvPr id="0" name=""/>
        <dsp:cNvSpPr/>
      </dsp:nvSpPr>
      <dsp:spPr>
        <a:xfrm>
          <a:off x="3343390" y="3979266"/>
          <a:ext cx="863903" cy="7443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910CF-04A0-4EA1-8333-A36A366F2326}">
      <dsp:nvSpPr>
        <dsp:cNvPr id="0" name=""/>
        <dsp:cNvSpPr/>
      </dsp:nvSpPr>
      <dsp:spPr>
        <a:xfrm>
          <a:off x="3550045" y="3960838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61006" y="4229855"/>
        <a:ext cx="1254485" cy="1085278"/>
      </dsp:txXfrm>
    </dsp:sp>
    <dsp:sp modelId="{EB66525F-1160-4BDA-BC8A-DF848B7C47BA}">
      <dsp:nvSpPr>
        <dsp:cNvPr id="0" name=""/>
        <dsp:cNvSpPr/>
      </dsp:nvSpPr>
      <dsp:spPr>
        <a:xfrm>
          <a:off x="2318636" y="2588253"/>
          <a:ext cx="863903" cy="74436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E3A9F-E1B7-4295-93BF-808EF62DEDFD}">
      <dsp:nvSpPr>
        <dsp:cNvPr id="0" name=""/>
        <dsp:cNvSpPr/>
      </dsp:nvSpPr>
      <dsp:spPr>
        <a:xfrm>
          <a:off x="1821172" y="2962392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32133" y="3231409"/>
        <a:ext cx="1254485" cy="1085278"/>
      </dsp:txXfrm>
    </dsp:sp>
    <dsp:sp modelId="{ABDF5954-9A82-4371-9922-BAC165CB922B}">
      <dsp:nvSpPr>
        <dsp:cNvPr id="0" name=""/>
        <dsp:cNvSpPr/>
      </dsp:nvSpPr>
      <dsp:spPr>
        <a:xfrm>
          <a:off x="1821172" y="996212"/>
          <a:ext cx="1876407" cy="1623312"/>
        </a:xfrm>
        <a:prstGeom prst="hexagon">
          <a:avLst>
            <a:gd name="adj" fmla="val 28570"/>
            <a:gd name="vf" fmla="val 115470"/>
          </a:avLst>
        </a:prstGeom>
        <a:blipFill dpi="0"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32133" y="1265229"/>
        <a:ext cx="1254485" cy="1085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358A2-7FB4-4265-8C3F-414E2D1C4D4F}">
      <dsp:nvSpPr>
        <dsp:cNvPr id="0" name=""/>
        <dsp:cNvSpPr/>
      </dsp:nvSpPr>
      <dsp:spPr>
        <a:xfrm>
          <a:off x="5625185" y="1482419"/>
          <a:ext cx="2453805" cy="245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1F652E-D3A8-441D-A454-CC0860541DEB}">
      <dsp:nvSpPr>
        <dsp:cNvPr id="0" name=""/>
        <dsp:cNvSpPr/>
      </dsp:nvSpPr>
      <dsp:spPr>
        <a:xfrm>
          <a:off x="5706659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উৎপাদন বৃদ্ধি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34153" y="1891534"/>
        <a:ext cx="1635870" cy="1636029"/>
      </dsp:txXfrm>
    </dsp:sp>
    <dsp:sp modelId="{C30D3F40-0503-44A7-BFA6-0B0E7D50FB05}">
      <dsp:nvSpPr>
        <dsp:cNvPr id="0" name=""/>
        <dsp:cNvSpPr/>
      </dsp:nvSpPr>
      <dsp:spPr>
        <a:xfrm rot="2700000">
          <a:off x="3092062" y="1485386"/>
          <a:ext cx="2447894" cy="244789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9ADE4-6716-4A4E-B1ED-2B79A1AA6E49}">
      <dsp:nvSpPr>
        <dsp:cNvPr id="0" name=""/>
        <dsp:cNvSpPr/>
      </dsp:nvSpPr>
      <dsp:spPr>
        <a:xfrm>
          <a:off x="3170581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পুষ্টি ঘাটতিতে খুবই কার্যকরী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98075" y="1891534"/>
        <a:ext cx="1635870" cy="1636029"/>
      </dsp:txXfrm>
    </dsp:sp>
    <dsp:sp modelId="{A21A0F41-7CF2-4777-B313-0ED28D070C59}">
      <dsp:nvSpPr>
        <dsp:cNvPr id="0" name=""/>
        <dsp:cNvSpPr/>
      </dsp:nvSpPr>
      <dsp:spPr>
        <a:xfrm rot="2700000">
          <a:off x="555984" y="1485386"/>
          <a:ext cx="2447894" cy="244789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8D4C2-BC64-4CBF-AEDA-4F7043E3FD5E}">
      <dsp:nvSpPr>
        <dsp:cNvPr id="0" name=""/>
        <dsp:cNvSpPr/>
      </dsp:nvSpPr>
      <dsp:spPr>
        <a:xfrm>
          <a:off x="634503" y="1564242"/>
          <a:ext cx="2290857" cy="229061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সঠিক পরিমানে পুষ্টি যোগান</a:t>
          </a:r>
          <a:endParaRPr lang="en-US" sz="29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61997" y="1891534"/>
        <a:ext cx="1635870" cy="163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B6EA2-7052-4040-BDB0-758AF996163F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A1146-E614-4BED-910A-56FB6C3B3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11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1146-E614-4BED-910A-56FB6C3B3F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A1146-E614-4BED-910A-56FB6C3B3FE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63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00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14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77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64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811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30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95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209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981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2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03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80E5-435C-47A3-9E91-5B0344E1F027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27D4-13D4-4BED-BFA3-DA3CD1EDB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91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691" y="554182"/>
            <a:ext cx="28540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88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r>
              <a:rPr lang="en-US" sz="8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r>
              <a:rPr lang="en-US" sz="88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878246"/>
            <a:ext cx="4932218" cy="517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42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8255" y="1527322"/>
            <a:ext cx="5356418" cy="40121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8053" y="974937"/>
            <a:ext cx="4918653" cy="49186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5632" y="5539466"/>
            <a:ext cx="3221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সবুজ সার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6357" y="5754910"/>
            <a:ext cx="32355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খৈল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88038" y="188493"/>
            <a:ext cx="65776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জৈব সার দেখি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7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621539521"/>
              </p:ext>
            </p:extLst>
          </p:nvPr>
        </p:nvGraphicFramePr>
        <p:xfrm>
          <a:off x="1136071" y="872066"/>
          <a:ext cx="8968509" cy="5584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8927" y="410401"/>
            <a:ext cx="292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পুষ্টি উপাদান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1381" y="2338801"/>
            <a:ext cx="1274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 বৃদ্ধি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69927" y="4267200"/>
            <a:ext cx="1274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অনুজীবের কার্যাবলী বাড়ায়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1081" y="6396335"/>
            <a:ext cx="3858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 সংযুক্তি উন্নতি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8472" y="5082808"/>
            <a:ext cx="205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ধারণ ক্ষমতা বৃদ্ধি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6291" y="1870364"/>
            <a:ext cx="1593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বায়ু চলাচল বৃদ্ধি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3DFBED-BAA8-406D-92C0-B98392188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13DFBED-BAA8-406D-92C0-B98392188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EEC93E-86A1-49BD-A893-31BE70E5F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9EEC93E-86A1-49BD-A893-31BE70E5F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D85BCC-85FA-49EA-AD78-9004EF591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E6D85BCC-85FA-49EA-AD78-9004EF591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635D6-A230-4287-B506-7E5896579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>
                                            <p:graphicEl>
                                              <a:dgm id="{BF1635D6-A230-4287-B506-7E5896579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F81434-83E5-485F-94E3-66E2F5F3E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78F81434-83E5-485F-94E3-66E2F5F3E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7FB2D8-B6AD-4DE5-8CEF-3782133C1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127FB2D8-B6AD-4DE5-8CEF-3782133C1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3DC7D9-48C0-49E5-A8DD-2ECE7E20B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DF3DC7D9-48C0-49E5-A8DD-2ECE7E20B0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864EA8-3A67-45D4-AE77-D11B4083E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17864EA8-3A67-45D4-AE77-D11B4083EE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E910CF-04A0-4EA1-8333-A36A366F2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A2E910CF-04A0-4EA1-8333-A36A366F2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E64EE0-FCC7-4EDB-B808-BEC7F1522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67E64EE0-FCC7-4EDB-B808-BEC7F1522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AE3A9F-E1B7-4295-93BF-808EF62D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A6AE3A9F-E1B7-4295-93BF-808EF62DE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66525F-1160-4BDA-BC8A-DF848B7C4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EB66525F-1160-4BDA-BC8A-DF848B7C4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DF5954-9A82-4371-9922-BAC165CB9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ABDF5954-9A82-4371-9922-BAC165CB9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509" y="1847266"/>
            <a:ext cx="5308097" cy="3400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32509" y="5683616"/>
            <a:ext cx="3671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কারখানা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56673" y="1847266"/>
            <a:ext cx="5778128" cy="3400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287491" y="5622061"/>
            <a:ext cx="4253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6557" y="382699"/>
            <a:ext cx="5582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3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212" y="1760827"/>
            <a:ext cx="5515843" cy="32960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27" y="1760827"/>
            <a:ext cx="5309127" cy="32960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8837" y="303607"/>
            <a:ext cx="4987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সারের নাম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351" y="5477056"/>
            <a:ext cx="4613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ইউরিয়া সার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53745" y="5478359"/>
            <a:ext cx="3740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টি.এস.পি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8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5381" y="858115"/>
            <a:ext cx="4053563" cy="4053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9964" y="5334000"/>
            <a:ext cx="5541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এম.ও. পি সার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16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156800453"/>
              </p:ext>
            </p:extLst>
          </p:nvPr>
        </p:nvGraphicFramePr>
        <p:xfrm>
          <a:off x="2032000" y="139491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21502" y="759655"/>
            <a:ext cx="6260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 প্রয়োগ সুবিধা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5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1A0F41-7CF2-4777-B313-0ED28D07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A21A0F41-7CF2-4777-B313-0ED28D07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A21A0F41-7CF2-4777-B313-0ED28D07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28D4C2-BC64-4CBF-AEDA-4F7043E3F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528D4C2-BC64-4CBF-AEDA-4F7043E3F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528D4C2-BC64-4CBF-AEDA-4F7043E3F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0D3F40-0503-44A7-BFA6-0B0E7D50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C30D3F40-0503-44A7-BFA6-0B0E7D50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C30D3F40-0503-44A7-BFA6-0B0E7D50F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89ADE4-6716-4A4E-B1ED-2B79A1AA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D489ADE4-6716-4A4E-B1ED-2B79A1AA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D489ADE4-6716-4A4E-B1ED-2B79A1AA6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A358A2-7FB4-4265-8C3F-414E2D1C4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DFA358A2-7FB4-4265-8C3F-414E2D1C4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DFA358A2-7FB4-4265-8C3F-414E2D1C4D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1F652E-D3A8-441D-A454-CC0860541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571F652E-D3A8-441D-A454-CC0860541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571F652E-D3A8-441D-A454-CC0860541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839" y="1726756"/>
            <a:ext cx="4865544" cy="3608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3309" y="1737032"/>
            <a:ext cx="5013612" cy="35978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9055" y="360218"/>
            <a:ext cx="5231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545" y="5734380"/>
            <a:ext cx="3671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 ফসল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4473" y="5677477"/>
            <a:ext cx="3960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 মাটি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37164" y="680969"/>
            <a:ext cx="523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 প্রয়োগের অসুবিধা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675" y="1989857"/>
            <a:ext cx="5394959" cy="38492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320" y="1989857"/>
            <a:ext cx="5793164" cy="3849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7838" y="5860473"/>
            <a:ext cx="433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খরচ বৃদ্ধি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7272" y="5749636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 দূষণ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7164" y="680969"/>
            <a:ext cx="5231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 প্রয়োগের অসুবিধা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4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8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64672" y="3491345"/>
            <a:ext cx="946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wn Arrow Callout 15"/>
          <p:cNvSpPr/>
          <p:nvPr/>
        </p:nvSpPr>
        <p:spPr>
          <a:xfrm>
            <a:off x="3117272" y="471056"/>
            <a:ext cx="5957454" cy="2660072"/>
          </a:xfrm>
          <a:prstGeom prst="downArrowCallou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</a:rPr>
              <a:t>দল</a:t>
            </a:r>
            <a:r>
              <a:rPr lang="en-US" sz="4000" dirty="0" err="1" smtClean="0">
                <a:solidFill>
                  <a:schemeClr val="accent6">
                    <a:lumMod val="50000"/>
                  </a:schemeClr>
                </a:solidFill>
              </a:rPr>
              <a:t>গত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</a:rPr>
              <a:t>কাজ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27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584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সার কত প্রকার?</a:t>
            </a:r>
          </a:p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খ)জৈব সার কী ?</a:t>
            </a:r>
          </a:p>
          <a:p>
            <a:pPr marL="0" indent="0">
              <a:buNone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)জৈব সারের একটি সুবিধা বল।</a:t>
            </a:r>
          </a:p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ঘ)রাসায়নিক সারের দুইটি অসুবিধা বল।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49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ular Callout 8"/>
          <p:cNvSpPr/>
          <p:nvPr/>
        </p:nvSpPr>
        <p:spPr>
          <a:xfrm>
            <a:off x="3955472" y="117259"/>
            <a:ext cx="4281055" cy="1560657"/>
          </a:xfrm>
          <a:prstGeom prst="wedgeRoundRect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38243"/>
            <a:ext cx="5181600" cy="4351338"/>
          </a:xfrm>
        </p:spPr>
        <p:txBody>
          <a:bodyPr/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সঞ্জয় কান্তি শর্মা 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বি, এস , সি , বি এড 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চারগ্রাম সমিতি  আদর্শ উচ্চ বিদ্যালয় 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পরশুরাম  , ফেনী </a:t>
            </a:r>
            <a:endParaRPr lang="en-US" sz="400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 smtClean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1691" y="2213552"/>
            <a:ext cx="5181600" cy="4351338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১০ম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50</a:t>
            </a:r>
            <a:r>
              <a:rPr lang="en-US" sz="36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5334001" y="3214255"/>
            <a:ext cx="685800" cy="1174966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5444836" y="2050473"/>
            <a:ext cx="443346" cy="886691"/>
          </a:xfrm>
          <a:prstGeom prst="star4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5493327" y="4827227"/>
            <a:ext cx="394855" cy="876012"/>
          </a:xfrm>
          <a:prstGeom prst="star4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জৈব সারকে মাটির প্রাণ বলা হয় কেন,ব্যাখা কর।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7708" y="3283527"/>
            <a:ext cx="3546764" cy="354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92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9707"/>
            <a:ext cx="10702636" cy="2073275"/>
          </a:xfrm>
        </p:spPr>
        <p:txBody>
          <a:bodyPr>
            <a:normAutofit/>
          </a:bodyPr>
          <a:lstStyle/>
          <a:p>
            <a:pPr algn="ctr"/>
            <a:r>
              <a:rPr lang="bn-IN" sz="138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i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43350" y="2051267"/>
            <a:ext cx="4092286" cy="4546984"/>
          </a:xfrm>
        </p:spPr>
      </p:pic>
    </p:spTree>
    <p:extLst>
      <p:ext uri="{BB962C8B-B14F-4D97-AF65-F5344CB8AC3E}">
        <p14:creationId xmlns:p14="http://schemas.microsoft.com/office/powerpoint/2010/main" xmlns="" val="5532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36618" y="568036"/>
            <a:ext cx="727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079" y="5618898"/>
            <a:ext cx="516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গোবর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1684" y="5659506"/>
            <a:ext cx="4961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en-US" sz="4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798" y="2065381"/>
            <a:ext cx="5572125" cy="3343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1684" y="2065382"/>
            <a:ext cx="5376119" cy="3343274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2840183" y="2660073"/>
            <a:ext cx="609600" cy="762000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719580" y="2341418"/>
            <a:ext cx="692728" cy="457200"/>
          </a:xfrm>
          <a:prstGeom prst="star5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52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476" y="2202873"/>
            <a:ext cx="5050483" cy="37684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6873" y="2207835"/>
            <a:ext cx="5631673" cy="37634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76655" y="6041518"/>
            <a:ext cx="4391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গুটি ইউরিয়া সার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476" y="5979963"/>
            <a:ext cx="3948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কেঁচো সার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6618" y="568036"/>
            <a:ext cx="7273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8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182723" y="3655043"/>
            <a:ext cx="710403" cy="554096"/>
          </a:xfrm>
          <a:prstGeom prst="flowChartConnector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303802" y="2299940"/>
            <a:ext cx="568036" cy="1357746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8797636" y="3759457"/>
            <a:ext cx="512619" cy="1587032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2286001"/>
            <a:ext cx="101415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সারের প্রকারভেদ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62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2841674" y="0"/>
            <a:ext cx="6508652" cy="1973284"/>
          </a:xfrm>
          <a:prstGeom prst="left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83" y="27540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প্রকার বলতে পারবে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 কি বলতে পারবে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 সার প্রয়োগের সুবিধা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 প্রয়োগের সুবিধা ও অসুবিধা ব্যাখা করতে পারবে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6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505" y="2203601"/>
            <a:ext cx="5335447" cy="35504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4505" y="6124944"/>
            <a:ext cx="419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জৈব সার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8328" y="5966271"/>
            <a:ext cx="4184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 সার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58836" y="291002"/>
            <a:ext cx="5874328" cy="13854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 ২ প্রকার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6466" y="2203602"/>
            <a:ext cx="5239170" cy="35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81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641" y="2092037"/>
            <a:ext cx="5075402" cy="33652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41963" y="739243"/>
            <a:ext cx="5292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5295" y="5846618"/>
            <a:ext cx="3283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ধ্বংসাবশেষ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7060" y="5554230"/>
            <a:ext cx="394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ধ্বংসাবশেষ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6856" y="2092037"/>
            <a:ext cx="5121204" cy="336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22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763" y="658411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জৈব সার দেখি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6" y="2254977"/>
            <a:ext cx="5308727" cy="3313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5686" y="2239919"/>
            <a:ext cx="5325818" cy="33286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1" y="5626239"/>
            <a:ext cx="3784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গোবর সার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4860" y="5687794"/>
            <a:ext cx="3685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কম্পোস্ট সার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79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237</Words>
  <Application>Microsoft Office PowerPoint</Application>
  <PresentationFormat>Custom</PresentationFormat>
  <Paragraphs>76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পরিচিতি</vt:lpstr>
      <vt:lpstr>Slide 3</vt:lpstr>
      <vt:lpstr>Slide 4</vt:lpstr>
      <vt:lpstr>Slide 5</vt:lpstr>
      <vt:lpstr>শিখনফল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মূল্যায়ন</vt:lpstr>
      <vt:lpstr>বাড়ীর কাজ</vt:lpstr>
      <vt:lpstr>ধন্যবাদ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94W6N72</dc:creator>
  <cp:lastModifiedBy>CSAHC</cp:lastModifiedBy>
  <cp:revision>109</cp:revision>
  <dcterms:created xsi:type="dcterms:W3CDTF">2016-10-18T03:46:30Z</dcterms:created>
  <dcterms:modified xsi:type="dcterms:W3CDTF">2018-10-15T03:16:27Z</dcterms:modified>
</cp:coreProperties>
</file>