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90" autoAdjust="0"/>
  </p:normalViewPr>
  <p:slideViewPr>
    <p:cSldViewPr>
      <p:cViewPr varScale="1">
        <p:scale>
          <a:sx n="66" d="100"/>
          <a:sy n="66" d="100"/>
        </p:scale>
        <p:origin x="-15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391400" cy="3047999"/>
          </a:xfrm>
        </p:spPr>
        <p:txBody>
          <a:bodyPr/>
          <a:lstStyle/>
          <a:p>
            <a:r>
              <a:rPr lang="en-GB" dirty="0" smtClean="0"/>
              <a:t>p</a:t>
            </a:r>
            <a:endParaRPr lang="en-US" dirty="0"/>
          </a:p>
        </p:txBody>
      </p:sp>
      <p:sp>
        <p:nvSpPr>
          <p:cNvPr id="3" name="Subtitle 2"/>
          <p:cNvSpPr>
            <a:spLocks noGrp="1"/>
          </p:cNvSpPr>
          <p:nvPr>
            <p:ph type="subTitle" idx="1"/>
          </p:nvPr>
        </p:nvSpPr>
        <p:spPr>
          <a:xfrm>
            <a:off x="1143000" y="914400"/>
            <a:ext cx="457200" cy="3733800"/>
          </a:xfrm>
        </p:spPr>
        <p:txBody>
          <a:bodyPr>
            <a:normAutofit/>
          </a:bodyPr>
          <a:lstStyle/>
          <a:p>
            <a:r>
              <a:rPr lang="en-GB" sz="2400" dirty="0" err="1" smtClean="0">
                <a:solidFill>
                  <a:srgbClr val="00B0F0"/>
                </a:solidFill>
                <a:latin typeface="NikoshBAN" pitchFamily="2" charset="0"/>
                <a:cs typeface="NikoshBAN" pitchFamily="2" charset="0"/>
              </a:rPr>
              <a:t>আচ্ছালামু</a:t>
            </a:r>
            <a:r>
              <a:rPr lang="en-GB" sz="2400" dirty="0" smtClean="0">
                <a:solidFill>
                  <a:srgbClr val="00B0F0"/>
                </a:solidFill>
                <a:latin typeface="NikoshBAN" pitchFamily="2" charset="0"/>
                <a:cs typeface="NikoshBAN" pitchFamily="2" charset="0"/>
              </a:rPr>
              <a:t> </a:t>
            </a:r>
            <a:r>
              <a:rPr lang="en-GB" sz="2400" dirty="0" err="1" smtClean="0">
                <a:solidFill>
                  <a:srgbClr val="00B0F0"/>
                </a:solidFill>
                <a:latin typeface="NikoshBAN" pitchFamily="2" charset="0"/>
                <a:cs typeface="NikoshBAN" pitchFamily="2" charset="0"/>
              </a:rPr>
              <a:t>আলাইকুম</a:t>
            </a:r>
            <a:endParaRPr lang="en-US" sz="2400" dirty="0">
              <a:solidFill>
                <a:srgbClr val="00B0F0"/>
              </a:solidFill>
              <a:latin typeface="NikoshBAN" pitchFamily="2" charset="0"/>
              <a:cs typeface="NikoshBAN" pitchFamily="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914400"/>
            <a:ext cx="2362200" cy="2236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User\AppData\Roaming\Microsoft\Windows\Network Shortcuts\ফুলেরছবি_b1b62ca6-7e84-4367-8671-0167a569b61c-82da43d4-f5b2-404b-ae7c-c91aaa913281_cmprsd_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914400"/>
            <a:ext cx="3886200" cy="2362200"/>
          </a:xfrm>
          <a:prstGeom prst="rect">
            <a:avLst/>
          </a:prstGeom>
          <a:noFill/>
          <a:extLst>
            <a:ext uri="{909E8E84-426E-40DD-AFC4-6F175D3DCCD1}">
              <a14:hiddenFill xmlns:a14="http://schemas.microsoft.com/office/drawing/2010/main">
                <a:solidFill>
                  <a:srgbClr val="FFFFFF"/>
                </a:solidFill>
              </a14:hiddenFill>
            </a:ext>
          </a:extLst>
        </p:spPr>
      </p:pic>
      <p:sp>
        <p:nvSpPr>
          <p:cNvPr id="4" name="Flowchart: Merge 3"/>
          <p:cNvSpPr/>
          <p:nvPr/>
        </p:nvSpPr>
        <p:spPr>
          <a:xfrm>
            <a:off x="1600200" y="2819400"/>
            <a:ext cx="2743200" cy="23622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err="1" smtClean="0">
                <a:solidFill>
                  <a:srgbClr val="C00000"/>
                </a:solidFill>
              </a:rPr>
              <a:t>জাতীয়</a:t>
            </a:r>
            <a:r>
              <a:rPr lang="en-GB" sz="3200" dirty="0" smtClean="0">
                <a:solidFill>
                  <a:srgbClr val="C00000"/>
                </a:solidFill>
              </a:rPr>
              <a:t> </a:t>
            </a:r>
            <a:r>
              <a:rPr lang="en-GB" sz="3200" dirty="0" err="1" smtClean="0">
                <a:solidFill>
                  <a:srgbClr val="C00000"/>
                </a:solidFill>
              </a:rPr>
              <a:t>পতাকা</a:t>
            </a:r>
            <a:endParaRPr lang="en-US" sz="3200" dirty="0">
              <a:solidFill>
                <a:srgbClr val="C00000"/>
              </a:solidFill>
            </a:endParaRPr>
          </a:p>
        </p:txBody>
      </p:sp>
      <p:sp>
        <p:nvSpPr>
          <p:cNvPr id="5" name="Rectangle 4"/>
          <p:cNvSpPr/>
          <p:nvPr/>
        </p:nvSpPr>
        <p:spPr>
          <a:xfrm>
            <a:off x="4419600" y="4000500"/>
            <a:ext cx="3810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err="1" smtClean="0">
                <a:solidFill>
                  <a:srgbClr val="FFFF00"/>
                </a:solidFill>
              </a:rPr>
              <a:t>ফুলের</a:t>
            </a:r>
            <a:r>
              <a:rPr lang="en-GB" sz="4400" dirty="0" smtClean="0">
                <a:solidFill>
                  <a:srgbClr val="FFFF00"/>
                </a:solidFill>
              </a:rPr>
              <a:t> </a:t>
            </a:r>
            <a:r>
              <a:rPr lang="en-GB" sz="4400" dirty="0" err="1" smtClean="0">
                <a:solidFill>
                  <a:srgbClr val="FFFF00"/>
                </a:solidFill>
              </a:rPr>
              <a:t>শুভেচ্ছা</a:t>
            </a:r>
            <a:endParaRPr lang="en-US" sz="4400" dirty="0">
              <a:solidFill>
                <a:srgbClr val="FFFF00"/>
              </a:solidFill>
            </a:endParaRPr>
          </a:p>
        </p:txBody>
      </p:sp>
      <p:sp>
        <p:nvSpPr>
          <p:cNvPr id="6" name="Frame 5"/>
          <p:cNvSpPr/>
          <p:nvPr/>
        </p:nvSpPr>
        <p:spPr>
          <a:xfrm>
            <a:off x="304800" y="0"/>
            <a:ext cx="8763000" cy="5943600"/>
          </a:xfrm>
          <a:prstGeom prst="frame">
            <a:avLst/>
          </a:prstGeom>
          <a:ln>
            <a:solidFill>
              <a:srgbClr val="FF0000"/>
            </a:solidFill>
          </a:ln>
          <a:effectLst>
            <a:glow rad="228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47352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400" dirty="0" err="1" smtClean="0">
                <a:latin typeface="NikoshBAN" pitchFamily="2" charset="0"/>
                <a:cs typeface="NikoshBAN" pitchFamily="2" charset="0"/>
              </a:rPr>
              <a:t>ধন্যবাদ</a:t>
            </a:r>
            <a:endParaRPr lang="en-US" sz="2400" dirty="0">
              <a:latin typeface="NikoshBAN" pitchFamily="2" charset="0"/>
              <a:cs typeface="NikoshBAN" pitchFamily="2" charset="0"/>
            </a:endParaRPr>
          </a:p>
        </p:txBody>
      </p:sp>
      <p:sp>
        <p:nvSpPr>
          <p:cNvPr id="3" name="Subtitle 2"/>
          <p:cNvSpPr>
            <a:spLocks noGrp="1"/>
          </p:cNvSpPr>
          <p:nvPr>
            <p:ph type="subTitle" idx="1"/>
          </p:nvPr>
        </p:nvSpPr>
        <p:spPr/>
        <p:txBody>
          <a:bodyPr/>
          <a:lstStyle/>
          <a:p>
            <a:endParaRPr lang="en-US"/>
          </a:p>
        </p:txBody>
      </p:sp>
      <p:pic>
        <p:nvPicPr>
          <p:cNvPr id="6146" name="Picture 2" descr="C:\Users\User\Pictures\slide13-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0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57600" y="549877"/>
            <a:ext cx="5181600" cy="5029200"/>
          </a:xfrm>
        </p:spPr>
        <p:txBody>
          <a:bodyPr/>
          <a:lstStyle/>
          <a:p>
            <a:r>
              <a:rPr lang="en-GB" dirty="0" smtClean="0"/>
              <a:t>প</a:t>
            </a:r>
            <a:endParaRPr lang="en-US" dirty="0"/>
          </a:p>
        </p:txBody>
      </p:sp>
      <p:pic>
        <p:nvPicPr>
          <p:cNvPr id="2050" name="Picture 2" descr="C:\Users\User\Pictures\Camera Roll\WIN_20200205_09_05_16_Pr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990600"/>
            <a:ext cx="2819400" cy="14478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590800"/>
            <a:ext cx="2895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descr="C:\Users\User\AppData\Roaming\Microsoft\Windows\Network Shortcuts\download (1).jf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838200"/>
            <a:ext cx="2057400" cy="1752600"/>
          </a:xfrm>
          <a:prstGeom prst="rect">
            <a:avLst/>
          </a:prstGeom>
          <a:noFill/>
          <a:extLst>
            <a:ext uri="{909E8E84-426E-40DD-AFC4-6F175D3DCCD1}">
              <a14:hiddenFill xmlns:a14="http://schemas.microsoft.com/office/drawing/2010/main">
                <a:solidFill>
                  <a:srgbClr val="FFFFFF"/>
                </a:solidFill>
              </a14:hiddenFill>
            </a:ext>
          </a:extLst>
        </p:spPr>
      </p:pic>
      <p:sp>
        <p:nvSpPr>
          <p:cNvPr id="4" name="Cube 3"/>
          <p:cNvSpPr/>
          <p:nvPr/>
        </p:nvSpPr>
        <p:spPr>
          <a:xfrm>
            <a:off x="4495800" y="2857500"/>
            <a:ext cx="3200400" cy="17145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solidFill>
                  <a:schemeClr val="tx2">
                    <a:lumMod val="20000"/>
                    <a:lumOff val="80000"/>
                  </a:schemeClr>
                </a:solidFill>
              </a:rPr>
              <a:t>পাঠ</a:t>
            </a:r>
            <a:r>
              <a:rPr lang="en-GB" dirty="0" smtClean="0">
                <a:solidFill>
                  <a:schemeClr val="tx2">
                    <a:lumMod val="20000"/>
                    <a:lumOff val="80000"/>
                  </a:schemeClr>
                </a:solidFill>
              </a:rPr>
              <a:t> </a:t>
            </a:r>
            <a:r>
              <a:rPr lang="en-GB" dirty="0" err="1" smtClean="0">
                <a:solidFill>
                  <a:schemeClr val="tx2">
                    <a:lumMod val="20000"/>
                    <a:lumOff val="80000"/>
                  </a:schemeClr>
                </a:solidFill>
              </a:rPr>
              <a:t>পরিচিতি</a:t>
            </a:r>
            <a:endParaRPr lang="en-GB" dirty="0" smtClean="0">
              <a:solidFill>
                <a:schemeClr val="tx2">
                  <a:lumMod val="20000"/>
                  <a:lumOff val="80000"/>
                </a:schemeClr>
              </a:solidFill>
            </a:endParaRPr>
          </a:p>
          <a:p>
            <a:pPr algn="ctr"/>
            <a:r>
              <a:rPr lang="en-GB" dirty="0" err="1" smtClean="0">
                <a:solidFill>
                  <a:schemeClr val="tx2">
                    <a:lumMod val="20000"/>
                    <a:lumOff val="80000"/>
                  </a:schemeClr>
                </a:solidFill>
              </a:rPr>
              <a:t>বিশয়ঃকোর</a:t>
            </a:r>
            <a:r>
              <a:rPr lang="en-GB" dirty="0" smtClean="0">
                <a:solidFill>
                  <a:schemeClr val="tx2">
                    <a:lumMod val="20000"/>
                    <a:lumOff val="80000"/>
                  </a:schemeClr>
                </a:solidFill>
              </a:rPr>
              <a:t> </a:t>
            </a:r>
            <a:r>
              <a:rPr lang="en-GB" dirty="0" err="1" smtClean="0">
                <a:solidFill>
                  <a:schemeClr val="tx2">
                    <a:lumMod val="20000"/>
                    <a:lumOff val="80000"/>
                  </a:schemeClr>
                </a:solidFill>
              </a:rPr>
              <a:t>আন</a:t>
            </a:r>
            <a:r>
              <a:rPr lang="en-GB" dirty="0" smtClean="0">
                <a:solidFill>
                  <a:schemeClr val="tx2">
                    <a:lumMod val="20000"/>
                    <a:lumOff val="80000"/>
                  </a:schemeClr>
                </a:solidFill>
              </a:rPr>
              <a:t> ও </a:t>
            </a:r>
            <a:r>
              <a:rPr lang="en-GB" dirty="0" err="1" smtClean="0">
                <a:solidFill>
                  <a:schemeClr val="tx2">
                    <a:lumMod val="20000"/>
                    <a:lumOff val="80000"/>
                  </a:schemeClr>
                </a:solidFill>
              </a:rPr>
              <a:t>তাজভীদ</a:t>
            </a:r>
            <a:endParaRPr lang="en-GB" dirty="0" smtClean="0">
              <a:solidFill>
                <a:schemeClr val="tx2">
                  <a:lumMod val="20000"/>
                  <a:lumOff val="80000"/>
                </a:schemeClr>
              </a:solidFill>
            </a:endParaRPr>
          </a:p>
          <a:p>
            <a:pPr algn="ctr"/>
            <a:r>
              <a:rPr lang="en-GB" dirty="0" smtClean="0">
                <a:solidFill>
                  <a:schemeClr val="tx2">
                    <a:lumMod val="20000"/>
                    <a:lumOff val="80000"/>
                  </a:schemeClr>
                </a:solidFill>
              </a:rPr>
              <a:t>শ্রেনীঃ৯ম</a:t>
            </a:r>
          </a:p>
          <a:p>
            <a:pPr algn="ctr"/>
            <a:r>
              <a:rPr lang="en-GB" dirty="0" smtClean="0">
                <a:solidFill>
                  <a:schemeClr val="tx2">
                    <a:lumMod val="20000"/>
                    <a:lumOff val="80000"/>
                  </a:schemeClr>
                </a:solidFill>
              </a:rPr>
              <a:t>অধ্যয়ঃ৩য়</a:t>
            </a:r>
            <a:r>
              <a:rPr lang="en-US" dirty="0" smtClean="0">
                <a:solidFill>
                  <a:schemeClr val="tx2">
                    <a:lumMod val="20000"/>
                    <a:lumOff val="80000"/>
                  </a:schemeClr>
                </a:solidFill>
              </a:rPr>
              <a:t> =</a:t>
            </a:r>
            <a:r>
              <a:rPr lang="en-US" dirty="0" err="1" smtClean="0">
                <a:solidFill>
                  <a:schemeClr val="tx2">
                    <a:lumMod val="20000"/>
                    <a:lumOff val="80000"/>
                  </a:schemeClr>
                </a:solidFill>
              </a:rPr>
              <a:t>দুর্ণীতি</a:t>
            </a:r>
            <a:endParaRPr lang="en-GB" dirty="0" smtClean="0">
              <a:solidFill>
                <a:schemeClr val="tx2">
                  <a:lumMod val="20000"/>
                  <a:lumOff val="80000"/>
                </a:schemeClr>
              </a:solidFill>
            </a:endParaRPr>
          </a:p>
        </p:txBody>
      </p:sp>
      <p:sp>
        <p:nvSpPr>
          <p:cNvPr id="5" name="Title 4"/>
          <p:cNvSpPr>
            <a:spLocks noGrp="1"/>
          </p:cNvSpPr>
          <p:nvPr>
            <p:ph type="ctrTitle"/>
          </p:nvPr>
        </p:nvSpPr>
        <p:spPr>
          <a:xfrm>
            <a:off x="381000" y="6096000"/>
            <a:ext cx="7696200" cy="304800"/>
          </a:xfrm>
        </p:spPr>
        <p:txBody>
          <a:bodyPr>
            <a:normAutofit fontScale="90000"/>
          </a:bodyPr>
          <a:lstStyle/>
          <a:p>
            <a:r>
              <a:rPr lang="en-GB" dirty="0" smtClean="0"/>
              <a:t>প</a:t>
            </a:r>
            <a:endParaRPr lang="en-US" dirty="0"/>
          </a:p>
        </p:txBody>
      </p:sp>
      <p:sp>
        <p:nvSpPr>
          <p:cNvPr id="6" name="Frame 5"/>
          <p:cNvSpPr/>
          <p:nvPr/>
        </p:nvSpPr>
        <p:spPr>
          <a:xfrm>
            <a:off x="304800" y="228600"/>
            <a:ext cx="8382000" cy="5486400"/>
          </a:xfrm>
          <a:prstGeom prst="frame">
            <a:avLst/>
          </a:prstGeom>
          <a:solidFill>
            <a:srgbClr val="FFFF00"/>
          </a:solidFill>
          <a:ln>
            <a:solidFill>
              <a:srgbClr val="00206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78098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3219450"/>
          </a:xfrm>
        </p:spPr>
        <p:txBody>
          <a:bodyPr/>
          <a:lstStyle/>
          <a:p>
            <a:endParaRPr lang="en-US" dirty="0"/>
          </a:p>
        </p:txBody>
      </p:sp>
      <p:sp>
        <p:nvSpPr>
          <p:cNvPr id="3" name="Subtitle 2"/>
          <p:cNvSpPr>
            <a:spLocks noGrp="1"/>
          </p:cNvSpPr>
          <p:nvPr>
            <p:ph type="subTitle" idx="1"/>
          </p:nvPr>
        </p:nvSpPr>
        <p:spPr>
          <a:xfrm>
            <a:off x="228600" y="0"/>
            <a:ext cx="8915400" cy="6705600"/>
          </a:xfrm>
          <a:solidFill>
            <a:srgbClr val="002060"/>
          </a:solidFill>
        </p:spPr>
        <p:txBody>
          <a:bodyPr>
            <a:normAutofit/>
          </a:bodyPr>
          <a:lstStyle/>
          <a:p>
            <a:endParaRPr lang="en-US" dirty="0"/>
          </a:p>
        </p:txBody>
      </p:sp>
      <p:pic>
        <p:nvPicPr>
          <p:cNvPr id="3074" name="Picture 2" descr="C:\Users\User\Pictures\images (5).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0"/>
            <a:ext cx="46482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User\Pictures\images (3).jf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048000"/>
            <a:ext cx="38862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User\Pictures\images (4).jf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52400"/>
            <a:ext cx="8382000" cy="2667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940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315200" cy="2914650"/>
          </a:xfrm>
        </p:spPr>
        <p:txBody>
          <a:bodyPr>
            <a:normAutofit/>
          </a:bodyPr>
          <a:lstStyle/>
          <a:p>
            <a:r>
              <a:rPr lang="en-GB" dirty="0" err="1" smtClean="0">
                <a:latin typeface="NikoshBAN" pitchFamily="2" charset="0"/>
                <a:cs typeface="NikoshBAN" pitchFamily="2" charset="0"/>
              </a:rPr>
              <a:t>শিখনফলঃ</a:t>
            </a:r>
            <a:r>
              <a:rPr lang="en-GB" sz="2400" dirty="0" smtClean="0">
                <a:latin typeface="NikoshBAN" pitchFamily="2" charset="0"/>
                <a:cs typeface="NikoshBAN" pitchFamily="2" charset="0"/>
              </a:rPr>
              <a:t/>
            </a:r>
            <a:br>
              <a:rPr lang="en-GB" sz="2400" dirty="0" smtClean="0">
                <a:latin typeface="NikoshBAN" pitchFamily="2" charset="0"/>
                <a:cs typeface="NikoshBAN" pitchFamily="2" charset="0"/>
              </a:rPr>
            </a:br>
            <a:r>
              <a:rPr lang="en-GB" sz="2400" dirty="0" smtClean="0">
                <a:latin typeface="NikoshBAN" pitchFamily="2" charset="0"/>
                <a:cs typeface="NikoshBAN" pitchFamily="2" charset="0"/>
              </a:rPr>
              <a:t>১।দুর্নীতির </a:t>
            </a:r>
            <a:r>
              <a:rPr lang="en-GB" sz="2400" dirty="0" err="1" smtClean="0">
                <a:latin typeface="NikoshBAN" pitchFamily="2" charset="0"/>
                <a:cs typeface="NikoshBAN" pitchFamily="2" charset="0"/>
              </a:rPr>
              <a:t>পরিচয়</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জানতে</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পারবে</a:t>
            </a:r>
            <a:r>
              <a:rPr lang="en-GB" sz="2400" dirty="0" smtClean="0">
                <a:latin typeface="NikoshBAN" pitchFamily="2" charset="0"/>
                <a:cs typeface="NikoshBAN" pitchFamily="2" charset="0"/>
              </a:rPr>
              <a:t>।</a:t>
            </a:r>
            <a:br>
              <a:rPr lang="en-GB" sz="2400" dirty="0" smtClean="0">
                <a:latin typeface="NikoshBAN" pitchFamily="2" charset="0"/>
                <a:cs typeface="NikoshBAN" pitchFamily="2" charset="0"/>
              </a:rPr>
            </a:br>
            <a:r>
              <a:rPr lang="en-GB" sz="2400" dirty="0" smtClean="0">
                <a:latin typeface="NikoshBAN" pitchFamily="2" charset="0"/>
                <a:cs typeface="NikoshBAN" pitchFamily="2" charset="0"/>
              </a:rPr>
              <a:t>২।</a:t>
            </a:r>
            <a:r>
              <a:rPr lang="bn-BD" sz="2400" dirty="0" smtClean="0">
                <a:latin typeface="NikoshBAN" pitchFamily="2" charset="0"/>
                <a:cs typeface="NikoshBAN" pitchFamily="2" charset="0"/>
              </a:rPr>
              <a:t>দুর্নীতির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কুফল</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জানতে</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পারবে</a:t>
            </a:r>
            <a:r>
              <a:rPr lang="en-GB" sz="2400" dirty="0" smtClean="0">
                <a:latin typeface="NikoshBAN" pitchFamily="2" charset="0"/>
                <a:cs typeface="NikoshBAN" pitchFamily="2" charset="0"/>
              </a:rPr>
              <a:t>।</a:t>
            </a:r>
            <a:br>
              <a:rPr lang="en-GB" sz="2400" dirty="0" smtClean="0">
                <a:latin typeface="NikoshBAN" pitchFamily="2" charset="0"/>
                <a:cs typeface="NikoshBAN" pitchFamily="2" charset="0"/>
              </a:rPr>
            </a:br>
            <a:r>
              <a:rPr lang="en-GB" sz="2400" dirty="0" smtClean="0">
                <a:latin typeface="NikoshBAN" pitchFamily="2" charset="0"/>
                <a:cs typeface="NikoshBAN" pitchFamily="2" charset="0"/>
              </a:rPr>
              <a:t>৩।</a:t>
            </a:r>
            <a:r>
              <a:rPr lang="bn-BD" sz="2400" dirty="0">
                <a:latin typeface="NikoshBAN" pitchFamily="2" charset="0"/>
                <a:cs typeface="NikoshBAN" pitchFamily="2" charset="0"/>
              </a:rPr>
              <a:t>দুর্নীতির </a:t>
            </a:r>
            <a:r>
              <a:rPr lang="en-GB" sz="2400" dirty="0" err="1" smtClean="0">
                <a:latin typeface="NikoshBAN" pitchFamily="2" charset="0"/>
                <a:cs typeface="NikoshBAN" pitchFamily="2" charset="0"/>
              </a:rPr>
              <a:t>ক্ষেত্র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সমুহ</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জানতে</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পারবে</a:t>
            </a:r>
            <a:r>
              <a:rPr lang="en-GB" sz="2400" dirty="0" smtClean="0">
                <a:latin typeface="NikoshBAN" pitchFamily="2" charset="0"/>
                <a:cs typeface="NikoshBAN" pitchFamily="2" charset="0"/>
              </a:rPr>
              <a:t>।</a:t>
            </a:r>
            <a:br>
              <a:rPr lang="en-GB" sz="2400" dirty="0" smtClean="0">
                <a:latin typeface="NikoshBAN" pitchFamily="2" charset="0"/>
                <a:cs typeface="NikoshBAN" pitchFamily="2" charset="0"/>
              </a:rPr>
            </a:br>
            <a:r>
              <a:rPr lang="en-GB" sz="2400" dirty="0" smtClean="0">
                <a:latin typeface="NikoshBAN" pitchFamily="2" charset="0"/>
                <a:cs typeface="NikoshBAN" pitchFamily="2" charset="0"/>
              </a:rPr>
              <a:t>৪।</a:t>
            </a:r>
            <a:r>
              <a:rPr lang="bn-BD" sz="2400" dirty="0">
                <a:latin typeface="NikoshBAN" pitchFamily="2" charset="0"/>
                <a:cs typeface="NikoshBAN" pitchFamily="2" charset="0"/>
              </a:rPr>
              <a:t>দুর্নীতির </a:t>
            </a:r>
            <a:r>
              <a:rPr lang="en-GB" sz="2400" dirty="0" err="1" smtClean="0">
                <a:latin typeface="NikoshBAN" pitchFamily="2" charset="0"/>
                <a:cs typeface="NikoshBAN" pitchFamily="2" charset="0"/>
              </a:rPr>
              <a:t>কারন</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জানতে</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পারবে</a:t>
            </a:r>
            <a:r>
              <a:rPr lang="en-GB"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
        <p:nvSpPr>
          <p:cNvPr id="3" name="Subtitle 2"/>
          <p:cNvSpPr>
            <a:spLocks noGrp="1"/>
          </p:cNvSpPr>
          <p:nvPr>
            <p:ph type="subTitle" idx="1"/>
          </p:nvPr>
        </p:nvSpPr>
        <p:spPr>
          <a:xfrm>
            <a:off x="1371600" y="5562600"/>
            <a:ext cx="6477000" cy="76200"/>
          </a:xfrm>
        </p:spPr>
        <p:txBody>
          <a:bodyPr>
            <a:normAutofit fontScale="25000" lnSpcReduction="20000"/>
          </a:bodyPr>
          <a:lstStyle/>
          <a:p>
            <a:endParaRPr lang="en-US" dirty="0"/>
          </a:p>
        </p:txBody>
      </p:sp>
    </p:spTree>
    <p:extLst>
      <p:ext uri="{BB962C8B-B14F-4D97-AF65-F5344CB8AC3E}">
        <p14:creationId xmlns:p14="http://schemas.microsoft.com/office/powerpoint/2010/main" val="1883418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696200" cy="2076450"/>
          </a:xfrm>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30924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599"/>
            <a:ext cx="7010400" cy="2209801"/>
          </a:xfrm>
        </p:spPr>
        <p:txBody>
          <a:bodyPr>
            <a:normAutofit/>
          </a:bodyPr>
          <a:lstStyle/>
          <a:p>
            <a:r>
              <a:rPr lang="en-GB" sz="2400" dirty="0" err="1" smtClean="0">
                <a:latin typeface="NikoshBAN" pitchFamily="2" charset="0"/>
                <a:cs typeface="NikoshBAN" pitchFamily="2" charset="0"/>
              </a:rPr>
              <a:t>উপস্থাপনঃ</a:t>
            </a:r>
            <a:r>
              <a:rPr lang="en-GB" sz="2400" dirty="0" smtClean="0">
                <a:latin typeface="NikoshBAN" pitchFamily="2" charset="0"/>
                <a:cs typeface="NikoshBAN" pitchFamily="2" charset="0"/>
              </a:rPr>
              <a:t/>
            </a:r>
            <a:br>
              <a:rPr lang="en-GB" sz="2400" dirty="0" smtClean="0">
                <a:latin typeface="NikoshBAN" pitchFamily="2" charset="0"/>
                <a:cs typeface="NikoshBAN" pitchFamily="2" charset="0"/>
              </a:rPr>
            </a:br>
            <a:r>
              <a:rPr lang="en-GB" sz="2400" dirty="0" err="1" smtClean="0">
                <a:latin typeface="NikoshBAN" pitchFamily="2" charset="0"/>
                <a:cs typeface="NikoshBAN" pitchFamily="2" charset="0"/>
              </a:rPr>
              <a:t>আল্লাহ</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তায়ালা</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অপরের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সম্পদ</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অন্যায়</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ভাবে</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জবর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দখল</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ভোগ</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করতে</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নিষেধ</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করেছেন।আরো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বলেন</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কোন</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কিছু</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গোপন</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রাখা</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নবীর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শান</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নয়।কারন</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গোপন</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পাপের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কাজ</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যে</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লোক</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কোন</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কিছু</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গোপন</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করবে,সে</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কিয়ামতের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দিন</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সেই</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গোপনকৃত</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বস্ত</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নিয়েই</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হাজির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হবে</a:t>
            </a:r>
            <a:r>
              <a:rPr lang="en-GB" sz="2400" dirty="0" smtClean="0">
                <a:latin typeface="NikoshBAN" pitchFamily="2" charset="0"/>
                <a:cs typeface="NikoshBAN" pitchFamily="2" charset="0"/>
              </a:rPr>
              <a:t>।</a:t>
            </a:r>
            <a:endParaRPr lang="en-US" sz="2400" dirty="0">
              <a:latin typeface="NikoshBAN" pitchFamily="2" charset="0"/>
              <a:cs typeface="NikoshBAN" pitchFamily="2" charset="0"/>
            </a:endParaRPr>
          </a:p>
        </p:txBody>
      </p:sp>
      <p:sp>
        <p:nvSpPr>
          <p:cNvPr id="3" name="Subtitle 2"/>
          <p:cNvSpPr>
            <a:spLocks noGrp="1"/>
          </p:cNvSpPr>
          <p:nvPr>
            <p:ph type="subTitle" idx="1"/>
          </p:nvPr>
        </p:nvSpPr>
        <p:spPr>
          <a:xfrm>
            <a:off x="1371600" y="6477000"/>
            <a:ext cx="5638800" cy="152400"/>
          </a:xfrm>
        </p:spPr>
        <p:txBody>
          <a:bodyPr>
            <a:normAutofit fontScale="25000" lnSpcReduction="20000"/>
          </a:bodyPr>
          <a:lstStyle/>
          <a:p>
            <a:endParaRPr lang="en-US" dirty="0"/>
          </a:p>
        </p:txBody>
      </p:sp>
    </p:spTree>
    <p:extLst>
      <p:ext uri="{BB962C8B-B14F-4D97-AF65-F5344CB8AC3E}">
        <p14:creationId xmlns:p14="http://schemas.microsoft.com/office/powerpoint/2010/main" val="1280510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761999"/>
          </a:xfrm>
        </p:spPr>
        <p:txBody>
          <a:bodyPr>
            <a:normAutofit fontScale="90000"/>
          </a:bodyPr>
          <a:lstStyle/>
          <a:p>
            <a:r>
              <a:rPr lang="en-GB" sz="5400" dirty="0" err="1" smtClean="0">
                <a:latin typeface="NikoshBAN" pitchFamily="2" charset="0"/>
                <a:cs typeface="NikoshBAN" pitchFamily="2" charset="0"/>
              </a:rPr>
              <a:t>দলীয়</a:t>
            </a:r>
            <a:r>
              <a:rPr lang="en-GB" sz="5400" dirty="0" smtClean="0">
                <a:latin typeface="NikoshBAN" pitchFamily="2" charset="0"/>
                <a:cs typeface="NikoshBAN" pitchFamily="2" charset="0"/>
              </a:rPr>
              <a:t> </a:t>
            </a:r>
            <a:r>
              <a:rPr lang="en-GB" sz="5400" dirty="0" err="1" smtClean="0">
                <a:latin typeface="NikoshBAN" pitchFamily="2" charset="0"/>
                <a:cs typeface="NikoshBAN" pitchFamily="2" charset="0"/>
              </a:rPr>
              <a:t>কাজঃ</a:t>
            </a:r>
            <a:endParaRPr lang="en-US" sz="5400" dirty="0">
              <a:latin typeface="NikoshBAN" pitchFamily="2" charset="0"/>
              <a:cs typeface="NikoshBAN" pitchFamily="2" charset="0"/>
            </a:endParaRPr>
          </a:p>
        </p:txBody>
      </p:sp>
      <p:sp>
        <p:nvSpPr>
          <p:cNvPr id="3" name="Subtitle 2"/>
          <p:cNvSpPr>
            <a:spLocks noGrp="1"/>
          </p:cNvSpPr>
          <p:nvPr>
            <p:ph type="subTitle" idx="1"/>
          </p:nvPr>
        </p:nvSpPr>
        <p:spPr>
          <a:xfrm>
            <a:off x="762000" y="4648200"/>
            <a:ext cx="3581400" cy="609600"/>
          </a:xfrm>
        </p:spPr>
        <p:txBody>
          <a:bodyPr>
            <a:normAutofit fontScale="92500"/>
          </a:bodyPr>
          <a:lstStyle/>
          <a:p>
            <a:r>
              <a:rPr lang="en-GB" sz="2400" dirty="0" err="1" smtClean="0">
                <a:solidFill>
                  <a:schemeClr val="tx2">
                    <a:lumMod val="50000"/>
                  </a:schemeClr>
                </a:solidFill>
                <a:latin typeface="NikoshBAN" pitchFamily="2" charset="0"/>
                <a:cs typeface="NikoshBAN" pitchFamily="2" charset="0"/>
              </a:rPr>
              <a:t>দুর্নীতি</a:t>
            </a:r>
            <a:r>
              <a:rPr lang="en-GB" sz="2400" dirty="0" smtClean="0">
                <a:solidFill>
                  <a:schemeClr val="tx2">
                    <a:lumMod val="50000"/>
                  </a:schemeClr>
                </a:solidFill>
                <a:latin typeface="NikoshBAN" pitchFamily="2" charset="0"/>
                <a:cs typeface="NikoshBAN" pitchFamily="2" charset="0"/>
              </a:rPr>
              <a:t> </a:t>
            </a:r>
            <a:r>
              <a:rPr lang="en-GB" sz="2400" dirty="0" err="1" smtClean="0">
                <a:solidFill>
                  <a:schemeClr val="tx2">
                    <a:lumMod val="50000"/>
                  </a:schemeClr>
                </a:solidFill>
                <a:latin typeface="NikoshBAN" pitchFamily="2" charset="0"/>
                <a:cs typeface="NikoshBAN" pitchFamily="2" charset="0"/>
              </a:rPr>
              <a:t>দমনের</a:t>
            </a:r>
            <a:r>
              <a:rPr lang="en-GB" sz="2400" dirty="0" smtClean="0">
                <a:solidFill>
                  <a:schemeClr val="tx2">
                    <a:lumMod val="50000"/>
                  </a:schemeClr>
                </a:solidFill>
                <a:latin typeface="NikoshBAN" pitchFamily="2" charset="0"/>
                <a:cs typeface="NikoshBAN" pitchFamily="2" charset="0"/>
              </a:rPr>
              <a:t> </a:t>
            </a:r>
            <a:r>
              <a:rPr lang="en-GB" sz="2400" dirty="0" err="1" smtClean="0">
                <a:solidFill>
                  <a:schemeClr val="tx2">
                    <a:lumMod val="50000"/>
                  </a:schemeClr>
                </a:solidFill>
                <a:latin typeface="NikoshBAN" pitchFamily="2" charset="0"/>
                <a:cs typeface="NikoshBAN" pitchFamily="2" charset="0"/>
              </a:rPr>
              <a:t>জন্য</a:t>
            </a:r>
            <a:r>
              <a:rPr lang="en-GB" sz="2400" dirty="0" smtClean="0">
                <a:solidFill>
                  <a:schemeClr val="tx2">
                    <a:lumMod val="50000"/>
                  </a:schemeClr>
                </a:solidFill>
                <a:latin typeface="NikoshBAN" pitchFamily="2" charset="0"/>
                <a:cs typeface="NikoshBAN" pitchFamily="2" charset="0"/>
              </a:rPr>
              <a:t> </a:t>
            </a:r>
            <a:r>
              <a:rPr lang="en-GB" sz="2400" dirty="0" err="1" smtClean="0">
                <a:solidFill>
                  <a:schemeClr val="tx2">
                    <a:lumMod val="50000"/>
                  </a:schemeClr>
                </a:solidFill>
                <a:latin typeface="NikoshBAN" pitchFamily="2" charset="0"/>
                <a:cs typeface="NikoshBAN" pitchFamily="2" charset="0"/>
              </a:rPr>
              <a:t>প্রধান</a:t>
            </a:r>
            <a:r>
              <a:rPr lang="en-GB" sz="2400" dirty="0" smtClean="0">
                <a:solidFill>
                  <a:schemeClr val="tx2">
                    <a:lumMod val="50000"/>
                  </a:schemeClr>
                </a:solidFill>
                <a:latin typeface="NikoshBAN" pitchFamily="2" charset="0"/>
                <a:cs typeface="NikoshBAN" pitchFamily="2" charset="0"/>
              </a:rPr>
              <a:t> </a:t>
            </a:r>
            <a:r>
              <a:rPr lang="en-GB" sz="2400" dirty="0" err="1" smtClean="0">
                <a:solidFill>
                  <a:schemeClr val="tx2">
                    <a:lumMod val="50000"/>
                  </a:schemeClr>
                </a:solidFill>
                <a:latin typeface="NikoshBAN" pitchFamily="2" charset="0"/>
                <a:cs typeface="NikoshBAN" pitchFamily="2" charset="0"/>
              </a:rPr>
              <a:t>মন্ত্রীর</a:t>
            </a:r>
            <a:r>
              <a:rPr lang="en-GB" sz="2400" dirty="0" smtClean="0">
                <a:solidFill>
                  <a:schemeClr val="tx2">
                    <a:lumMod val="50000"/>
                  </a:schemeClr>
                </a:solidFill>
                <a:latin typeface="NikoshBAN" pitchFamily="2" charset="0"/>
                <a:cs typeface="NikoshBAN" pitchFamily="2" charset="0"/>
              </a:rPr>
              <a:t> </a:t>
            </a:r>
            <a:r>
              <a:rPr lang="en-GB" sz="2400" dirty="0" err="1" smtClean="0">
                <a:solidFill>
                  <a:schemeClr val="tx2">
                    <a:lumMod val="50000"/>
                  </a:schemeClr>
                </a:solidFill>
                <a:latin typeface="NikoshBAN" pitchFamily="2" charset="0"/>
                <a:cs typeface="NikoshBAN" pitchFamily="2" charset="0"/>
              </a:rPr>
              <a:t>নির্দেশ</a:t>
            </a:r>
            <a:endParaRPr lang="en-US" sz="2400" dirty="0">
              <a:solidFill>
                <a:schemeClr val="tx2">
                  <a:lumMod val="50000"/>
                </a:schemeClr>
              </a:solidFill>
              <a:latin typeface="NikoshBAN" pitchFamily="2" charset="0"/>
              <a:cs typeface="NikoshBAN" pitchFamily="2" charset="0"/>
            </a:endParaRPr>
          </a:p>
        </p:txBody>
      </p:sp>
      <p:pic>
        <p:nvPicPr>
          <p:cNvPr id="4098" name="Picture 2" descr="C:\Users\User\Pictures\images (8).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4800600" cy="30099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User\Pictures\images (7).jf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219200"/>
            <a:ext cx="3810000" cy="2981325"/>
          </a:xfrm>
          <a:prstGeom prst="rect">
            <a:avLst/>
          </a:prstGeom>
          <a:noFill/>
          <a:extLst>
            <a:ext uri="{909E8E84-426E-40DD-AFC4-6F175D3DCCD1}">
              <a14:hiddenFill xmlns:a14="http://schemas.microsoft.com/office/drawing/2010/main">
                <a:solidFill>
                  <a:srgbClr val="FFFFFF"/>
                </a:solidFill>
              </a14:hiddenFill>
            </a:ext>
          </a:extLst>
        </p:spPr>
      </p:pic>
      <p:sp>
        <p:nvSpPr>
          <p:cNvPr id="4" name="Donut 3"/>
          <p:cNvSpPr/>
          <p:nvPr/>
        </p:nvSpPr>
        <p:spPr>
          <a:xfrm>
            <a:off x="29029" y="4252686"/>
            <a:ext cx="4923971" cy="1309914"/>
          </a:xfrm>
          <a:prstGeom prst="donu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18931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81000"/>
            <a:ext cx="3124200" cy="2667000"/>
          </a:xfrm>
        </p:spPr>
        <p:txBody>
          <a:bodyPr>
            <a:normAutofit/>
          </a:bodyPr>
          <a:lstStyle/>
          <a:p>
            <a:pPr algn="l"/>
            <a:r>
              <a:rPr lang="en-GB" sz="6000" dirty="0" err="1" smtClean="0">
                <a:latin typeface="NikoshBAN" pitchFamily="2" charset="0"/>
                <a:cs typeface="NikoshBAN" pitchFamily="2" charset="0"/>
              </a:rPr>
              <a:t>মুল্যায়নঃ</a:t>
            </a:r>
            <a:r>
              <a:rPr lang="en-GB" sz="2400" dirty="0" smtClean="0">
                <a:latin typeface="NikoshBAN" pitchFamily="2" charset="0"/>
                <a:cs typeface="NikoshBAN" pitchFamily="2" charset="0"/>
              </a:rPr>
              <a:t/>
            </a:r>
            <a:br>
              <a:rPr lang="en-GB" sz="2400" dirty="0" smtClean="0">
                <a:latin typeface="NikoshBAN" pitchFamily="2" charset="0"/>
                <a:cs typeface="NikoshBAN" pitchFamily="2" charset="0"/>
              </a:rPr>
            </a:br>
            <a:r>
              <a:rPr lang="en-GB" sz="2400" dirty="0" err="1" smtClean="0">
                <a:latin typeface="NikoshBAN" pitchFamily="2" charset="0"/>
                <a:cs typeface="NikoshBAN" pitchFamily="2" charset="0"/>
              </a:rPr>
              <a:t>ক।দুর্নীতি</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a:t>
            </a:r>
            <a:r>
              <a:rPr lang="en-GB" sz="2400" dirty="0" smtClean="0">
                <a:latin typeface="NikoshBAN" pitchFamily="2" charset="0"/>
                <a:cs typeface="NikoshBAN" pitchFamily="2" charset="0"/>
              </a:rPr>
              <a:t>?</a:t>
            </a:r>
            <a:br>
              <a:rPr lang="en-GB" sz="2400" dirty="0" smtClean="0">
                <a:latin typeface="NikoshBAN" pitchFamily="2" charset="0"/>
                <a:cs typeface="NikoshBAN" pitchFamily="2" charset="0"/>
              </a:rPr>
            </a:br>
            <a:r>
              <a:rPr lang="en-GB" sz="2400" dirty="0" err="1" smtClean="0">
                <a:latin typeface="NikoshBAN" pitchFamily="2" charset="0"/>
                <a:cs typeface="NikoshBAN" pitchFamily="2" charset="0"/>
              </a:rPr>
              <a:t>খ।দুর্নীতি</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কত</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প্রকার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কিকি</a:t>
            </a:r>
            <a:r>
              <a:rPr lang="en-GB" sz="2400" dirty="0" smtClean="0">
                <a:latin typeface="NikoshBAN" pitchFamily="2" charset="0"/>
                <a:cs typeface="NikoshBAN" pitchFamily="2" charset="0"/>
              </a:rPr>
              <a:t>?</a:t>
            </a:r>
            <a:br>
              <a:rPr lang="en-GB" sz="2400" dirty="0" smtClean="0">
                <a:latin typeface="NikoshBAN" pitchFamily="2" charset="0"/>
                <a:cs typeface="NikoshBAN" pitchFamily="2" charset="0"/>
              </a:rPr>
            </a:br>
            <a:r>
              <a:rPr lang="en-GB" sz="2400" dirty="0" err="1" smtClean="0">
                <a:latin typeface="NikoshBAN" pitchFamily="2" charset="0"/>
                <a:cs typeface="NikoshBAN" pitchFamily="2" charset="0"/>
              </a:rPr>
              <a:t>গ।দুর্নীতি</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পরিত্রানের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উপায়</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a:t>
            </a:r>
            <a:r>
              <a:rPr lang="en-GB"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
        <p:nvSpPr>
          <p:cNvPr id="3" name="Subtitle 2"/>
          <p:cNvSpPr>
            <a:spLocks noGrp="1"/>
          </p:cNvSpPr>
          <p:nvPr>
            <p:ph type="subTitle" idx="1"/>
          </p:nvPr>
        </p:nvSpPr>
        <p:spPr>
          <a:xfrm>
            <a:off x="1371600" y="5410200"/>
            <a:ext cx="6248400" cy="228600"/>
          </a:xfrm>
        </p:spPr>
        <p:txBody>
          <a:bodyPr>
            <a:normAutofit fontScale="32500" lnSpcReduction="20000"/>
          </a:bodyPr>
          <a:lstStyle/>
          <a:p>
            <a:endParaRPr lang="en-US" dirty="0"/>
          </a:p>
        </p:txBody>
      </p:sp>
    </p:spTree>
    <p:extLst>
      <p:ext uri="{BB962C8B-B14F-4D97-AF65-F5344CB8AC3E}">
        <p14:creationId xmlns:p14="http://schemas.microsoft.com/office/powerpoint/2010/main" val="1392945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130425"/>
            <a:ext cx="6019800" cy="1450975"/>
          </a:xfrm>
        </p:spPr>
        <p:txBody>
          <a:bodyPr>
            <a:normAutofit/>
          </a:bodyPr>
          <a:lstStyle/>
          <a:p>
            <a:r>
              <a:rPr lang="en-GB" sz="2400" dirty="0" err="1" smtClean="0">
                <a:latin typeface="NikoshBAN" pitchFamily="2" charset="0"/>
                <a:cs typeface="NikoshBAN" pitchFamily="2" charset="0"/>
              </a:rPr>
              <a:t>বাড়ীর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কাজঃ</a:t>
            </a:r>
            <a:r>
              <a:rPr lang="en-GB" sz="2400" dirty="0" smtClean="0">
                <a:latin typeface="NikoshBAN" pitchFamily="2" charset="0"/>
                <a:cs typeface="NikoshBAN" pitchFamily="2" charset="0"/>
              </a:rPr>
              <a:t/>
            </a:r>
            <a:br>
              <a:rPr lang="en-GB" sz="2400" dirty="0" smtClean="0">
                <a:latin typeface="NikoshBAN" pitchFamily="2" charset="0"/>
                <a:cs typeface="NikoshBAN" pitchFamily="2" charset="0"/>
              </a:rPr>
            </a:br>
            <a:r>
              <a:rPr lang="en-GB" sz="2400" dirty="0" err="1" smtClean="0">
                <a:latin typeface="NikoshBAN" pitchFamily="2" charset="0"/>
                <a:cs typeface="NikoshBAN" pitchFamily="2" charset="0"/>
              </a:rPr>
              <a:t>দুর্নীতি</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থেকে</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পরিত্রান</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পাওয়ার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উপায়</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গুলি</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বর্ননা</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করে</a:t>
            </a:r>
            <a:r>
              <a:rPr lang="en-GB" sz="2400" dirty="0" smtClean="0">
                <a:latin typeface="NikoshBAN" pitchFamily="2" charset="0"/>
                <a:cs typeface="NikoshBAN" pitchFamily="2" charset="0"/>
              </a:rPr>
              <a:t> </a:t>
            </a:r>
            <a:r>
              <a:rPr lang="en-GB" sz="2400" dirty="0" err="1" smtClean="0">
                <a:latin typeface="NikoshBAN" pitchFamily="2" charset="0"/>
                <a:cs typeface="NikoshBAN" pitchFamily="2" charset="0"/>
              </a:rPr>
              <a:t>আনবে</a:t>
            </a:r>
            <a:r>
              <a:rPr lang="en-GB"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
        <p:nvSpPr>
          <p:cNvPr id="3" name="Subtitle 2"/>
          <p:cNvSpPr>
            <a:spLocks noGrp="1"/>
          </p:cNvSpPr>
          <p:nvPr>
            <p:ph type="subTitle" idx="1"/>
          </p:nvPr>
        </p:nvSpPr>
        <p:spPr>
          <a:xfrm>
            <a:off x="1371600" y="6172200"/>
            <a:ext cx="5791200" cy="457200"/>
          </a:xfrm>
        </p:spPr>
        <p:txBody>
          <a:bodyPr>
            <a:normAutofit fontScale="92500" lnSpcReduction="20000"/>
          </a:bodyPr>
          <a:lstStyle/>
          <a:p>
            <a:endParaRPr lang="en-US" dirty="0"/>
          </a:p>
        </p:txBody>
      </p:sp>
      <p:pic>
        <p:nvPicPr>
          <p:cNvPr id="5122" name="Picture 2" descr="C:\Users\User\Pictures\images (9).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1" y="1219201"/>
            <a:ext cx="3276600" cy="1295399"/>
          </a:xfrm>
          <a:prstGeom prst="rect">
            <a:avLst/>
          </a:prstGeom>
          <a:noFill/>
          <a:extLst>
            <a:ext uri="{909E8E84-426E-40DD-AFC4-6F175D3DCCD1}">
              <a14:hiddenFill xmlns:a14="http://schemas.microsoft.com/office/drawing/2010/main">
                <a:solidFill>
                  <a:srgbClr val="FFFFFF"/>
                </a:solidFill>
              </a14:hiddenFill>
            </a:ext>
          </a:extLst>
        </p:spPr>
      </p:pic>
      <p:sp>
        <p:nvSpPr>
          <p:cNvPr id="4" name="Donut 3"/>
          <p:cNvSpPr/>
          <p:nvPr/>
        </p:nvSpPr>
        <p:spPr>
          <a:xfrm>
            <a:off x="228600" y="685800"/>
            <a:ext cx="8610600" cy="3276600"/>
          </a:xfrm>
          <a:prstGeom prst="donut">
            <a:avLst>
              <a:gd name="adj" fmla="val 4133"/>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31401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33</Words>
  <Application>Microsoft Office PowerPoint</Application>
  <PresentationFormat>On-screen Show (4:3)</PresentationFormat>
  <Paragraphs>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vt:lpstr>
      <vt:lpstr>প</vt:lpstr>
      <vt:lpstr>PowerPoint Presentation</vt:lpstr>
      <vt:lpstr>শিখনফলঃ ১।দুর্নীতির পরিচয় জানতে পারবে। ২।দুর্নীতির কুফল জানতে পারবে। ৩।দুর্নীতির ক্ষেত্র সমুহ জানতে পারবে। ৪।দুর্নীতির কারন জানতে পারবে। </vt:lpstr>
      <vt:lpstr>PowerPoint Presentation</vt:lpstr>
      <vt:lpstr>উপস্থাপনঃ আল্লাহ তায়ালা অপরের সম্পদ অন্যায় ভাবে জবর দখল করে ভোগ করতে নিষেধ করেছেন।আরো বলেন কোন কিছু গোপন করে রাখা নবীর শান নয়।কারন গোপন করা পাপের কাজ ।যে লোক কোন কিছু গোপন করবে,সে কিয়ামতের দিন সেই গোপনকৃত বস্ত নিয়েই হাজির হবে।</vt:lpstr>
      <vt:lpstr>দলীয় কাজঃ</vt:lpstr>
      <vt:lpstr>মুল্যায়নঃ ক।দুর্নীতি কি? খ।দুর্নীতি কত প্রকার কিকি? গ।দুর্নীতি পরিত্রানের উপায় কি? </vt:lpstr>
      <vt:lpstr>বাড়ীর কাজঃ দুর্নীতি থেকে পরিত্রান পাওয়ার উপায় গুলি বর্ননা করে আনবে </vt:lpstr>
      <vt:lpstr>ধন্যবাদ</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c:title>
  <dc:creator>User</dc:creator>
  <cp:lastModifiedBy>Windows User</cp:lastModifiedBy>
  <cp:revision>18</cp:revision>
  <dcterms:created xsi:type="dcterms:W3CDTF">2006-08-16T00:00:00Z</dcterms:created>
  <dcterms:modified xsi:type="dcterms:W3CDTF">2020-04-07T07:12:19Z</dcterms:modified>
</cp:coreProperties>
</file>