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CF3D"/>
    <a:srgbClr val="4171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1562" autoAdjust="0"/>
  </p:normalViewPr>
  <p:slideViewPr>
    <p:cSldViewPr snapToGrid="0">
      <p:cViewPr>
        <p:scale>
          <a:sx n="70" d="100"/>
          <a:sy n="70" d="100"/>
        </p:scale>
        <p:origin x="726" y="-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F26CA2-2A81-4B75-9CCA-D5B21A5F8A2B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0758D8-FE7C-47F8-ABD2-97A05281C70C}">
      <dgm:prSet phldrT="[Text]"/>
      <dgm:spPr>
        <a:solidFill>
          <a:srgbClr val="7030A0"/>
        </a:solidFill>
      </dgm:spPr>
      <dgm:t>
        <a:bodyPr/>
        <a:lstStyle/>
        <a:p>
          <a:r>
            <a:rPr lang="en-US" dirty="0" smtClean="0"/>
            <a:t>He is a good boy.</a:t>
          </a:r>
          <a:endParaRPr lang="en-US" dirty="0"/>
        </a:p>
      </dgm:t>
    </dgm:pt>
    <dgm:pt modelId="{FA2CEBE5-F3F1-4C57-BB52-89ABF256DB29}" type="parTrans" cxnId="{117690F3-5844-4E44-8FDF-9BC725008747}">
      <dgm:prSet/>
      <dgm:spPr/>
      <dgm:t>
        <a:bodyPr/>
        <a:lstStyle/>
        <a:p>
          <a:endParaRPr lang="en-US"/>
        </a:p>
      </dgm:t>
    </dgm:pt>
    <dgm:pt modelId="{FA873A28-0D66-4F3E-8B03-4AA35D690F9A}" type="sibTrans" cxnId="{117690F3-5844-4E44-8FDF-9BC725008747}">
      <dgm:prSet/>
      <dgm:spPr>
        <a:solidFill>
          <a:srgbClr val="FF0000"/>
        </a:solidFill>
      </dgm:spPr>
      <dgm:t>
        <a:bodyPr/>
        <a:lstStyle/>
        <a:p>
          <a:endParaRPr lang="en-US" dirty="0"/>
        </a:p>
      </dgm:t>
    </dgm:pt>
    <dgm:pt modelId="{D5C3D8E0-BB6C-4952-82BF-E15C222F7576}">
      <dgm:prSet phldrT="[Text]"/>
      <dgm:spPr>
        <a:solidFill>
          <a:schemeClr val="tx1"/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n-US" dirty="0" smtClean="0"/>
            <a:t>Isn’t he a good boy?</a:t>
          </a:r>
          <a:endParaRPr lang="en-US" dirty="0"/>
        </a:p>
      </dgm:t>
    </dgm:pt>
    <dgm:pt modelId="{4492C038-09EC-48F0-9E3E-255352BE627C}" type="parTrans" cxnId="{DEF6DD4C-C28B-4128-839A-176D6C1200AC}">
      <dgm:prSet/>
      <dgm:spPr/>
      <dgm:t>
        <a:bodyPr/>
        <a:lstStyle/>
        <a:p>
          <a:endParaRPr lang="en-US"/>
        </a:p>
      </dgm:t>
    </dgm:pt>
    <dgm:pt modelId="{B6A0D6D5-BE90-4326-B998-F575B2C7FD1C}" type="sibTrans" cxnId="{DEF6DD4C-C28B-4128-839A-176D6C1200AC}">
      <dgm:prSet/>
      <dgm:spPr>
        <a:solidFill>
          <a:schemeClr val="accent4"/>
        </a:solidFill>
      </dgm:spPr>
      <dgm:t>
        <a:bodyPr/>
        <a:lstStyle/>
        <a:p>
          <a:endParaRPr lang="en-US"/>
        </a:p>
      </dgm:t>
    </dgm:pt>
    <dgm:pt modelId="{45294091-8C12-478B-9B47-65B90732BD71}">
      <dgm:prSet phldrT="[Text]"/>
      <dgm:spPr>
        <a:solidFill>
          <a:schemeClr val="accent6">
            <a:lumMod val="50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en-US" dirty="0" smtClean="0"/>
            <a:t>Is he a good boy?</a:t>
          </a:r>
          <a:endParaRPr lang="en-US" dirty="0"/>
        </a:p>
      </dgm:t>
    </dgm:pt>
    <dgm:pt modelId="{3AD129CA-63A4-466C-ADFA-E23593D4BDE9}" type="parTrans" cxnId="{C4433E54-5CB5-4857-9C41-11A8C6E80558}">
      <dgm:prSet/>
      <dgm:spPr/>
      <dgm:t>
        <a:bodyPr/>
        <a:lstStyle/>
        <a:p>
          <a:endParaRPr lang="en-US"/>
        </a:p>
      </dgm:t>
    </dgm:pt>
    <dgm:pt modelId="{F6C6A7F0-529E-4386-970B-7A4A55DEF8B1}" type="sibTrans" cxnId="{C4433E54-5CB5-4857-9C41-11A8C6E80558}">
      <dgm:prSet/>
      <dgm:spPr>
        <a:solidFill>
          <a:srgbClr val="FF0000"/>
        </a:solidFill>
      </dgm:spPr>
      <dgm:t>
        <a:bodyPr/>
        <a:lstStyle/>
        <a:p>
          <a:endParaRPr lang="en-US"/>
        </a:p>
      </dgm:t>
    </dgm:pt>
    <dgm:pt modelId="{C878A970-1EBE-4B19-BF99-7F2D3766755C}" type="pres">
      <dgm:prSet presAssocID="{48F26CA2-2A81-4B75-9CCA-D5B21A5F8A2B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A18418-B6F5-4467-A498-20C22F935CC8}" type="pres">
      <dgm:prSet presAssocID="{F90758D8-FE7C-47F8-ABD2-97A05281C70C}" presName="node" presStyleLbl="node1" presStyleIdx="0" presStyleCnt="3" custScaleX="289675" custRadScaleRad="90160" custRadScaleInc="-53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A649C-2EFD-4A80-9BED-C3ED85BD82D3}" type="pres">
      <dgm:prSet presAssocID="{FA873A28-0D66-4F3E-8B03-4AA35D690F9A}" presName="sibTrans" presStyleLbl="sibTrans2D1" presStyleIdx="0" presStyleCnt="3" custAng="3010698" custScaleX="114462" custLinFactX="58792" custLinFactNeighborX="100000" custLinFactNeighborY="-8203"/>
      <dgm:spPr/>
      <dgm:t>
        <a:bodyPr/>
        <a:lstStyle/>
        <a:p>
          <a:endParaRPr lang="en-US"/>
        </a:p>
      </dgm:t>
    </dgm:pt>
    <dgm:pt modelId="{D6750997-B969-41F4-88CD-5BE9305D9458}" type="pres">
      <dgm:prSet presAssocID="{FA873A28-0D66-4F3E-8B03-4AA35D690F9A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CE4F4B91-039F-48F4-B864-6A6C4F1B1CD2}" type="pres">
      <dgm:prSet presAssocID="{D5C3D8E0-BB6C-4952-82BF-E15C222F7576}" presName="node" presStyleLbl="node1" presStyleIdx="1" presStyleCnt="3" custScaleX="173575" custScaleY="100321" custRadScaleRad="120208" custRadScaleInc="-407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AC2A50-1C9F-40C3-AE9E-6D72B96C3F2B}" type="pres">
      <dgm:prSet presAssocID="{B6A0D6D5-BE90-4326-B998-F575B2C7FD1C}" presName="sibTrans" presStyleLbl="sibTrans2D1" presStyleIdx="1" presStyleCnt="3" custScaleX="110354"/>
      <dgm:spPr/>
      <dgm:t>
        <a:bodyPr/>
        <a:lstStyle/>
        <a:p>
          <a:endParaRPr lang="en-US"/>
        </a:p>
      </dgm:t>
    </dgm:pt>
    <dgm:pt modelId="{ECAB47F7-67F3-4EC9-9811-0ED48575DA65}" type="pres">
      <dgm:prSet presAssocID="{B6A0D6D5-BE90-4326-B998-F575B2C7FD1C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38CC5DA2-CF39-48DE-A820-7E64B338A51D}" type="pres">
      <dgm:prSet presAssocID="{45294091-8C12-478B-9B47-65B90732BD71}" presName="node" presStyleLbl="node1" presStyleIdx="2" presStyleCnt="3" custAng="0" custScaleX="168282" custRadScaleRad="114938" custRadScaleInc="402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09ADC9-68E2-49E5-A81E-59B611684F6B}" type="pres">
      <dgm:prSet presAssocID="{F6C6A7F0-529E-4386-970B-7A4A55DEF8B1}" presName="sibTrans" presStyleLbl="sibTrans2D1" presStyleIdx="2" presStyleCnt="3" custAng="18777610" custScaleX="121252" custLinFactX="-43681" custLinFactNeighborX="-100000" custLinFactNeighborY="5469"/>
      <dgm:spPr/>
      <dgm:t>
        <a:bodyPr/>
        <a:lstStyle/>
        <a:p>
          <a:endParaRPr lang="en-US"/>
        </a:p>
      </dgm:t>
    </dgm:pt>
    <dgm:pt modelId="{251468D7-1460-47FA-A5CA-8852A2046391}" type="pres">
      <dgm:prSet presAssocID="{F6C6A7F0-529E-4386-970B-7A4A55DEF8B1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DEF6DD4C-C28B-4128-839A-176D6C1200AC}" srcId="{48F26CA2-2A81-4B75-9CCA-D5B21A5F8A2B}" destId="{D5C3D8E0-BB6C-4952-82BF-E15C222F7576}" srcOrd="1" destOrd="0" parTransId="{4492C038-09EC-48F0-9E3E-255352BE627C}" sibTransId="{B6A0D6D5-BE90-4326-B998-F575B2C7FD1C}"/>
    <dgm:cxn modelId="{612A1ABF-2E86-4674-A654-59449C51A2B0}" type="presOf" srcId="{FA873A28-0D66-4F3E-8B03-4AA35D690F9A}" destId="{DA4A649C-2EFD-4A80-9BED-C3ED85BD82D3}" srcOrd="0" destOrd="0" presId="urn:microsoft.com/office/officeart/2005/8/layout/cycle7"/>
    <dgm:cxn modelId="{F8CB0FC0-4761-4E38-975A-00C0571DD255}" type="presOf" srcId="{F6C6A7F0-529E-4386-970B-7A4A55DEF8B1}" destId="{251468D7-1460-47FA-A5CA-8852A2046391}" srcOrd="1" destOrd="0" presId="urn:microsoft.com/office/officeart/2005/8/layout/cycle7"/>
    <dgm:cxn modelId="{F8F51E8D-57E5-4864-B7CD-3B17F6813B86}" type="presOf" srcId="{F90758D8-FE7C-47F8-ABD2-97A05281C70C}" destId="{9CA18418-B6F5-4467-A498-20C22F935CC8}" srcOrd="0" destOrd="0" presId="urn:microsoft.com/office/officeart/2005/8/layout/cycle7"/>
    <dgm:cxn modelId="{28428F19-F353-49B9-9280-24DACDA52C63}" type="presOf" srcId="{D5C3D8E0-BB6C-4952-82BF-E15C222F7576}" destId="{CE4F4B91-039F-48F4-B864-6A6C4F1B1CD2}" srcOrd="0" destOrd="0" presId="urn:microsoft.com/office/officeart/2005/8/layout/cycle7"/>
    <dgm:cxn modelId="{C71EFD9D-1C07-45BC-91A0-12AB5B716B40}" type="presOf" srcId="{F6C6A7F0-529E-4386-970B-7A4A55DEF8B1}" destId="{FB09ADC9-68E2-49E5-A81E-59B611684F6B}" srcOrd="0" destOrd="0" presId="urn:microsoft.com/office/officeart/2005/8/layout/cycle7"/>
    <dgm:cxn modelId="{439E71A1-73C3-4E3B-8CCC-7219E5B4AF0C}" type="presOf" srcId="{48F26CA2-2A81-4B75-9CCA-D5B21A5F8A2B}" destId="{C878A970-1EBE-4B19-BF99-7F2D3766755C}" srcOrd="0" destOrd="0" presId="urn:microsoft.com/office/officeart/2005/8/layout/cycle7"/>
    <dgm:cxn modelId="{117690F3-5844-4E44-8FDF-9BC725008747}" srcId="{48F26CA2-2A81-4B75-9CCA-D5B21A5F8A2B}" destId="{F90758D8-FE7C-47F8-ABD2-97A05281C70C}" srcOrd="0" destOrd="0" parTransId="{FA2CEBE5-F3F1-4C57-BB52-89ABF256DB29}" sibTransId="{FA873A28-0D66-4F3E-8B03-4AA35D690F9A}"/>
    <dgm:cxn modelId="{56E22CFA-4D80-4690-9901-5051067AA03B}" type="presOf" srcId="{FA873A28-0D66-4F3E-8B03-4AA35D690F9A}" destId="{D6750997-B969-41F4-88CD-5BE9305D9458}" srcOrd="1" destOrd="0" presId="urn:microsoft.com/office/officeart/2005/8/layout/cycle7"/>
    <dgm:cxn modelId="{5D87225B-867A-4930-B215-931016F61C5A}" type="presOf" srcId="{B6A0D6D5-BE90-4326-B998-F575B2C7FD1C}" destId="{85AC2A50-1C9F-40C3-AE9E-6D72B96C3F2B}" srcOrd="0" destOrd="0" presId="urn:microsoft.com/office/officeart/2005/8/layout/cycle7"/>
    <dgm:cxn modelId="{205E9A5D-769F-464D-BAF9-F686B4E5DD81}" type="presOf" srcId="{45294091-8C12-478B-9B47-65B90732BD71}" destId="{38CC5DA2-CF39-48DE-A820-7E64B338A51D}" srcOrd="0" destOrd="0" presId="urn:microsoft.com/office/officeart/2005/8/layout/cycle7"/>
    <dgm:cxn modelId="{C4433E54-5CB5-4857-9C41-11A8C6E80558}" srcId="{48F26CA2-2A81-4B75-9CCA-D5B21A5F8A2B}" destId="{45294091-8C12-478B-9B47-65B90732BD71}" srcOrd="2" destOrd="0" parTransId="{3AD129CA-63A4-466C-ADFA-E23593D4BDE9}" sibTransId="{F6C6A7F0-529E-4386-970B-7A4A55DEF8B1}"/>
    <dgm:cxn modelId="{8D19AFD3-BB3E-437D-B9D9-A29A7BE6AEA2}" type="presOf" srcId="{B6A0D6D5-BE90-4326-B998-F575B2C7FD1C}" destId="{ECAB47F7-67F3-4EC9-9811-0ED48575DA65}" srcOrd="1" destOrd="0" presId="urn:microsoft.com/office/officeart/2005/8/layout/cycle7"/>
    <dgm:cxn modelId="{3FBEE234-D2A9-49CA-AFDD-31110C4AE588}" type="presParOf" srcId="{C878A970-1EBE-4B19-BF99-7F2D3766755C}" destId="{9CA18418-B6F5-4467-A498-20C22F935CC8}" srcOrd="0" destOrd="0" presId="urn:microsoft.com/office/officeart/2005/8/layout/cycle7"/>
    <dgm:cxn modelId="{A231B561-CFFD-46EE-AFC4-BA380EAAC8C1}" type="presParOf" srcId="{C878A970-1EBE-4B19-BF99-7F2D3766755C}" destId="{DA4A649C-2EFD-4A80-9BED-C3ED85BD82D3}" srcOrd="1" destOrd="0" presId="urn:microsoft.com/office/officeart/2005/8/layout/cycle7"/>
    <dgm:cxn modelId="{45A45D6B-17E3-4E76-929D-C1B4C7693CE2}" type="presParOf" srcId="{DA4A649C-2EFD-4A80-9BED-C3ED85BD82D3}" destId="{D6750997-B969-41F4-88CD-5BE9305D9458}" srcOrd="0" destOrd="0" presId="urn:microsoft.com/office/officeart/2005/8/layout/cycle7"/>
    <dgm:cxn modelId="{6233CC04-8910-4D27-A548-4BFF6B76CDCB}" type="presParOf" srcId="{C878A970-1EBE-4B19-BF99-7F2D3766755C}" destId="{CE4F4B91-039F-48F4-B864-6A6C4F1B1CD2}" srcOrd="2" destOrd="0" presId="urn:microsoft.com/office/officeart/2005/8/layout/cycle7"/>
    <dgm:cxn modelId="{73E090B1-2B21-40FE-9445-B182C738237E}" type="presParOf" srcId="{C878A970-1EBE-4B19-BF99-7F2D3766755C}" destId="{85AC2A50-1C9F-40C3-AE9E-6D72B96C3F2B}" srcOrd="3" destOrd="0" presId="urn:microsoft.com/office/officeart/2005/8/layout/cycle7"/>
    <dgm:cxn modelId="{8F607A91-ACDA-4084-8F72-B5D87358EC01}" type="presParOf" srcId="{85AC2A50-1C9F-40C3-AE9E-6D72B96C3F2B}" destId="{ECAB47F7-67F3-4EC9-9811-0ED48575DA65}" srcOrd="0" destOrd="0" presId="urn:microsoft.com/office/officeart/2005/8/layout/cycle7"/>
    <dgm:cxn modelId="{DC4C1D75-C44E-46C7-8369-86C36252761A}" type="presParOf" srcId="{C878A970-1EBE-4B19-BF99-7F2D3766755C}" destId="{38CC5DA2-CF39-48DE-A820-7E64B338A51D}" srcOrd="4" destOrd="0" presId="urn:microsoft.com/office/officeart/2005/8/layout/cycle7"/>
    <dgm:cxn modelId="{D5A9C49A-E6D6-4205-A4C1-0433F7167AEA}" type="presParOf" srcId="{C878A970-1EBE-4B19-BF99-7F2D3766755C}" destId="{FB09ADC9-68E2-49E5-A81E-59B611684F6B}" srcOrd="5" destOrd="0" presId="urn:microsoft.com/office/officeart/2005/8/layout/cycle7"/>
    <dgm:cxn modelId="{BF13DC60-0F2E-4E03-8439-88E8CB0E8449}" type="presParOf" srcId="{FB09ADC9-68E2-49E5-A81E-59B611684F6B}" destId="{251468D7-1460-47FA-A5CA-8852A204639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A18418-B6F5-4467-A498-20C22F935CC8}">
      <dsp:nvSpPr>
        <dsp:cNvPr id="0" name=""/>
        <dsp:cNvSpPr/>
      </dsp:nvSpPr>
      <dsp:spPr>
        <a:xfrm>
          <a:off x="1235520" y="257031"/>
          <a:ext cx="7795825" cy="1345615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He is a good boy.</a:t>
          </a:r>
          <a:endParaRPr lang="en-US" sz="4100" kern="1200" dirty="0"/>
        </a:p>
      </dsp:txBody>
      <dsp:txXfrm>
        <a:off x="1274932" y="296443"/>
        <a:ext cx="7717001" cy="1266791"/>
      </dsp:txXfrm>
    </dsp:sp>
    <dsp:sp modelId="{DA4A649C-2EFD-4A80-9BED-C3ED85BD82D3}">
      <dsp:nvSpPr>
        <dsp:cNvPr id="0" name=""/>
        <dsp:cNvSpPr/>
      </dsp:nvSpPr>
      <dsp:spPr>
        <a:xfrm rot="5400000">
          <a:off x="7781572" y="1959651"/>
          <a:ext cx="1222059" cy="470965"/>
        </a:xfrm>
        <a:prstGeom prst="left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7922862" y="2053845"/>
        <a:ext cx="939480" cy="282579"/>
      </dsp:txXfrm>
    </dsp:sp>
    <dsp:sp modelId="{CE4F4B91-039F-48F4-B864-6A6C4F1B1CD2}">
      <dsp:nvSpPr>
        <dsp:cNvPr id="0" name=""/>
        <dsp:cNvSpPr/>
      </dsp:nvSpPr>
      <dsp:spPr>
        <a:xfrm>
          <a:off x="5928006" y="2864887"/>
          <a:ext cx="4671305" cy="1349935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Isn’t he a good boy?</a:t>
          </a:r>
          <a:endParaRPr lang="en-US" sz="4100" kern="1200" dirty="0"/>
        </a:p>
      </dsp:txBody>
      <dsp:txXfrm>
        <a:off x="5967544" y="2904425"/>
        <a:ext cx="4592229" cy="1270859"/>
      </dsp:txXfrm>
    </dsp:sp>
    <dsp:sp modelId="{85AC2A50-1C9F-40C3-AE9E-6D72B96C3F2B}">
      <dsp:nvSpPr>
        <dsp:cNvPr id="0" name=""/>
        <dsp:cNvSpPr/>
      </dsp:nvSpPr>
      <dsp:spPr>
        <a:xfrm rot="10799125">
          <a:off x="4671622" y="3305136"/>
          <a:ext cx="1178200" cy="470965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4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4812911" y="3399329"/>
        <a:ext cx="895621" cy="282579"/>
      </dsp:txXfrm>
    </dsp:sp>
    <dsp:sp modelId="{38CC5DA2-CF39-48DE-A820-7E64B338A51D}">
      <dsp:nvSpPr>
        <dsp:cNvPr id="0" name=""/>
        <dsp:cNvSpPr/>
      </dsp:nvSpPr>
      <dsp:spPr>
        <a:xfrm>
          <a:off x="64579" y="2868557"/>
          <a:ext cx="4528858" cy="1345615"/>
        </a:xfrm>
        <a:prstGeom prst="roundRect">
          <a:avLst>
            <a:gd name="adj" fmla="val 10000"/>
          </a:avLst>
        </a:prstGeom>
        <a:solidFill>
          <a:schemeClr val="accent6">
            <a:lumMod val="50000"/>
          </a:schemeClr>
        </a:solidFill>
        <a:ln w="12700" cap="flat" cmpd="sng" algn="ctr">
          <a:noFill/>
          <a:prstDash val="solid"/>
          <a:miter lim="800000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Is he a good boy?</a:t>
          </a:r>
          <a:endParaRPr lang="en-US" sz="4100" kern="1200" dirty="0"/>
        </a:p>
      </dsp:txBody>
      <dsp:txXfrm>
        <a:off x="103991" y="2907969"/>
        <a:ext cx="4450034" cy="1266791"/>
      </dsp:txXfrm>
    </dsp:sp>
    <dsp:sp modelId="{FB09ADC9-68E2-49E5-A81E-59B611684F6B}">
      <dsp:nvSpPr>
        <dsp:cNvPr id="0" name=""/>
        <dsp:cNvSpPr/>
      </dsp:nvSpPr>
      <dsp:spPr>
        <a:xfrm rot="16200000">
          <a:off x="1549926" y="2025877"/>
          <a:ext cx="1294553" cy="470965"/>
        </a:xfrm>
        <a:prstGeom prst="leftRightArrow">
          <a:avLst>
            <a:gd name="adj1" fmla="val 60000"/>
            <a:gd name="adj2" fmla="val 50000"/>
          </a:avLst>
        </a:prstGeom>
        <a:solidFill>
          <a:srgbClr val="FF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1691216" y="2120070"/>
        <a:ext cx="1011974" cy="2825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CB50-AB9B-4C69-AEBF-36BFE8F313EA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BA44-DEF2-485F-98FC-1615CA46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21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CB50-AB9B-4C69-AEBF-36BFE8F313EA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BA44-DEF2-485F-98FC-1615CA46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10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CB50-AB9B-4C69-AEBF-36BFE8F313EA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BA44-DEF2-485F-98FC-1615CA46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156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CB50-AB9B-4C69-AEBF-36BFE8F313EA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BA44-DEF2-485F-98FC-1615CA46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51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CB50-AB9B-4C69-AEBF-36BFE8F313EA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BA44-DEF2-485F-98FC-1615CA46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269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CB50-AB9B-4C69-AEBF-36BFE8F313EA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BA44-DEF2-485F-98FC-1615CA46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1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CB50-AB9B-4C69-AEBF-36BFE8F313EA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BA44-DEF2-485F-98FC-1615CA46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666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CB50-AB9B-4C69-AEBF-36BFE8F313EA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BA44-DEF2-485F-98FC-1615CA46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54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CB50-AB9B-4C69-AEBF-36BFE8F313EA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BA44-DEF2-485F-98FC-1615CA46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707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CB50-AB9B-4C69-AEBF-36BFE8F313EA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BA44-DEF2-485F-98FC-1615CA46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51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6CB50-AB9B-4C69-AEBF-36BFE8F313EA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4BA44-DEF2-485F-98FC-1615CA46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238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6CB50-AB9B-4C69-AEBF-36BFE8F313EA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4BA44-DEF2-485F-98FC-1615CA467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210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Email-ashutoshbosu1971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90671" y="128789"/>
            <a:ext cx="9465511" cy="1368201"/>
          </a:xfrm>
          <a:prstGeom prst="rect">
            <a:avLst/>
          </a:prstGeom>
          <a:solidFill>
            <a:srgbClr val="FFC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</a:t>
            </a:r>
            <a:endParaRPr lang="en-US" sz="80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785081" y="3127108"/>
            <a:ext cx="6268176" cy="21273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672" y="1635618"/>
            <a:ext cx="9465511" cy="3863662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3064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785611" y="656823"/>
            <a:ext cx="10496282" cy="1738648"/>
          </a:xfrm>
          <a:prstGeom prst="flowChartAlternateProcess">
            <a:avLst/>
          </a:prstGeom>
          <a:solidFill>
            <a:schemeClr val="accent2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MANY KINDS OF CHANGING OF SENTENCES IN ENGLISH GRAMMAR?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lowchart: Decision 2"/>
          <p:cNvSpPr/>
          <p:nvPr/>
        </p:nvSpPr>
        <p:spPr>
          <a:xfrm>
            <a:off x="682580" y="2395471"/>
            <a:ext cx="10981386" cy="2601532"/>
          </a:xfrm>
          <a:prstGeom prst="flowChartDecision">
            <a:avLst/>
          </a:prstGeom>
          <a:solidFill>
            <a:schemeClr val="accent4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kinds of changing of sentences in English Grammar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785611" y="5499281"/>
            <a:ext cx="5396248" cy="1146220"/>
          </a:xfrm>
          <a:prstGeom prst="wedgeEllipseCallout">
            <a:avLst>
              <a:gd name="adj1" fmla="val 24880"/>
              <a:gd name="adj2" fmla="val -123375"/>
            </a:avLst>
          </a:prstGeom>
          <a:solidFill>
            <a:schemeClr val="accent2">
              <a:lumMod val="75000"/>
            </a:schemeClr>
          </a:solidFill>
          <a:ln w="76200"/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Conversion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Callout 5"/>
          <p:cNvSpPr/>
          <p:nvPr/>
        </p:nvSpPr>
        <p:spPr>
          <a:xfrm>
            <a:off x="6825803" y="5434886"/>
            <a:ext cx="5044226" cy="1056067"/>
          </a:xfrm>
          <a:prstGeom prst="wedgeEllipseCallout">
            <a:avLst>
              <a:gd name="adj1" fmla="val -35638"/>
              <a:gd name="adj2" fmla="val -120861"/>
            </a:avLst>
          </a:prstGeom>
          <a:solidFill>
            <a:schemeClr val="accent6"/>
          </a:solidFill>
          <a:ln w="76200"/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41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656822" y="425001"/>
            <a:ext cx="10869769" cy="1983348"/>
          </a:xfrm>
          <a:prstGeom prst="flowChartAlternateProcess">
            <a:avLst/>
          </a:prstGeom>
          <a:solidFill>
            <a:schemeClr val="accent4"/>
          </a:solidFill>
          <a:ln w="127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AT THE FOLLOWING  CONVERSION OF   SENTENCES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656821" y="2704564"/>
            <a:ext cx="10869769" cy="4255794"/>
          </a:xfrm>
          <a:prstGeom prst="flowChartAlternateProcess">
            <a:avLst/>
          </a:prstGeom>
          <a:solidFill>
            <a:schemeClr val="accent2">
              <a:lumMod val="60000"/>
              <a:lumOff val="40000"/>
            </a:schemeClr>
          </a:solidFill>
          <a:ln w="1270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Assertive-I went to school.</a:t>
            </a:r>
          </a:p>
          <a:p>
            <a:pPr algn="ctr"/>
            <a:r>
              <a:rPr 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Interrogative-Did I go to school?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Affirmative-They play football.</a:t>
            </a:r>
          </a:p>
          <a:p>
            <a:pPr algn="ctr"/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Negative-They do not play football</a:t>
            </a:r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Assertive-The man is poor.</a:t>
            </a:r>
          </a:p>
          <a:p>
            <a:pPr algn="ctr"/>
            <a:r>
              <a:rPr lang="en-US" sz="4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Negative-The man is not poor.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867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73778" y="950027"/>
            <a:ext cx="10390908" cy="1258783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CONVERSION?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73778" y="2802577"/>
            <a:ext cx="10390908" cy="4055423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Conversion is the changing of structure of a  sentence with changing the meaning of the sentence.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025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08338" y="321971"/>
            <a:ext cx="10831133" cy="2189409"/>
          </a:xfrm>
          <a:prstGeom prst="round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AT THE FOLLOWING TRANSFORMATION OF SENTENCES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08338" y="2709080"/>
            <a:ext cx="10831133" cy="4148920"/>
          </a:xfrm>
          <a:prstGeom prst="roundRect">
            <a:avLst/>
          </a:prstGeom>
          <a:solidFill>
            <a:schemeClr val="tx2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Assertive- We are proud of our country.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Interrogative- Aren’t we proud of our country?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Affirmative- He is active.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Negative- He is not inactive.</a:t>
            </a:r>
          </a:p>
          <a:p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Assertive-Bangladesh is a beautiful country.</a:t>
            </a:r>
          </a:p>
          <a:p>
            <a:r>
              <a:rPr lang="en-US" sz="4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Exclamatory-What a beautiful country Bangladesh is !</a:t>
            </a:r>
            <a:endParaRPr lang="en-US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8940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28048" y="341194"/>
            <a:ext cx="10399594" cy="2238233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TRANSFORMATION?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28047" y="3098042"/>
            <a:ext cx="10440537" cy="3548418"/>
          </a:xfrm>
          <a:prstGeom prst="roundRect">
            <a:avLst/>
          </a:prstGeom>
          <a:solidFill>
            <a:srgbClr val="0070C0"/>
          </a:solidFill>
          <a:ln w="95250">
            <a:solidFill>
              <a:srgbClr val="0FCF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changing of structure of a  sentence </a:t>
            </a:r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without 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changing the meaning of the sentence.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09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764275" y="832513"/>
            <a:ext cx="11177516" cy="3971499"/>
          </a:xfrm>
          <a:prstGeom prst="flowChartTerminator">
            <a:avLst/>
          </a:prstGeom>
          <a:solidFill>
            <a:schemeClr val="accent6">
              <a:lumMod val="50000"/>
            </a:schemeClr>
          </a:solidFill>
          <a:ln w="76200"/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THANK  YOU ALL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719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63639" y="283335"/>
            <a:ext cx="11346288" cy="1519707"/>
          </a:xfrm>
          <a:prstGeom prst="rect">
            <a:avLst/>
          </a:prstGeom>
          <a:solidFill>
            <a:schemeClr val="accent6">
              <a:lumMod val="7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TEACHER’S IDENTITY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463639" y="1931831"/>
            <a:ext cx="8113691" cy="434018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ASHUTOSH KUMAR BOSU</a:t>
            </a:r>
          </a:p>
          <a:p>
            <a:pPr algn="ctr"/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HEAD TEACHER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DHULJORA CHURARGATI P,C HIGH SCHOOL</a:t>
            </a:r>
          </a:p>
          <a:p>
            <a:pPr algn="ctr"/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MOHAMMADPUR, MAGURA.</a:t>
            </a:r>
          </a:p>
          <a:p>
            <a:pPr algn="ctr"/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Email-ashutoshbosu1971@gmail.com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 2" panose="05020102010507070707" pitchFamily="18" charset="2"/>
              </a:rPr>
              <a:t>-01718322787</a:t>
            </a:r>
            <a:endParaRPr lang="en-US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0361" y="1931831"/>
            <a:ext cx="3026535" cy="306254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264371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9701" y="412124"/>
            <a:ext cx="11191741" cy="212501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 IDENTITY</a:t>
            </a:r>
          </a:p>
        </p:txBody>
      </p:sp>
      <p:sp>
        <p:nvSpPr>
          <p:cNvPr id="3" name="Rectangle 2"/>
          <p:cNvSpPr/>
          <p:nvPr/>
        </p:nvSpPr>
        <p:spPr>
          <a:xfrm>
            <a:off x="669700" y="2653049"/>
            <a:ext cx="11191742" cy="306517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CLASS- </a:t>
            </a:r>
            <a:r>
              <a:rPr lang="en-US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EIGHT</a:t>
            </a:r>
            <a:endParaRPr lang="en-US" sz="5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5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SUBJECT- ENGLISH GRAMMAR</a:t>
            </a:r>
          </a:p>
          <a:p>
            <a:pPr algn="ctr"/>
            <a:r>
              <a:rPr lang="en-US" sz="5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LESSON- </a:t>
            </a:r>
            <a:r>
              <a:rPr lang="en-US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CHANGING SENTENCES</a:t>
            </a:r>
            <a:endParaRPr lang="en-US" sz="5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217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1957" y="218941"/>
            <a:ext cx="10806767" cy="1622738"/>
          </a:xfrm>
          <a:prstGeom prst="rect">
            <a:avLst/>
          </a:prstGeom>
          <a:solidFill>
            <a:schemeClr val="accent4">
              <a:lumMod val="7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LOOK AT THE FOLLOWING SENTENCES</a:t>
            </a:r>
            <a:endParaRPr lang="en-US" sz="44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616486647"/>
              </p:ext>
            </p:extLst>
          </p:nvPr>
        </p:nvGraphicFramePr>
        <p:xfrm>
          <a:off x="437883" y="1931831"/>
          <a:ext cx="10599312" cy="5199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263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88541" y="506627"/>
            <a:ext cx="10552670" cy="1717589"/>
          </a:xfrm>
          <a:prstGeom prst="rect">
            <a:avLst/>
          </a:prstGeom>
          <a:solidFill>
            <a:srgbClr val="00B05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DECLARATION OF LESSON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803189" y="2706129"/>
            <a:ext cx="10738022" cy="280498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CHANGING SENTENCES</a:t>
            </a:r>
          </a:p>
        </p:txBody>
      </p:sp>
    </p:spTree>
    <p:extLst>
      <p:ext uri="{BB962C8B-B14F-4D97-AF65-F5344CB8AC3E}">
        <p14:creationId xmlns:p14="http://schemas.microsoft.com/office/powerpoint/2010/main" val="395054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890035" y="691979"/>
            <a:ext cx="10750378" cy="1626218"/>
          </a:xfrm>
          <a:prstGeom prst="roundRect">
            <a:avLst/>
          </a:prstGeom>
          <a:solidFill>
            <a:schemeClr val="accent4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746975" y="2614411"/>
            <a:ext cx="11114467" cy="3966693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the end of the lesson the students will be able to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 the definition of Changing of Sentences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 the kinds of Changing of Sentences in English Grammar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 the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Conversion of Sentences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 the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Transformation of Sentences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82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08339" y="193184"/>
            <a:ext cx="10869769" cy="1519708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AT THE FOLLOWING SENTENCES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455313" y="1854560"/>
            <a:ext cx="8564450" cy="1326522"/>
          </a:xfrm>
          <a:prstGeom prst="ellipse">
            <a:avLst/>
          </a:prstGeom>
          <a:solidFill>
            <a:schemeClr val="accent4">
              <a:lumMod val="50000"/>
            </a:schemeClr>
          </a:solidFill>
          <a:ln w="76200"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 was  </a:t>
            </a:r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absent</a:t>
            </a: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328412" y="4552682"/>
            <a:ext cx="5409126" cy="1191295"/>
          </a:xfrm>
          <a:prstGeom prst="wedgeRoundRectCallout">
            <a:avLst>
              <a:gd name="adj1" fmla="val 16398"/>
              <a:gd name="adj2" fmla="val -203568"/>
              <a:gd name="adj3" fmla="val 16667"/>
            </a:avLst>
          </a:prstGeom>
          <a:solidFill>
            <a:srgbClr val="C00000"/>
          </a:solidFill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was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absent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6555346" y="4552682"/>
            <a:ext cx="5464935" cy="1159098"/>
          </a:xfrm>
          <a:prstGeom prst="wedgeRoundRectCallout">
            <a:avLst>
              <a:gd name="adj1" fmla="val -25745"/>
              <a:gd name="adj2" fmla="val -204649"/>
              <a:gd name="adj3" fmla="val 16667"/>
            </a:avLst>
          </a:prstGeom>
          <a:solidFill>
            <a:schemeClr val="tx1"/>
          </a:solidFill>
          <a:ln w="76200"/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was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present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306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40913" y="231820"/>
            <a:ext cx="11127346" cy="1506828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 w="76200">
            <a:solidFill>
              <a:schemeClr val="accent1">
                <a:shade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IS CHANGING OF SENTENCES?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40913" y="2103549"/>
            <a:ext cx="11127346" cy="3573351"/>
          </a:xfrm>
          <a:prstGeom prst="roundRect">
            <a:avLst/>
          </a:prstGeom>
          <a:solidFill>
            <a:schemeClr val="accent4">
              <a:lumMod val="50000"/>
            </a:schemeClr>
          </a:solidFill>
          <a:ln w="76200"/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Changing of </a:t>
            </a:r>
            <a:r>
              <a:rPr lang="en-US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Sentences means  structural changing of a sentence with the changing of meaning or without the changing </a:t>
            </a:r>
            <a:r>
              <a:rPr lang="en-US" sz="4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meaning </a:t>
            </a:r>
            <a:endParaRPr lang="en-US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818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71977" y="360610"/>
            <a:ext cx="10006884" cy="1365160"/>
          </a:xfrm>
          <a:prstGeom prst="roundRect">
            <a:avLst/>
          </a:prstGeom>
          <a:solidFill>
            <a:srgbClr val="0070C0"/>
          </a:solidFill>
          <a:ln w="76200">
            <a:solidFill>
              <a:srgbClr val="4171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LOOK AT THE FOLLOWING CHANGING  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171977" y="2047742"/>
            <a:ext cx="10006884" cy="1390918"/>
          </a:xfrm>
          <a:prstGeom prst="roundRect">
            <a:avLst/>
          </a:prstGeom>
          <a:solidFill>
            <a:srgbClr val="7030A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is a blessing to mankind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val Callout 4"/>
          <p:cNvSpPr/>
          <p:nvPr/>
        </p:nvSpPr>
        <p:spPr>
          <a:xfrm>
            <a:off x="1171976" y="3940936"/>
            <a:ext cx="4814554" cy="2350681"/>
          </a:xfrm>
          <a:prstGeom prst="wedgeEllipseCallout">
            <a:avLst>
              <a:gd name="adj1" fmla="val 827"/>
              <a:gd name="adj2" fmla="val -83592"/>
            </a:avLst>
          </a:prstGeom>
          <a:solidFill>
            <a:schemeClr val="tx1">
              <a:lumMod val="95000"/>
              <a:lumOff val="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not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blessing to mankind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6537278" y="3940935"/>
            <a:ext cx="4641584" cy="2350681"/>
          </a:xfrm>
          <a:prstGeom prst="wedgeEllipseCallout">
            <a:avLst>
              <a:gd name="adj1" fmla="val 1110"/>
              <a:gd name="adj2" fmla="val -88817"/>
            </a:avLst>
          </a:prstGeom>
          <a:solidFill>
            <a:schemeClr val="accent2">
              <a:lumMod val="75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is not a curse to mankind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20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326</Words>
  <Application>Microsoft Office PowerPoint</Application>
  <PresentationFormat>Widescreen</PresentationFormat>
  <Paragraphs>57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45</cp:revision>
  <dcterms:created xsi:type="dcterms:W3CDTF">2020-09-24T14:56:48Z</dcterms:created>
  <dcterms:modified xsi:type="dcterms:W3CDTF">2020-10-29T13:09:48Z</dcterms:modified>
</cp:coreProperties>
</file>