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5" r:id="rId6"/>
    <p:sldId id="260" r:id="rId7"/>
    <p:sldId id="261" r:id="rId8"/>
    <p:sldId id="262" r:id="rId9"/>
    <p:sldId id="272" r:id="rId10"/>
    <p:sldId id="271" r:id="rId11"/>
    <p:sldId id="273" r:id="rId12"/>
    <p:sldId id="274" r:id="rId13"/>
    <p:sldId id="264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7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5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8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9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5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9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7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18015-D402-4ACC-8072-D4251971C08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BAADD-8CD1-4E78-BACF-FFE8F4E41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473" y="1763974"/>
            <a:ext cx="7498464" cy="45583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31559" y="791570"/>
            <a:ext cx="2306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السلام عليكم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82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5763"/>
            <a:ext cx="10934700" cy="608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433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8" y="300038"/>
            <a:ext cx="10791824" cy="625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928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342901"/>
            <a:ext cx="10991850" cy="617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410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00103" y="1066605"/>
            <a:ext cx="2197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58706" y="1989935"/>
            <a:ext cx="1659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এককভাবে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72455" y="4269502"/>
            <a:ext cx="5172501" cy="655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متى تكون التصحيح فى المناسخة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524" y="3364173"/>
            <a:ext cx="1585741" cy="8325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6639" y="1927321"/>
            <a:ext cx="1909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দলীয়ভাবে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 descr="F:\M H Mahdi\G M\small-interactive-study-group-of-happy-junior-school-pupils-with-male-B5A54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70" y="2785772"/>
            <a:ext cx="2483872" cy="172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5931" y="4924594"/>
            <a:ext cx="4618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dirty="0" smtClean="0"/>
              <a:t>بين </a:t>
            </a:r>
            <a:r>
              <a:rPr lang="ar-SA" sz="3600" dirty="0"/>
              <a:t>تمثيلا </a:t>
            </a:r>
            <a:r>
              <a:rPr lang="ar-SA" sz="3600" dirty="0" smtClean="0"/>
              <a:t>واحدا فى التصحيح </a:t>
            </a:r>
          </a:p>
          <a:p>
            <a:pPr algn="r"/>
            <a:r>
              <a:rPr lang="ar-SA" sz="3600" dirty="0" smtClean="0"/>
              <a:t>بين الزؤوس والرؤوس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98833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81433" y="471214"/>
            <a:ext cx="2197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বাড়ীর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0089" y="5117911"/>
            <a:ext cx="919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ما هى التصحيح فى هذه الصورة مات رجل عن ام وبنت وابن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04" y="1581062"/>
            <a:ext cx="5517573" cy="319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9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366"/>
            <a:ext cx="12243412" cy="69003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67719" y="3568144"/>
            <a:ext cx="2538483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شكرا لكم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8770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74459" y="1583140"/>
            <a:ext cx="7629098" cy="37856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গোলাম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মোস্তফা</a:t>
            </a:r>
            <a:endParaRPr lang="en-US" sz="6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অধ্যাপক</a:t>
            </a:r>
            <a:endParaRPr lang="en-US" sz="6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ভান্ডারিয়া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ছিদ্দি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কামিল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endParaRPr lang="en-US" sz="6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মুকুন্দিয়া</a:t>
            </a:r>
            <a:r>
              <a:rPr lang="en-US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রাজবাড়ী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258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22854" y="2222666"/>
            <a:ext cx="4995080" cy="21236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4400" dirty="0" smtClean="0"/>
              <a:t> عالم سنة الأولى والثانية</a:t>
            </a:r>
          </a:p>
          <a:p>
            <a:pPr algn="ctr"/>
            <a:r>
              <a:rPr lang="ar-SA" sz="4400" dirty="0" smtClean="0"/>
              <a:t>المادة  - الفرائض</a:t>
            </a:r>
          </a:p>
          <a:p>
            <a:pPr algn="ctr"/>
            <a:r>
              <a:rPr lang="ar-SA" sz="4400" dirty="0" smtClean="0"/>
              <a:t>الدرس – التصحيح</a:t>
            </a:r>
          </a:p>
        </p:txBody>
      </p:sp>
    </p:spTree>
    <p:extLst>
      <p:ext uri="{BB962C8B-B14F-4D97-AF65-F5344CB8AC3E}">
        <p14:creationId xmlns:p14="http://schemas.microsoft.com/office/powerpoint/2010/main" val="8787959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47" y="1396820"/>
            <a:ext cx="3979608" cy="34180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396" y="971550"/>
            <a:ext cx="6152487" cy="36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371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93311" y="912517"/>
            <a:ext cx="18789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8797" y="1912642"/>
            <a:ext cx="476498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তোমরা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497" y="2912767"/>
            <a:ext cx="4764989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তাসহীহ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তাসহীহ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মূলনীতি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৩.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উদাহরণসহ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বিশ্লেষণ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098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9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30040" y="425987"/>
            <a:ext cx="2961564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معنى التصحيح لغة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001000" y="1498304"/>
            <a:ext cx="3217460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سالما من العيوب</a:t>
            </a:r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r>
              <a:rPr lang="ar-SA" sz="3600" dirty="0"/>
              <a:t>تصحيح من </a:t>
            </a:r>
            <a:r>
              <a:rPr lang="ar-SA" sz="3600" dirty="0" smtClean="0"/>
              <a:t>العيوب</a:t>
            </a:r>
            <a:endParaRPr lang="en-US" sz="3600" dirty="0" smtClean="0"/>
          </a:p>
          <a:p>
            <a:pPr algn="r"/>
            <a:endParaRPr lang="en-US" sz="3600" dirty="0"/>
          </a:p>
          <a:p>
            <a:pPr algn="r"/>
            <a:r>
              <a:rPr lang="ar-SA" sz="3600" dirty="0"/>
              <a:t>سالما من </a:t>
            </a:r>
            <a:r>
              <a:rPr lang="ar-SA" sz="3600" dirty="0" smtClean="0"/>
              <a:t>الكسر</a:t>
            </a:r>
            <a:endParaRPr lang="en-US" sz="3600" dirty="0" smtClean="0"/>
          </a:p>
          <a:p>
            <a:pPr algn="r"/>
            <a:endParaRPr lang="en-US" sz="3600" dirty="0"/>
          </a:p>
          <a:p>
            <a:pPr algn="r"/>
            <a:r>
              <a:rPr lang="ar-SA" sz="3600" dirty="0"/>
              <a:t>ازالة </a:t>
            </a:r>
            <a:r>
              <a:rPr lang="ar-SA" sz="3600" dirty="0" smtClean="0"/>
              <a:t>السقم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93074" y="1498304"/>
            <a:ext cx="2950476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দোষ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দোষ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শুদ্ধ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ভগ্নাংশ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মুক্ত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দূর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05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69466" y="722386"/>
            <a:ext cx="4585647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معنى التصحيح اصطلاحا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0252" y="2091101"/>
            <a:ext cx="10858286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   هو عبارة عن ازالة الكسر الواقع بين الرؤوس وسهامهم حقيقة اوحكما</a:t>
            </a:r>
          </a:p>
          <a:p>
            <a:pPr algn="r"/>
            <a:r>
              <a:rPr lang="ar-SA" sz="3600" dirty="0" smtClean="0"/>
              <a:t>   هو إزالة الكسور الواقعة بين السهام والؤوس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14651" y="3985573"/>
            <a:ext cx="963531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প্রত্যক্ষ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পরক্ষভাবে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সংঘটিত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ভগ্নাংশ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দূরীভুত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করাকে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তাছহিহ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11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অংশের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সংঘটিত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ভগ্নাংশ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দূরীভুত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করাকে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তাছহিহ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878788" y="4243388"/>
            <a:ext cx="242887" cy="242888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878788" y="5543551"/>
            <a:ext cx="242887" cy="242888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10728524" y="2328865"/>
            <a:ext cx="242887" cy="242888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10728524" y="2869136"/>
            <a:ext cx="242887" cy="242888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748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66708" y="562709"/>
            <a:ext cx="575935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الاصول اللتى يحتاج اليها فى التصحيح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980970" y="1496684"/>
            <a:ext cx="6534150" cy="230832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A" sz="3600" u="sng" dirty="0" smtClean="0"/>
              <a:t>يحتاج فى تصحيح المسائل الى سبعة أصول</a:t>
            </a:r>
          </a:p>
          <a:p>
            <a:pPr algn="r"/>
            <a:r>
              <a:rPr lang="ar-SA" sz="3600" dirty="0" smtClean="0"/>
              <a:t> </a:t>
            </a:r>
          </a:p>
          <a:p>
            <a:pPr algn="r"/>
            <a:r>
              <a:rPr lang="ar-SA" sz="3600" dirty="0" smtClean="0"/>
              <a:t>ثلثة بين السهام و الرؤوس </a:t>
            </a:r>
          </a:p>
          <a:p>
            <a:pPr algn="r"/>
            <a:r>
              <a:rPr lang="ar-SA" sz="3600" dirty="0" smtClean="0"/>
              <a:t>وأربعة بين الرؤوس والرؤوس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826669" y="4092652"/>
            <a:ext cx="8024883" cy="230832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তাছহীহের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মূলনীতি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৭টি</a:t>
            </a:r>
          </a:p>
          <a:p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মূলনীতি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অংশীদার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(খ)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চারটি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মূলনীতি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অংশীদারের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57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49" y="228550"/>
            <a:ext cx="9105902" cy="61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1429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203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38</cp:revision>
  <dcterms:created xsi:type="dcterms:W3CDTF">2019-08-02T06:32:36Z</dcterms:created>
  <dcterms:modified xsi:type="dcterms:W3CDTF">2020-11-02T13:49:53Z</dcterms:modified>
</cp:coreProperties>
</file>