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71" r:id="rId12"/>
    <p:sldId id="269" r:id="rId13"/>
    <p:sldId id="270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 snapToGrid="0">
      <p:cViewPr varScale="1">
        <p:scale>
          <a:sx n="67" d="100"/>
          <a:sy n="67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5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0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8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3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3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4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7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7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391F-48A6-4E00-9DAD-3A08B3D75CB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5B187-184D-4D93-B213-8CEE309A8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4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0"/>
            <a:ext cx="12192000" cy="64922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28963" y="4900612"/>
            <a:ext cx="4757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 smtClean="0"/>
              <a:t>السلام عليكم ورحمة الله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074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2191998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36031" y="258904"/>
            <a:ext cx="5279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/>
              <a:t>تشريح قوله فانها نصف العلم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471612" y="1096240"/>
            <a:ext cx="8472488" cy="56323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ফরায়েজের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হেতু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মৃত্যুর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সাথে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সম্পর্কিত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তাই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মিরাসী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স্বত্ব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মানুষের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মৃত্যুর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বাধ্যতামুলক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তাই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ar-SA" sz="3600" dirty="0"/>
              <a:t>علم </a:t>
            </a:r>
            <a:r>
              <a:rPr lang="ar-SA" sz="3600" dirty="0" smtClean="0"/>
              <a:t>الفرائض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ফজিলত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গুরূত্ব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৪। </a:t>
            </a:r>
            <a:r>
              <a:rPr lang="ar-SA" sz="3600" dirty="0"/>
              <a:t>علم الفرائض 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শিক্ষার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উৎসাহ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সৃষ্টি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৫। </a:t>
            </a:r>
            <a:r>
              <a:rPr lang="ar-SA" sz="3600" dirty="0"/>
              <a:t>علم الفرائض 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শুধু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কুরান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হাদীস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ar-SA" sz="3600" dirty="0"/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নির্ধারিত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তাই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৬। </a:t>
            </a:r>
            <a:r>
              <a:rPr lang="ar-SA" sz="3600" dirty="0"/>
              <a:t>علم الفرائض 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এলেমের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তুলনায়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কষ্ঠসাধ্য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তাই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৭। </a:t>
            </a:r>
            <a:r>
              <a:rPr lang="ar-SA" sz="3600" dirty="0" smtClean="0"/>
              <a:t>علم </a:t>
            </a:r>
            <a:r>
              <a:rPr lang="ar-SA" sz="3600" dirty="0"/>
              <a:t>الفرائض 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প্রয়াজনীয়তা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বেশী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হওয়ার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৮। </a:t>
            </a:r>
            <a:r>
              <a:rPr lang="ar-SA" sz="3600" dirty="0"/>
              <a:t>علم الفرائض 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শাখাপ্রশাখা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বেশী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হওয়ার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৯। </a:t>
            </a:r>
            <a:r>
              <a:rPr lang="ar-SA" sz="3600" dirty="0"/>
              <a:t>علم الفرائض 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সঠিক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রহস্য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আল্লাহই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ভাল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জানেন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১০।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অধিক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সওয়াব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মর্য়াদা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লাভের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মাধ্যম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তাই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771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2191998" cy="68579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2"/>
            <a:ext cx="12191998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57701" y="671512"/>
            <a:ext cx="2900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4800" dirty="0" smtClean="0"/>
              <a:t>العمل الفردية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987" y="1690687"/>
            <a:ext cx="4781354" cy="3581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57275" y="5557838"/>
            <a:ext cx="994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ইলমে</a:t>
            </a:r>
            <a:r>
              <a:rPr lang="en-US" sz="3200" dirty="0" smtClean="0"/>
              <a:t> </a:t>
            </a:r>
            <a:r>
              <a:rPr lang="en-US" sz="3200" dirty="0" err="1" smtClean="0"/>
              <a:t>ফারায়েজের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অলোচ্য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বিষয়</a:t>
            </a:r>
            <a:r>
              <a:rPr lang="en-US" sz="3200" dirty="0" smtClean="0"/>
              <a:t> ও </a:t>
            </a:r>
            <a:r>
              <a:rPr lang="en-US" sz="3200" dirty="0" err="1" smtClean="0"/>
              <a:t>উদ্দেশ্য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বর্ননা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 rot="19015205">
            <a:off x="614361" y="1132314"/>
            <a:ext cx="2771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মূল্যায়ন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65195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"/>
            <a:ext cx="12191998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43388" y="601117"/>
            <a:ext cx="32861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4400" dirty="0" smtClean="0"/>
              <a:t>العمل الاجتماعى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092" y="1869578"/>
            <a:ext cx="4199184" cy="31453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85950" y="5243513"/>
            <a:ext cx="8872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ইলমে</a:t>
            </a:r>
            <a:r>
              <a:rPr lang="en-US" sz="3200" dirty="0" smtClean="0"/>
              <a:t> </a:t>
            </a:r>
            <a:r>
              <a:rPr lang="en-US" sz="3200" dirty="0" err="1" smtClean="0"/>
              <a:t>ফারায়েজ</a:t>
            </a:r>
            <a:r>
              <a:rPr lang="en-US" sz="3200" dirty="0" smtClean="0"/>
              <a:t> </a:t>
            </a:r>
            <a:r>
              <a:rPr lang="en-US" sz="3200" dirty="0" err="1" smtClean="0"/>
              <a:t>ইলেমে</a:t>
            </a:r>
            <a:r>
              <a:rPr lang="en-US" sz="3200" dirty="0" smtClean="0"/>
              <a:t> </a:t>
            </a:r>
            <a:r>
              <a:rPr lang="en-US" sz="3200" dirty="0" err="1" smtClean="0"/>
              <a:t>অর্ধেক</a:t>
            </a:r>
            <a:r>
              <a:rPr lang="en-US" sz="3200" dirty="0" smtClean="0"/>
              <a:t>’ </a:t>
            </a:r>
            <a:r>
              <a:rPr lang="en-US" sz="3200" dirty="0" err="1" smtClean="0"/>
              <a:t>উক্তিটি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ব্যাখ্যা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13114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"/>
            <a:ext cx="12191998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0" y="828676"/>
            <a:ext cx="3028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4800" dirty="0" smtClean="0"/>
              <a:t>العمل المنزلى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1943100"/>
            <a:ext cx="5000625" cy="30003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85825" y="5372100"/>
            <a:ext cx="10401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উপস্থাপিত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বিষয়ে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তোমরা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নিজের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মত</a:t>
            </a:r>
            <a:r>
              <a:rPr lang="en-US" sz="3200" dirty="0" smtClean="0"/>
              <a:t> </a:t>
            </a:r>
            <a:r>
              <a:rPr lang="en-US" sz="3200" dirty="0" err="1" smtClean="0"/>
              <a:t>একটি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উত্তর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প্রস্তুত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0045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4328" y="2756848"/>
            <a:ext cx="45174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6600" dirty="0" smtClean="0"/>
              <a:t>شكرا لكم جزيلا</a:t>
            </a:r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38" y="214313"/>
            <a:ext cx="29146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ধন্যবাদ</a:t>
            </a:r>
            <a:endParaRPr lang="en-US" sz="8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6481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1998" cy="6857998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5773002" y="2096480"/>
            <a:ext cx="5568287" cy="2585323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মো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গোলাম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মোস্তফা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সহকারী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অধ্যাপক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ভান্ডারিয়া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ছিদ্দি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কামিল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মাদ্রাসা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মুকুন্দিয়া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রাজবাড়ী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 rot="21079066">
            <a:off x="2351275" y="1371600"/>
            <a:ext cx="4094329" cy="4339988"/>
            <a:chOff x="2616957" y="743803"/>
            <a:chExt cx="4094329" cy="4339988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3234520" y="1023579"/>
              <a:ext cx="3057099" cy="328911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3347114" y="1173704"/>
              <a:ext cx="3108275" cy="324417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616957" y="743803"/>
              <a:ext cx="4094329" cy="43399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30" y="1087438"/>
            <a:ext cx="2903503" cy="27116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4118222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1998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88569" y="2371726"/>
            <a:ext cx="4614862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4400" dirty="0" smtClean="0"/>
              <a:t>الصف: عالم اول والثانى</a:t>
            </a:r>
          </a:p>
          <a:p>
            <a:r>
              <a:rPr lang="ar-SA" sz="4400" dirty="0" smtClean="0"/>
              <a:t>الموضوع: علم الفرائض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13351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1998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88718" y="500062"/>
            <a:ext cx="2214563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4400" dirty="0" smtClean="0"/>
              <a:t>تعليم النتائج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600326" y="1769564"/>
            <a:ext cx="7458075" cy="37856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তোমরা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শিখবে</a:t>
            </a:r>
            <a:endParaRPr lang="en-US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ar-SA" sz="4000" dirty="0" smtClean="0"/>
              <a:t>علم الفرائض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পরিচয়</a:t>
            </a:r>
            <a:endParaRPr lang="en-US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ar-SA" sz="4000" dirty="0" smtClean="0"/>
              <a:t>علم الفرائض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আলেচ্য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উদ্দেশ্য</a:t>
            </a:r>
            <a:endParaRPr lang="en-US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৩।</a:t>
            </a:r>
            <a:r>
              <a:rPr lang="ar-SA" sz="4000" dirty="0"/>
              <a:t>علم الفرائض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নামকরন</a:t>
            </a:r>
            <a:endParaRPr lang="en-US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৪। </a:t>
            </a:r>
            <a:r>
              <a:rPr lang="ar-SA" sz="4000" dirty="0"/>
              <a:t>علم الفرائض </a:t>
            </a:r>
            <a:r>
              <a:rPr lang="en-US" sz="4000" dirty="0" smtClean="0"/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হুকুম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শর্ত</a:t>
            </a:r>
            <a:endParaRPr lang="en-US" sz="4000" dirty="0" smtClean="0"/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৫।  </a:t>
            </a:r>
            <a:r>
              <a:rPr lang="ar-SA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r-SA" sz="4000" dirty="0"/>
              <a:t>فانها نصف العلم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উক্তির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1168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1998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25843" y="204072"/>
            <a:ext cx="3764172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ar-SA" sz="3600" dirty="0" smtClean="0"/>
              <a:t>تعريف علم الفرائض لغة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893381" y="1399490"/>
            <a:ext cx="193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u="sng" dirty="0" smtClean="0"/>
              <a:t>معنى العلم</a:t>
            </a:r>
            <a:endParaRPr lang="en-US" sz="3600" u="sng" dirty="0" smtClean="0"/>
          </a:p>
          <a:p>
            <a:endParaRPr lang="en-US" sz="2800" dirty="0" smtClean="0"/>
          </a:p>
          <a:p>
            <a:r>
              <a:rPr lang="ar-SA" sz="3600" dirty="0" smtClean="0"/>
              <a:t>الفهم</a:t>
            </a:r>
            <a:endParaRPr lang="en-US" sz="3600" dirty="0" smtClean="0"/>
          </a:p>
          <a:p>
            <a:endParaRPr lang="en-US" sz="2800" dirty="0" smtClean="0"/>
          </a:p>
          <a:p>
            <a:r>
              <a:rPr lang="ar-SA" sz="3600" dirty="0" smtClean="0"/>
              <a:t> الوقف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793330" y="1396083"/>
            <a:ext cx="265571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u="sng" dirty="0"/>
              <a:t>معنى </a:t>
            </a:r>
            <a:r>
              <a:rPr lang="ar-IQ" sz="3600" u="sng" dirty="0" smtClean="0"/>
              <a:t>ا</a:t>
            </a:r>
            <a:r>
              <a:rPr lang="ar-SA" sz="3600" u="sng" dirty="0" smtClean="0"/>
              <a:t>لفرائض</a:t>
            </a:r>
            <a:endParaRPr lang="en-US" sz="3600" u="sng" dirty="0"/>
          </a:p>
          <a:p>
            <a:endParaRPr lang="ar-SA" sz="3600" dirty="0"/>
          </a:p>
          <a:p>
            <a:r>
              <a:rPr lang="ar-SA" sz="3600" dirty="0"/>
              <a:t>الوجوب</a:t>
            </a:r>
            <a:endParaRPr lang="en-US" sz="3600" dirty="0"/>
          </a:p>
          <a:p>
            <a:endParaRPr lang="ar-SA" sz="3600" dirty="0"/>
          </a:p>
          <a:p>
            <a:r>
              <a:rPr lang="ar-SA" sz="3600" dirty="0"/>
              <a:t>المقدر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750344" y="4609383"/>
            <a:ext cx="778669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3600" dirty="0" smtClean="0">
                <a:latin typeface="Nikosh" panose="02000000000000000000" pitchFamily="2" charset="0"/>
              </a:rPr>
              <a:t>علم مضاف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ar-SA" sz="3600" dirty="0">
                <a:latin typeface="Nikosh" panose="02000000000000000000" pitchFamily="2" charset="0"/>
              </a:rPr>
              <a:t>الفرائض مضاف </a:t>
            </a:r>
            <a:r>
              <a:rPr lang="ar-SA" sz="3600" dirty="0" smtClean="0">
                <a:latin typeface="Nikosh" panose="02000000000000000000" pitchFamily="2" charset="0"/>
              </a:rPr>
              <a:t>اليه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মিলে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যৌগিক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অর্থ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নির্ধারিত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আবশ্যক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বিষয়ের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জ্ঞান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13938" y="2428875"/>
            <a:ext cx="1576077" cy="175432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বুঝা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অবহিত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7363" y="2428875"/>
            <a:ext cx="1557337" cy="175432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আবশ্যক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নির্ধারিত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3346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1432"/>
            <a:ext cx="12191998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815012" y="271462"/>
            <a:ext cx="462915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معنى العلم الفرائض اصطلاحا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557587" y="960120"/>
            <a:ext cx="8015288" cy="28623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3600" dirty="0" smtClean="0"/>
              <a:t>فى السراجى- هو علم باصول من فقه وحساب تعرف</a:t>
            </a:r>
            <a:endParaRPr lang="ar-IQ" sz="3600" dirty="0" smtClean="0"/>
          </a:p>
          <a:p>
            <a:pPr algn="r"/>
            <a:r>
              <a:rPr lang="ar-IQ" sz="3600" dirty="0"/>
              <a:t> </a:t>
            </a:r>
            <a:r>
              <a:rPr lang="ar-IQ" sz="3600" dirty="0" smtClean="0"/>
              <a:t>               </a:t>
            </a:r>
            <a:r>
              <a:rPr lang="ar-SA" sz="3600" dirty="0" smtClean="0"/>
              <a:t>بها </a:t>
            </a:r>
            <a:r>
              <a:rPr lang="ar-SA" sz="3600" dirty="0"/>
              <a:t>كيفية تقسيم التركة بين ورثة الميت</a:t>
            </a:r>
            <a:endParaRPr lang="ar-SA" sz="3600" dirty="0" smtClean="0"/>
          </a:p>
          <a:p>
            <a:pPr algn="r"/>
            <a:r>
              <a:rPr lang="ar-SA" sz="3600" dirty="0" smtClean="0"/>
              <a:t>فى الدر- هو </a:t>
            </a:r>
            <a:r>
              <a:rPr lang="ar-SA" sz="3600" dirty="0"/>
              <a:t>علم باصول من فقه وحساب </a:t>
            </a:r>
            <a:r>
              <a:rPr lang="ar-SA" sz="3600" dirty="0" smtClean="0"/>
              <a:t>يعرف به</a:t>
            </a:r>
            <a:endParaRPr lang="ar-IQ" sz="3600" dirty="0" smtClean="0"/>
          </a:p>
          <a:p>
            <a:pPr algn="r"/>
            <a:r>
              <a:rPr lang="ar-IQ" sz="3600" dirty="0" smtClean="0"/>
              <a:t>           </a:t>
            </a:r>
            <a:r>
              <a:rPr lang="ar-SA" sz="3600" dirty="0" smtClean="0"/>
              <a:t>حق </a:t>
            </a:r>
            <a:r>
              <a:rPr lang="ar-SA" sz="3600" dirty="0"/>
              <a:t>كل من ورثة الميت من التركة</a:t>
            </a:r>
            <a:endParaRPr lang="ar-SA" sz="3600" dirty="0" smtClean="0"/>
          </a:p>
          <a:p>
            <a:pPr algn="r"/>
            <a:r>
              <a:rPr lang="ar-SA" sz="3600" dirty="0" smtClean="0"/>
              <a:t>فى المعجم –هو علم تعرف به قسمة الموارث الشرعية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28626" y="3822442"/>
            <a:ext cx="9786937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ইহা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ফারায়েজ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ফেকহ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বিষয়েন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এমন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কিছু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নীতিমালার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নাম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মৃত্য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ব্যক্তিদের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ওয়ারিশদের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পরিত্যাক্ত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সম্পদ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বন্টন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ইহা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ফারায়েজ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ফেকহ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বিষয়েন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এমন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কিছু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নীতিমালার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নাম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মৃত্য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  <a:p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ব্যক্তির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সম্পদের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পত্যেক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উত্তরাধিকারীর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নির্ধারিত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অংশ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জানা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ইহা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এমন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জ্ঞানকে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উত্তরাধিকারদের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শরীয়াত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সম্মত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বন্টননীতি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জানা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573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1998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00889" y="1275545"/>
            <a:ext cx="371475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موضوع علم الفرائض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272338" y="2477645"/>
            <a:ext cx="3700463" cy="255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rtl="1"/>
            <a:r>
              <a:rPr lang="en-US" sz="4000" u="sng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আলোচ্য</a:t>
            </a:r>
            <a:r>
              <a:rPr lang="en-US" sz="4000" u="sng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u="sng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</a:t>
            </a:r>
            <a:r>
              <a:rPr lang="en-US" sz="4000" u="sng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u="sng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তিনটি</a:t>
            </a:r>
            <a:endParaRPr lang="en-US" sz="4000" u="sng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rtl="1"/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উত্তরাধিকারী</a:t>
            </a:r>
            <a:endParaRPr lang="en-US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rtl="1"/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পরিত্যাক্ত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সম্পদ</a:t>
            </a:r>
            <a:endParaRPr lang="en-US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rtl="1"/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মৃত্যুব্যক্তি</a:t>
            </a:r>
            <a:endParaRPr lang="en-US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351" y="2620520"/>
            <a:ext cx="5072062" cy="25545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u="sng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ফারায়েজের</a:t>
            </a:r>
            <a:r>
              <a:rPr lang="en-US" sz="4000" u="sng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u="sng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শর্তসমূহ</a:t>
            </a:r>
            <a:r>
              <a:rPr lang="en-US" sz="4000" u="sng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u="sng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তিনটি</a:t>
            </a:r>
            <a:endParaRPr lang="en-US" sz="4000" u="sng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মালিকের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মৃত্যু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হওয়া</a:t>
            </a:r>
            <a:endParaRPr lang="en-US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উত্তরাধিকারীর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জীবিত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থাকা</a:t>
            </a:r>
            <a:endParaRPr lang="en-US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উত্তরাধিকারীত্বের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কারন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521" y="1182617"/>
            <a:ext cx="3443287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4000" dirty="0" smtClean="0"/>
              <a:t>شرائط الفرائض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90156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04"/>
            <a:ext cx="12191998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71563" y="3728859"/>
            <a:ext cx="414337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وجه التسمية علم الفرائض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071563" y="4586288"/>
            <a:ext cx="9529762" cy="17543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মৃত্যুব্যক্তির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পরিত্যক্ত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সম্পদ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উত্তরাধিকারগনের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বিনিময়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ব্যতিত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নির্ধারিত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অংশ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হারে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বন্টন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ফারায়েজ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শাস্ত্র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সমাধান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শাস্ত্রটির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নামকরন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হয়েছে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r-SA" sz="3600" dirty="0" smtClean="0">
                <a:latin typeface="Nikosh" panose="02000000000000000000" pitchFamily="2" charset="0"/>
              </a:rPr>
              <a:t>علم الفرائض</a:t>
            </a:r>
            <a:r>
              <a:rPr lang="en-US" sz="3600" dirty="0" smtClean="0">
                <a:latin typeface="Nikosh" panose="02000000000000000000" pitchFamily="2" charset="0"/>
              </a:rPr>
              <a:t>  </a:t>
            </a:r>
            <a:endParaRPr lang="en-US" sz="3600" dirty="0">
              <a:latin typeface="Nikosh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6294" y="1143089"/>
            <a:ext cx="10160794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ফারায়েজের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জ্ঞান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মুসলমানের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ar-SA" sz="3600" dirty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ar-SA" sz="3600" dirty="0">
                <a:latin typeface="Nikosh" panose="02000000000000000000" pitchFamily="2" charset="0"/>
              </a:rPr>
              <a:t>فرض </a:t>
            </a:r>
            <a:r>
              <a:rPr lang="ar-IQ" sz="3600" dirty="0" smtClean="0">
                <a:latin typeface="Nikosh" panose="02000000000000000000" pitchFamily="2" charset="0"/>
              </a:rPr>
              <a:t>ك</a:t>
            </a:r>
            <a:r>
              <a:rPr lang="ar-SA" sz="3600" dirty="0" smtClean="0">
                <a:latin typeface="Nikosh" panose="02000000000000000000" pitchFamily="2" charset="0"/>
              </a:rPr>
              <a:t>فاية</a:t>
            </a:r>
            <a:endParaRPr lang="en-US" sz="3600" dirty="0">
              <a:latin typeface="Nikosh" panose="02000000000000000000" pitchFamily="2" charset="0"/>
            </a:endParaRPr>
          </a:p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প্রমানঃ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 ১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মহান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আল্লাহ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তায়ালা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বলেন</a:t>
            </a:r>
            <a:r>
              <a:rPr lang="ar-SA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r-SA" sz="3600" dirty="0">
                <a:latin typeface="Nikosh" panose="02000000000000000000" pitchFamily="2" charset="0"/>
              </a:rPr>
              <a:t>وصية من الله والله عليم حليم  </a:t>
            </a:r>
            <a:endParaRPr lang="en-US" sz="3600" dirty="0">
              <a:latin typeface="Nikosh" panose="02000000000000000000" pitchFamily="2" charset="0"/>
            </a:endParaRPr>
          </a:p>
          <a:p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  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রসুল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(স)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বলেন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r-SA" sz="3600" dirty="0">
                <a:latin typeface="Nikosh" panose="02000000000000000000" pitchFamily="2" charset="0"/>
              </a:rPr>
              <a:t>تعلموا الفرائض وعلموها الناس فانها نصف </a:t>
            </a:r>
            <a:r>
              <a:rPr lang="ar-SA" sz="3600" dirty="0" smtClean="0">
                <a:latin typeface="Nikosh" panose="02000000000000000000" pitchFamily="2" charset="0"/>
              </a:rPr>
              <a:t>العلم</a:t>
            </a:r>
            <a:endParaRPr lang="en-US" sz="3600" dirty="0">
              <a:latin typeface="Nikosh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5863" y="285660"/>
            <a:ext cx="2278188" cy="64633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ar-SA" sz="3600" dirty="0"/>
              <a:t>حكم </a:t>
            </a:r>
            <a:r>
              <a:rPr lang="ar-SA" sz="3600" dirty="0" smtClean="0"/>
              <a:t>الفرائض 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308335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1998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00426" y="1428750"/>
            <a:ext cx="3214688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غرض علم الفرائض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85913" y="2700338"/>
            <a:ext cx="9858375" cy="317009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শরীয়াত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মোতাবেক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উত্তরাধিকারদের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প্রাপ্যাংশ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প্রাপকদের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প্রাপ্য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অংশ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নিশ্চিত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মীরাস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বিষয়ক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বিপর্যয়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সমাজকে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রক্ষা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৪।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দুনিয়া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আখেরাতে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মুক্তির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পথ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সহজ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৫।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সর্বোপরি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আল্লাহর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সন্তুষ্টি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অর্জন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29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505</Words>
  <Application>Microsoft Office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50</cp:revision>
  <dcterms:created xsi:type="dcterms:W3CDTF">2020-07-19T03:08:19Z</dcterms:created>
  <dcterms:modified xsi:type="dcterms:W3CDTF">2020-11-03T13:56:58Z</dcterms:modified>
</cp:coreProperties>
</file>