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6"/>
  </p:notesMasterIdLst>
  <p:sldIdLst>
    <p:sldId id="27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81" r:id="rId15"/>
    <p:sldId id="268" r:id="rId16"/>
    <p:sldId id="269" r:id="rId17"/>
    <p:sldId id="271" r:id="rId18"/>
    <p:sldId id="272" r:id="rId19"/>
    <p:sldId id="273" r:id="rId20"/>
    <p:sldId id="274" r:id="rId21"/>
    <p:sldId id="279" r:id="rId22"/>
    <p:sldId id="280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F14CB-4BBD-4A2B-A77D-8C003CFB40C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21E98C-7B55-4FB1-AE5F-C0326DB0F2A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19৩৪খ্রিষ্টাব্দ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FC3988-F8C9-4EB3-AEF9-3371E1EDABD8}" type="parTrans" cxnId="{6BBCBF70-1ABA-4E1A-825E-7F11757B5B94}">
      <dgm:prSet/>
      <dgm:spPr/>
      <dgm:t>
        <a:bodyPr/>
        <a:lstStyle/>
        <a:p>
          <a:endParaRPr lang="en-US"/>
        </a:p>
      </dgm:t>
    </dgm:pt>
    <dgm:pt modelId="{5B07C30F-3EF1-4C2C-9E02-290496DE3363}" type="sibTrans" cxnId="{6BBCBF70-1ABA-4E1A-825E-7F11757B5B94}">
      <dgm:prSet/>
      <dgm:spPr/>
      <dgm:t>
        <a:bodyPr/>
        <a:lstStyle/>
        <a:p>
          <a:endParaRPr lang="en-US"/>
        </a:p>
      </dgm:t>
    </dgm:pt>
    <dgm:pt modelId="{A4FADBCC-B290-41A8-8C90-2A97EF92A1E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13CD06-B139-46C6-98F7-7888C396304B}" type="parTrans" cxnId="{12859E19-AD47-4386-802E-DCB6211E9697}">
      <dgm:prSet/>
      <dgm:spPr/>
      <dgm:t>
        <a:bodyPr/>
        <a:lstStyle/>
        <a:p>
          <a:endParaRPr lang="en-US"/>
        </a:p>
      </dgm:t>
    </dgm:pt>
    <dgm:pt modelId="{412D072C-EA9C-4E9B-A8C8-A120D7E8F0B1}" type="sibTrans" cxnId="{12859E19-AD47-4386-802E-DCB6211E9697}">
      <dgm:prSet/>
      <dgm:spPr/>
      <dgm:t>
        <a:bodyPr/>
        <a:lstStyle/>
        <a:p>
          <a:endParaRPr lang="en-US"/>
        </a:p>
      </dgm:t>
    </dgm:pt>
    <dgm:pt modelId="{37A57F6A-8AD2-4BE2-A9C9-14D3A20947C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১৯৭৯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বাংলাএকাডেমি</a:t>
          </a:r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0EF814-495D-472B-BCD6-8F53832465E4}" type="parTrans" cxnId="{0221E471-1978-4CEB-8E0A-B09EABF7B523}">
      <dgm:prSet/>
      <dgm:spPr/>
      <dgm:t>
        <a:bodyPr/>
        <a:lstStyle/>
        <a:p>
          <a:endParaRPr lang="en-US"/>
        </a:p>
      </dgm:t>
    </dgm:pt>
    <dgm:pt modelId="{CFD7B89B-66FF-4144-A1E5-1B6E130ECA1A}" type="sibTrans" cxnId="{0221E471-1978-4CEB-8E0A-B09EABF7B523}">
      <dgm:prSet/>
      <dgm:spPr/>
      <dgm:t>
        <a:bodyPr/>
        <a:lstStyle/>
        <a:p>
          <a:endParaRPr lang="en-US"/>
        </a:p>
      </dgm:t>
    </dgm:pt>
    <dgm:pt modelId="{1184E0EE-4B1C-43B8-BA72-0248EB5DCDF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সাতনরীহার,কমলের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চোখ,আমি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কিংবদন্তির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কথা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বলছি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8E4B50-FD77-4B87-8B4E-2EE9A0D7FAC5}" type="parTrans" cxnId="{6BBA6CE8-8F0D-4097-9958-3CA38C347E9B}">
      <dgm:prSet/>
      <dgm:spPr/>
      <dgm:t>
        <a:bodyPr/>
        <a:lstStyle/>
        <a:p>
          <a:endParaRPr lang="en-US"/>
        </a:p>
      </dgm:t>
    </dgm:pt>
    <dgm:pt modelId="{36B3D660-26DC-4356-BC3D-EBF849232101}" type="sibTrans" cxnId="{6BBA6CE8-8F0D-4097-9958-3CA38C347E9B}">
      <dgm:prSet/>
      <dgm:spPr/>
      <dgm:t>
        <a:bodyPr/>
        <a:lstStyle/>
        <a:p>
          <a:endParaRPr lang="en-US"/>
        </a:p>
      </dgm:t>
    </dgm:pt>
    <dgm:pt modelId="{821DF1A0-2574-4D3E-8191-8673E488ACD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২০০১খ্রিষ্টাব্দ ১৯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endParaRPr lang="bn-BD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D35B70-5953-4398-AD55-C4B501F9CB81}" type="parTrans" cxnId="{24F65F73-F7E0-428F-A083-ADE3A2FA2024}">
      <dgm:prSet/>
      <dgm:spPr/>
      <dgm:t>
        <a:bodyPr/>
        <a:lstStyle/>
        <a:p>
          <a:endParaRPr lang="en-US"/>
        </a:p>
      </dgm:t>
    </dgm:pt>
    <dgm:pt modelId="{AA61A08E-D133-4FD1-A72A-2093EEACEF4B}" type="sibTrans" cxnId="{24F65F73-F7E0-428F-A083-ADE3A2FA2024}">
      <dgm:prSet/>
      <dgm:spPr/>
      <dgm:t>
        <a:bodyPr/>
        <a:lstStyle/>
        <a:p>
          <a:endParaRPr lang="en-US"/>
        </a:p>
      </dgm:t>
    </dgm:pt>
    <dgm:pt modelId="{D0E7D615-D438-447D-8324-F2276073C009}" type="pres">
      <dgm:prSet presAssocID="{60BF14CB-4BBD-4A2B-A77D-8C003CFB40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DE2DB9-75AA-447C-AC92-C94BA1CE133D}" type="pres">
      <dgm:prSet presAssocID="{A421E98C-7B55-4FB1-AE5F-C0326DB0F2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FBD51-9C20-4C86-A997-0D2324F3544E}" type="pres">
      <dgm:prSet presAssocID="{A421E98C-7B55-4FB1-AE5F-C0326DB0F2A9}" presName="spNode" presStyleCnt="0"/>
      <dgm:spPr/>
    </dgm:pt>
    <dgm:pt modelId="{CFC68F69-BA3B-4471-9D6D-57882C0A9BD7}" type="pres">
      <dgm:prSet presAssocID="{5B07C30F-3EF1-4C2C-9E02-290496DE336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82163-9CA3-4901-B9B3-0A9E5D2678B0}" type="pres">
      <dgm:prSet presAssocID="{A4FADBCC-B290-41A8-8C90-2A97EF92A1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D8E1F-FED9-405C-9ECB-77AA84F8F71A}" type="pres">
      <dgm:prSet presAssocID="{A4FADBCC-B290-41A8-8C90-2A97EF92A1EA}" presName="spNode" presStyleCnt="0"/>
      <dgm:spPr/>
    </dgm:pt>
    <dgm:pt modelId="{3F96B9B1-4404-4EFD-95FA-91FEB8652F2D}" type="pres">
      <dgm:prSet presAssocID="{412D072C-EA9C-4E9B-A8C8-A120D7E8F0B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7CBFF4C-21CA-4BEE-AE12-25D624F81A18}" type="pres">
      <dgm:prSet presAssocID="{37A57F6A-8AD2-4BE2-A9C9-14D3A20947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D2E7D-4F00-4AF9-A247-F1BCF18FD7AD}" type="pres">
      <dgm:prSet presAssocID="{37A57F6A-8AD2-4BE2-A9C9-14D3A20947C6}" presName="spNode" presStyleCnt="0"/>
      <dgm:spPr/>
    </dgm:pt>
    <dgm:pt modelId="{B1369713-CF12-412C-92F4-89B754815C40}" type="pres">
      <dgm:prSet presAssocID="{CFD7B89B-66FF-4144-A1E5-1B6E130ECA1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15346E8-29C7-440F-A8B2-32B57D72981F}" type="pres">
      <dgm:prSet presAssocID="{1184E0EE-4B1C-43B8-BA72-0248EB5DCD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1648-2F9F-45F9-8384-5A7B9BAEBBD7}" type="pres">
      <dgm:prSet presAssocID="{1184E0EE-4B1C-43B8-BA72-0248EB5DCDF3}" presName="spNode" presStyleCnt="0"/>
      <dgm:spPr/>
    </dgm:pt>
    <dgm:pt modelId="{35AC7299-CD44-4516-BC82-7A373BBC26D1}" type="pres">
      <dgm:prSet presAssocID="{36B3D660-26DC-4356-BC3D-EBF84923210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C969C48-1D5A-4932-8B26-9FE36F859D60}" type="pres">
      <dgm:prSet presAssocID="{821DF1A0-2574-4D3E-8191-8673E488AC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B84F4-7A11-40A3-91B7-7042A3C2DDD6}" type="pres">
      <dgm:prSet presAssocID="{821DF1A0-2574-4D3E-8191-8673E488ACDF}" presName="spNode" presStyleCnt="0"/>
      <dgm:spPr/>
    </dgm:pt>
    <dgm:pt modelId="{E446F0CC-B12D-4C3A-AD08-3A222A60F143}" type="pres">
      <dgm:prSet presAssocID="{AA61A08E-D133-4FD1-A72A-2093EEACEF4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AD45E33-253F-4142-A60E-966F0A1ED96A}" type="presOf" srcId="{A4FADBCC-B290-41A8-8C90-2A97EF92A1EA}" destId="{94D82163-9CA3-4901-B9B3-0A9E5D2678B0}" srcOrd="0" destOrd="0" presId="urn:microsoft.com/office/officeart/2005/8/layout/cycle5"/>
    <dgm:cxn modelId="{2D428BF6-2CBD-46E1-A843-CA2A7B65262B}" type="presOf" srcId="{1184E0EE-4B1C-43B8-BA72-0248EB5DCDF3}" destId="{415346E8-29C7-440F-A8B2-32B57D72981F}" srcOrd="0" destOrd="0" presId="urn:microsoft.com/office/officeart/2005/8/layout/cycle5"/>
    <dgm:cxn modelId="{12859E19-AD47-4386-802E-DCB6211E9697}" srcId="{60BF14CB-4BBD-4A2B-A77D-8C003CFB40C7}" destId="{A4FADBCC-B290-41A8-8C90-2A97EF92A1EA}" srcOrd="1" destOrd="0" parTransId="{0913CD06-B139-46C6-98F7-7888C396304B}" sibTransId="{412D072C-EA9C-4E9B-A8C8-A120D7E8F0B1}"/>
    <dgm:cxn modelId="{6BBCBF70-1ABA-4E1A-825E-7F11757B5B94}" srcId="{60BF14CB-4BBD-4A2B-A77D-8C003CFB40C7}" destId="{A421E98C-7B55-4FB1-AE5F-C0326DB0F2A9}" srcOrd="0" destOrd="0" parTransId="{02FC3988-F8C9-4EB3-AEF9-3371E1EDABD8}" sibTransId="{5B07C30F-3EF1-4C2C-9E02-290496DE3363}"/>
    <dgm:cxn modelId="{6D8E1DA1-B061-46A7-A5FB-A47415E9F0D0}" type="presOf" srcId="{5B07C30F-3EF1-4C2C-9E02-290496DE3363}" destId="{CFC68F69-BA3B-4471-9D6D-57882C0A9BD7}" srcOrd="0" destOrd="0" presId="urn:microsoft.com/office/officeart/2005/8/layout/cycle5"/>
    <dgm:cxn modelId="{1F88BC89-0CB7-46D6-A971-07412528DDDC}" type="presOf" srcId="{A421E98C-7B55-4FB1-AE5F-C0326DB0F2A9}" destId="{00DE2DB9-75AA-447C-AC92-C94BA1CE133D}" srcOrd="0" destOrd="0" presId="urn:microsoft.com/office/officeart/2005/8/layout/cycle5"/>
    <dgm:cxn modelId="{552104BA-454E-44A0-960D-68037DCAB1E4}" type="presOf" srcId="{CFD7B89B-66FF-4144-A1E5-1B6E130ECA1A}" destId="{B1369713-CF12-412C-92F4-89B754815C40}" srcOrd="0" destOrd="0" presId="urn:microsoft.com/office/officeart/2005/8/layout/cycle5"/>
    <dgm:cxn modelId="{24F65F73-F7E0-428F-A083-ADE3A2FA2024}" srcId="{60BF14CB-4BBD-4A2B-A77D-8C003CFB40C7}" destId="{821DF1A0-2574-4D3E-8191-8673E488ACDF}" srcOrd="4" destOrd="0" parTransId="{A0D35B70-5953-4398-AD55-C4B501F9CB81}" sibTransId="{AA61A08E-D133-4FD1-A72A-2093EEACEF4B}"/>
    <dgm:cxn modelId="{DC0F57AD-E603-460F-8E52-E3BE21FCE1E0}" type="presOf" srcId="{821DF1A0-2574-4D3E-8191-8673E488ACDF}" destId="{8C969C48-1D5A-4932-8B26-9FE36F859D60}" srcOrd="0" destOrd="0" presId="urn:microsoft.com/office/officeart/2005/8/layout/cycle5"/>
    <dgm:cxn modelId="{F6D41344-CBB6-4B77-B77C-9EFAD7054801}" type="presOf" srcId="{412D072C-EA9C-4E9B-A8C8-A120D7E8F0B1}" destId="{3F96B9B1-4404-4EFD-95FA-91FEB8652F2D}" srcOrd="0" destOrd="0" presId="urn:microsoft.com/office/officeart/2005/8/layout/cycle5"/>
    <dgm:cxn modelId="{F09A12A5-F51F-49CE-834B-929D235BA191}" type="presOf" srcId="{37A57F6A-8AD2-4BE2-A9C9-14D3A20947C6}" destId="{C7CBFF4C-21CA-4BEE-AE12-25D624F81A18}" srcOrd="0" destOrd="0" presId="urn:microsoft.com/office/officeart/2005/8/layout/cycle5"/>
    <dgm:cxn modelId="{0221E471-1978-4CEB-8E0A-B09EABF7B523}" srcId="{60BF14CB-4BBD-4A2B-A77D-8C003CFB40C7}" destId="{37A57F6A-8AD2-4BE2-A9C9-14D3A20947C6}" srcOrd="2" destOrd="0" parTransId="{EC0EF814-495D-472B-BCD6-8F53832465E4}" sibTransId="{CFD7B89B-66FF-4144-A1E5-1B6E130ECA1A}"/>
    <dgm:cxn modelId="{FB6CBE5F-2B4E-4694-9547-1481FFA798D0}" type="presOf" srcId="{36B3D660-26DC-4356-BC3D-EBF849232101}" destId="{35AC7299-CD44-4516-BC82-7A373BBC26D1}" srcOrd="0" destOrd="0" presId="urn:microsoft.com/office/officeart/2005/8/layout/cycle5"/>
    <dgm:cxn modelId="{6BBA6CE8-8F0D-4097-9958-3CA38C347E9B}" srcId="{60BF14CB-4BBD-4A2B-A77D-8C003CFB40C7}" destId="{1184E0EE-4B1C-43B8-BA72-0248EB5DCDF3}" srcOrd="3" destOrd="0" parTransId="{B58E4B50-FD77-4B87-8B4E-2EE9A0D7FAC5}" sibTransId="{36B3D660-26DC-4356-BC3D-EBF849232101}"/>
    <dgm:cxn modelId="{1CACB43A-EADE-43B8-BADB-584652B3A7C1}" type="presOf" srcId="{60BF14CB-4BBD-4A2B-A77D-8C003CFB40C7}" destId="{D0E7D615-D438-447D-8324-F2276073C009}" srcOrd="0" destOrd="0" presId="urn:microsoft.com/office/officeart/2005/8/layout/cycle5"/>
    <dgm:cxn modelId="{9FDFEACA-2294-4573-B549-76B39920802E}" type="presOf" srcId="{AA61A08E-D133-4FD1-A72A-2093EEACEF4B}" destId="{E446F0CC-B12D-4C3A-AD08-3A222A60F143}" srcOrd="0" destOrd="0" presId="urn:microsoft.com/office/officeart/2005/8/layout/cycle5"/>
    <dgm:cxn modelId="{08AA57B5-BF89-4946-93F6-86A43CDA5858}" type="presParOf" srcId="{D0E7D615-D438-447D-8324-F2276073C009}" destId="{00DE2DB9-75AA-447C-AC92-C94BA1CE133D}" srcOrd="0" destOrd="0" presId="urn:microsoft.com/office/officeart/2005/8/layout/cycle5"/>
    <dgm:cxn modelId="{6C3698A1-C2EE-4629-B6F9-B9F752EACAE3}" type="presParOf" srcId="{D0E7D615-D438-447D-8324-F2276073C009}" destId="{4C4FBD51-9C20-4C86-A997-0D2324F3544E}" srcOrd="1" destOrd="0" presId="urn:microsoft.com/office/officeart/2005/8/layout/cycle5"/>
    <dgm:cxn modelId="{47109652-CF03-441C-A106-CD3F2F4D7694}" type="presParOf" srcId="{D0E7D615-D438-447D-8324-F2276073C009}" destId="{CFC68F69-BA3B-4471-9D6D-57882C0A9BD7}" srcOrd="2" destOrd="0" presId="urn:microsoft.com/office/officeart/2005/8/layout/cycle5"/>
    <dgm:cxn modelId="{836B3C6E-FE75-43CB-9F38-AC3AFD768E3E}" type="presParOf" srcId="{D0E7D615-D438-447D-8324-F2276073C009}" destId="{94D82163-9CA3-4901-B9B3-0A9E5D2678B0}" srcOrd="3" destOrd="0" presId="urn:microsoft.com/office/officeart/2005/8/layout/cycle5"/>
    <dgm:cxn modelId="{BFB293C0-6CCF-45A4-802E-72B9618CFDB8}" type="presParOf" srcId="{D0E7D615-D438-447D-8324-F2276073C009}" destId="{4D9D8E1F-FED9-405C-9ECB-77AA84F8F71A}" srcOrd="4" destOrd="0" presId="urn:microsoft.com/office/officeart/2005/8/layout/cycle5"/>
    <dgm:cxn modelId="{4363F2C0-13E3-4E1C-80A8-00EA65B1570F}" type="presParOf" srcId="{D0E7D615-D438-447D-8324-F2276073C009}" destId="{3F96B9B1-4404-4EFD-95FA-91FEB8652F2D}" srcOrd="5" destOrd="0" presId="urn:microsoft.com/office/officeart/2005/8/layout/cycle5"/>
    <dgm:cxn modelId="{AC4ABE37-00C2-4B7F-93B9-63883C454D4D}" type="presParOf" srcId="{D0E7D615-D438-447D-8324-F2276073C009}" destId="{C7CBFF4C-21CA-4BEE-AE12-25D624F81A18}" srcOrd="6" destOrd="0" presId="urn:microsoft.com/office/officeart/2005/8/layout/cycle5"/>
    <dgm:cxn modelId="{EC3431D9-6049-4FA3-A009-CB689E9B1213}" type="presParOf" srcId="{D0E7D615-D438-447D-8324-F2276073C009}" destId="{387D2E7D-4F00-4AF9-A247-F1BCF18FD7AD}" srcOrd="7" destOrd="0" presId="urn:microsoft.com/office/officeart/2005/8/layout/cycle5"/>
    <dgm:cxn modelId="{15E89052-165F-4794-A2DB-F506ADEA1DEE}" type="presParOf" srcId="{D0E7D615-D438-447D-8324-F2276073C009}" destId="{B1369713-CF12-412C-92F4-89B754815C40}" srcOrd="8" destOrd="0" presId="urn:microsoft.com/office/officeart/2005/8/layout/cycle5"/>
    <dgm:cxn modelId="{3B2B9631-7472-4F33-8B4A-57769E55C79B}" type="presParOf" srcId="{D0E7D615-D438-447D-8324-F2276073C009}" destId="{415346E8-29C7-440F-A8B2-32B57D72981F}" srcOrd="9" destOrd="0" presId="urn:microsoft.com/office/officeart/2005/8/layout/cycle5"/>
    <dgm:cxn modelId="{5409D163-5704-4689-AE7D-CEAF1CF4BDB7}" type="presParOf" srcId="{D0E7D615-D438-447D-8324-F2276073C009}" destId="{A5281648-2F9F-45F9-8384-5A7B9BAEBBD7}" srcOrd="10" destOrd="0" presId="urn:microsoft.com/office/officeart/2005/8/layout/cycle5"/>
    <dgm:cxn modelId="{87F33D6A-F24A-455E-B9A1-8D4B8BC995D0}" type="presParOf" srcId="{D0E7D615-D438-447D-8324-F2276073C009}" destId="{35AC7299-CD44-4516-BC82-7A373BBC26D1}" srcOrd="11" destOrd="0" presId="urn:microsoft.com/office/officeart/2005/8/layout/cycle5"/>
    <dgm:cxn modelId="{1816D93C-D859-4690-84C7-F012FB58422B}" type="presParOf" srcId="{D0E7D615-D438-447D-8324-F2276073C009}" destId="{8C969C48-1D5A-4932-8B26-9FE36F859D60}" srcOrd="12" destOrd="0" presId="urn:microsoft.com/office/officeart/2005/8/layout/cycle5"/>
    <dgm:cxn modelId="{322721E1-F832-43D5-BB41-9DEF3A89139F}" type="presParOf" srcId="{D0E7D615-D438-447D-8324-F2276073C009}" destId="{19CB84F4-7A11-40A3-91B7-7042A3C2DDD6}" srcOrd="13" destOrd="0" presId="urn:microsoft.com/office/officeart/2005/8/layout/cycle5"/>
    <dgm:cxn modelId="{2B7F485E-9786-421F-987F-7E394A3C8D09}" type="presParOf" srcId="{D0E7D615-D438-447D-8324-F2276073C009}" destId="{E446F0CC-B12D-4C3A-AD08-3A222A60F14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C6B1A-CB11-4F41-82C7-D8C27B409F78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195F-0908-4C25-9DDC-DB4B6C46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195F-0908-4C25-9DDC-DB4B6C4621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195F-0908-4C25-9DDC-DB4B6C4621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195F-0908-4C25-9DDC-DB4B6C4621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0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0753-98B3-413A-8E34-077B4B67D187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1085229"/>
            <a:ext cx="6837528" cy="577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5748" y="0"/>
            <a:ext cx="6837529" cy="15696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158889"/>
            <a:ext cx="5736918" cy="358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293972"/>
            <a:ext cx="5899728" cy="3318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2545" y="4946073"/>
            <a:ext cx="944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পিঠে রক্তজবার মত ক্ষত ছিল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 পাহাড়ের কথা বলতেন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3" y="138186"/>
            <a:ext cx="4192837" cy="314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73" y="138186"/>
            <a:ext cx="5571042" cy="296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3" y="3635951"/>
            <a:ext cx="4474966" cy="2931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5164" y="4419600"/>
            <a:ext cx="5985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অরণ্য এবং শ্বাপদের কথা বলতেন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পতিত জমি আবাদের কথা বলতেন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কবি এবং কবিতার কথা বলতেন</a:t>
            </a:r>
            <a:r>
              <a:rPr lang="hi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10" y="737399"/>
            <a:ext cx="5081090" cy="3384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78059"/>
            <a:ext cx="6676314" cy="444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173" y="5472752"/>
            <a:ext cx="10044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জিহ্বায় উচ্চারিত প্রতিটি সত্য শব্দ কবিতা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কর্ষিত জমির প্রতিটি শস্যদানা কবিতা</a:t>
            </a:r>
            <a:r>
              <a:rPr lang="hi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89" y="192517"/>
            <a:ext cx="7758544" cy="5172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8524" y="5821184"/>
            <a:ext cx="8936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ঝড়ের আর্তনাদ শুনবে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4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83" y="99017"/>
            <a:ext cx="7620000" cy="507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913" y="5773003"/>
            <a:ext cx="8993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দিগন্তের অধিকার থেকে বঞ্চিত হবে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626" y="5882185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112386"/>
            <a:ext cx="8761863" cy="5155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0310" y="5882185"/>
            <a:ext cx="94033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আজন্ম ক্রীতদাস থেকে যাবে</a:t>
            </a:r>
            <a:r>
              <a:rPr lang="hi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79" y="549606"/>
            <a:ext cx="5682871" cy="3459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9" y="68239"/>
            <a:ext cx="5895833" cy="4421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7104" y="5431809"/>
            <a:ext cx="10454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উনুনের আগুনে আলোকিত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উজ্জ্বল জানালার কথা বলছি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70" y="140760"/>
            <a:ext cx="5602805" cy="3735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7" y="140760"/>
            <a:ext cx="5233470" cy="3925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4364" y="4980563"/>
            <a:ext cx="5882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আমার 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য়ের কথা বলছি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বলতেন প্রবহমান 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সাতার জানে না তাকেও ভাসিয়ে রাখে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79" y="304857"/>
            <a:ext cx="9144000" cy="4091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2072" y="5172501"/>
            <a:ext cx="9457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নদীতে ভাসতে পারে না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5970" y="5527343"/>
            <a:ext cx="8502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মাছের সঙ্গে খেলা করতে পারে না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277219"/>
            <a:ext cx="8252371" cy="47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9868" y="278526"/>
            <a:ext cx="8461612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856" y="2188645"/>
            <a:ext cx="5534167" cy="35843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তাহমিন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লালিয়ারহাট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হোসাইনীয়া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হাটহাজারী, চট্টগ্রাম।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০৩</a:t>
            </a:r>
            <a:endPara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ব্যাচ নংঃ৩৯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8483" y="5275911"/>
            <a:ext cx="8584442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 পি ডি ফর আই সি টি ডিজিটাল কনটেন্ট ডেভেলপমেন্ট</a:t>
            </a:r>
          </a:p>
          <a:p>
            <a:pPr algn="ctr"/>
            <a:r>
              <a:rPr lang="bn-BD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টিচার্স ট্রেনিং কলেজ, চট্টগ্রাম।</a:t>
            </a:r>
            <a:endParaRPr lang="en-US" sz="3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70" y="1962666"/>
            <a:ext cx="1910687" cy="2514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89242" y="450791"/>
            <a:ext cx="2466109" cy="23552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0" y="122830"/>
            <a:ext cx="8006685" cy="5004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869" y="5603361"/>
            <a:ext cx="9266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য়ের কোলে শুয়ে গল্প শুনতে পারে 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49" y="177421"/>
            <a:ext cx="5882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328" y="1816191"/>
            <a:ext cx="369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448" y="2606722"/>
            <a:ext cx="84752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“তাঁর পিঠে রক্তজবার মতো ক্ষত ছিল” পঙ্‌ক্তি ব্যাখ্যা কর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56495" y="3930161"/>
            <a:ext cx="204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8549" y="5076968"/>
            <a:ext cx="852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“উনোনের আগুনের আলোকিত একটি উজ্জ্বল জানালা”- পঙ্‌ক্তিটি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281" y="163773"/>
            <a:ext cx="600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/>
              <a:t>মূল্যায়ন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6979" y="1692322"/>
            <a:ext cx="11273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জাফর ওবায়দুল্লাহর ২টি গ্রন্থের নাম বলো।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“আমি কিংবদন্তির কথা বলছি” কবিতাটি কোন কাব্যগ্রন্থের অর্ন্তগত?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পূর্বপুরুষের করতলে কিসের সৌরভ ছিল?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পিঠে রক্তজবার মতো কী ছিল?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“কর্ষিত জমির শস্যদানা” বলতে কী বুঝ?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1485995" y="-27295"/>
            <a:ext cx="7451677" cy="125559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159" y="5459104"/>
            <a:ext cx="948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পূর্বপুরুষের সাহসী ও গৌরবোজ্জ্বল ইতিহাস বিশ্লেষণ কর।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39" y="1366696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006" y="68239"/>
            <a:ext cx="7820168" cy="1119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1319952"/>
            <a:ext cx="7426160" cy="57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2883" y="2347415"/>
            <a:ext cx="5909481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১ম পত্র</a:t>
            </a:r>
          </a:p>
          <a:p>
            <a:pPr algn="ctr"/>
            <a:r>
              <a:rPr lang="bn-BD" sz="540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একাদশ শ্রেণি </a:t>
            </a:r>
            <a:endParaRPr lang="bn-BD" sz="54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8800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94" y="48831"/>
            <a:ext cx="5278391" cy="2967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2" y="48831"/>
            <a:ext cx="510218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3" y="3679064"/>
            <a:ext cx="4882678" cy="3178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94" y="3225989"/>
            <a:ext cx="4842681" cy="36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277" y="2470244"/>
            <a:ext cx="75608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কিংবদন্তির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endParaRPr lang="en-US" sz="6000" b="1" i="1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ওবায়দুল্লাহ</a:t>
            </a:r>
            <a:endParaRPr lang="bn-BD" sz="4800" b="1" i="1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(পৃষ্ঠা 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৩১৮-৩১৯)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5712" y="3444738"/>
            <a:ext cx="10031106" cy="40318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উচ্চারনে আবৃত্তি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পূর্বপুরুষের সাহসী ও গৌরবোজ্জ্বল ইতিহাস ব্যাখ্যা করতে পারবে।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অনুষঙ্গসমূহ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355" y="1793753"/>
            <a:ext cx="9962865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...................................................।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6155" y="163773"/>
            <a:ext cx="530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891055"/>
              </p:ext>
            </p:extLst>
          </p:nvPr>
        </p:nvGraphicFramePr>
        <p:xfrm>
          <a:off x="0" y="-163773"/>
          <a:ext cx="12392167" cy="702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913194" y="2634018"/>
            <a:ext cx="2770496" cy="171961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DE2DB9-75AA-447C-AC92-C94BA1CE1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00DE2DB9-75AA-447C-AC92-C94BA1CE1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C68F69-BA3B-4471-9D6D-57882C0A9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CFC68F69-BA3B-4471-9D6D-57882C0A9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D82163-9CA3-4901-B9B3-0A9E5D26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94D82163-9CA3-4901-B9B3-0A9E5D26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96B9B1-4404-4EFD-95FA-91FEB8652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3F96B9B1-4404-4EFD-95FA-91FEB8652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CBFF4C-21CA-4BEE-AE12-25D624F81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C7CBFF4C-21CA-4BEE-AE12-25D624F81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369713-CF12-412C-92F4-89B75481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B1369713-CF12-412C-92F4-89B754815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346E8-29C7-440F-A8B2-32B57D729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415346E8-29C7-440F-A8B2-32B57D729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AC7299-CD44-4516-BC82-7A373BBC2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35AC7299-CD44-4516-BC82-7A373BBC2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69C48-1D5A-4932-8B26-9FE36F85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8C969C48-1D5A-4932-8B26-9FE36F85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46F0CC-B12D-4C3A-AD08-3A222A60F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E446F0CC-B12D-4C3A-AD08-3A222A60F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0568" y="696036"/>
            <a:ext cx="7574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1711699"/>
            <a:ext cx="9105331" cy="4552666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02550"/>
              </p:ext>
            </p:extLst>
          </p:nvPr>
        </p:nvGraphicFramePr>
        <p:xfrm>
          <a:off x="10023070" y="5558567"/>
          <a:ext cx="1904010" cy="160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23070" y="5558567"/>
                        <a:ext cx="1904010" cy="160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5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73" y="138545"/>
            <a:ext cx="5576901" cy="3394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2" y="194396"/>
            <a:ext cx="5012782" cy="3338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5345" y="5001491"/>
            <a:ext cx="95873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আমার পূর্বপুরুষের কথা বলছি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করতলে পলিমাটির সৌরভ ছিল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266</Words>
  <Application>Microsoft Office PowerPoint</Application>
  <PresentationFormat>Widescreen</PresentationFormat>
  <Paragraphs>61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334</cp:revision>
  <dcterms:created xsi:type="dcterms:W3CDTF">2015-10-25T05:31:15Z</dcterms:created>
  <dcterms:modified xsi:type="dcterms:W3CDTF">2015-10-31T11:31:00Z</dcterms:modified>
</cp:coreProperties>
</file>