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2" r:id="rId2"/>
  </p:sldMasterIdLst>
  <p:sldIdLst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8" r:id="rId15"/>
    <p:sldId id="334" r:id="rId16"/>
    <p:sldId id="423" r:id="rId17"/>
    <p:sldId id="420" r:id="rId18"/>
    <p:sldId id="419" r:id="rId19"/>
    <p:sldId id="346" r:id="rId20"/>
    <p:sldId id="391" r:id="rId21"/>
    <p:sldId id="421" r:id="rId22"/>
    <p:sldId id="422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8359"/>
    <a:srgbClr val="FFFF00"/>
    <a:srgbClr val="FFFF66"/>
    <a:srgbClr val="C4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4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3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9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3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4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378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53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1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8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A92-B025-4E8B-992B-543C66C65DB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3" y="957769"/>
            <a:ext cx="4841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1৩</a:t>
            </a:r>
            <a:endParaRPr lang="bn-BD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61784" cy="5484280"/>
            <a:chOff x="703385" y="670335"/>
            <a:chExt cx="10761784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03385" y="4548555"/>
              <a:ext cx="10761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62304" y="670335"/>
              <a:ext cx="0" cy="3878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078416" y="1116728"/>
            <a:ext cx="51405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৯৫</a:t>
            </a:r>
            <a:endParaRPr lang="en-US" sz="36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094" y="4697253"/>
            <a:ext cx="1042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: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..........................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6220" y="2439933"/>
            <a:ext cx="9117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*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জনসংখ্যা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বৃদ্ধির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সাথে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খাদ্য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ও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বাসস্থানের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সম্পর্ক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কী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123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665" y="1336607"/>
            <a:ext cx="1033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174" y="2666113"/>
            <a:ext cx="10607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2502" y="2133826"/>
            <a:ext cx="10018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2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96310" y="6070137"/>
            <a:ext cx="8597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7" y="363415"/>
            <a:ext cx="11112981" cy="5709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4002" y="3901366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2278" y="4393735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১২০০০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8833" y="4897828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১২০০০০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8831" y="5401920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১২০০০০০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1202" y="3889643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01202" y="4370289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12925" y="4862659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77756" y="5390197"/>
            <a:ext cx="236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১০০০০০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8278" y="-82062"/>
            <a:ext cx="6018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11" y="91402"/>
            <a:ext cx="7386797" cy="667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754" y="3767020"/>
            <a:ext cx="2099393" cy="1313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357" y="2391508"/>
            <a:ext cx="1905548" cy="1328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020" y="2403231"/>
            <a:ext cx="1950065" cy="1341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71" y="3767020"/>
            <a:ext cx="2024188" cy="1266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419" y="2368062"/>
            <a:ext cx="1827482" cy="1387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461" y="917081"/>
            <a:ext cx="1945967" cy="1434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16" y="3708404"/>
            <a:ext cx="2145880" cy="1342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972" y="879231"/>
            <a:ext cx="1887445" cy="1494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020" y="855784"/>
            <a:ext cx="1950065" cy="15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0" y="246185"/>
            <a:ext cx="11789078" cy="64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4416" y="677455"/>
            <a:ext cx="313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92" y="1838620"/>
            <a:ext cx="10298400" cy="31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952812" y="645076"/>
            <a:ext cx="509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48738" y="1624521"/>
            <a:ext cx="559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662" y="2309446"/>
            <a:ext cx="8850923" cy="2543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43046" y="2297723"/>
            <a:ext cx="0" cy="2567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41939" y="2860431"/>
            <a:ext cx="8850923" cy="20046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5556" y="3408457"/>
            <a:ext cx="236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360000" y="2247873"/>
            <a:ext cx="392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626171" y="2283042"/>
            <a:ext cx="1852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43046" y="3470031"/>
            <a:ext cx="5861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43046" y="4079631"/>
            <a:ext cx="58732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8048" y="2904364"/>
            <a:ext cx="4478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759770" y="3467072"/>
            <a:ext cx="4032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748046" y="4147010"/>
            <a:ext cx="479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62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05"/>
    </mc:Choice>
    <mc:Fallback xmlns="">
      <p:transition spd="slow" advTm="6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5459" y="1616309"/>
            <a:ext cx="99776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Zvgiv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†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Zvgv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‡`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i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weÁvb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eB‡qi</a:t>
            </a:r>
            <a:r>
              <a:rPr lang="en-US" sz="5400" b="1" dirty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৯৫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c„ôv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SutonnyMJ" pitchFamily="2" charset="0"/>
              </a:rPr>
              <a:t>(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.........................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fv‡jv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K‡i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co|</a:t>
            </a:r>
            <a:endParaRPr lang="en-US" sz="5400" b="1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4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463" y="172056"/>
            <a:ext cx="4259560" cy="6428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5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602" y="1640376"/>
            <a:ext cx="100641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১8.১.2 :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42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598" y="1617449"/>
            <a:ext cx="957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885" y="2813096"/>
            <a:ext cx="9455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6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0"/>
    </mc:Choice>
    <mc:Fallback xmlns="">
      <p:transition spd="slow" advTm="79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952812" y="985045"/>
            <a:ext cx="509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42522" y="1952768"/>
            <a:ext cx="559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7013" y="2867167"/>
            <a:ext cx="9864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05"/>
    </mc:Choice>
    <mc:Fallback xmlns="">
      <p:transition spd="slow" advTm="6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6154"/>
            <a:ext cx="10972800" cy="5700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73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9" y="640372"/>
            <a:ext cx="10926275" cy="5584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8638" y="2118725"/>
            <a:ext cx="721486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10976"/>
            <a:ext cx="12696092" cy="4877573"/>
            <a:chOff x="0" y="1010976"/>
            <a:chExt cx="12696092" cy="48775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87" y="1010976"/>
              <a:ext cx="1682261" cy="21304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0" y="1918231"/>
              <a:ext cx="126960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7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</a:p>
            <a:p>
              <a:pPr algn="ctr"/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রফিকুল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দক্ষিণ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চাঁদপুর-২ স.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০১৯১৪৬০৮৮২৬</a:t>
              </a:r>
              <a:endPara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0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624" y="1795192"/>
            <a:ext cx="8616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4939" y="2301322"/>
            <a:ext cx="97047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বাড়তেই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7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3"/>
    </mc:Choice>
    <mc:Fallback xmlns="">
      <p:transition spd="slow" advTm="13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503" y="2787134"/>
            <a:ext cx="7006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ject_11-26_SD 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584" y="392722"/>
            <a:ext cx="11418278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"/>
    </mc:Choice>
    <mc:Fallback xmlns="">
      <p:transition spd="slow" advTm="50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088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542" y="2502342"/>
            <a:ext cx="10958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97491" y="2505256"/>
            <a:ext cx="10185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0898 -0.1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3179</TotalTime>
  <Words>308</Words>
  <Application>Microsoft Office PowerPoint</Application>
  <PresentationFormat>Widescreen</PresentationFormat>
  <Paragraphs>53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Garamond</vt:lpstr>
      <vt:lpstr>NikoshBAN</vt:lpstr>
      <vt:lpstr>SutonnyMJ</vt:lpstr>
      <vt:lpstr>Trebuchet MS</vt:lpstr>
      <vt:lpstr>Wingdings 3</vt:lpstr>
      <vt:lpstr>1_Organic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367</cp:revision>
  <dcterms:created xsi:type="dcterms:W3CDTF">2019-07-23T16:18:58Z</dcterms:created>
  <dcterms:modified xsi:type="dcterms:W3CDTF">2020-11-30T00:59:17Z</dcterms:modified>
</cp:coreProperties>
</file>