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PE" initials="D" lastIdx="1" clrIdx="0">
    <p:extLst>
      <p:ext uri="{19B8F6BF-5375-455C-9EA6-DF929625EA0E}">
        <p15:presenceInfo xmlns:p15="http://schemas.microsoft.com/office/powerpoint/2012/main" userId="DP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29T23:04:46.979" idx="1">
    <p:pos x="10" y="1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6B04C-BC1B-4EAC-867B-F60A7748EF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A997E7-8665-486B-B7FF-8FDCBEF1E788}">
      <dgm:prSet custT="1"/>
      <dgm:spPr/>
      <dgm:t>
        <a:bodyPr/>
        <a:lstStyle/>
        <a:p>
          <a:r>
            <a:rPr lang="bn-IN" sz="4000">
              <a:latin typeface="NikoshBAN" panose="02000000000000000000" pitchFamily="2" charset="0"/>
              <a:cs typeface="NikoshBAN" panose="02000000000000000000" pitchFamily="2" charset="0"/>
            </a:rPr>
            <a:t>জগদীশ চন্দ্র রায়</a:t>
          </a:r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AD73A6-9F31-444A-B039-9A8E7BD2CFC2}" type="parTrans" cxnId="{DEE99371-D88B-4DF6-B406-FC4DC3A2DD32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B089323-8A68-404C-87EE-AB7E8B8A892E}" type="sibTrans" cxnId="{DEE99371-D88B-4DF6-B406-FC4DC3A2DD32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6A1E9E-6D68-44C8-BED2-D998A84A571F}">
      <dgm:prSet custT="1"/>
      <dgm:spPr/>
      <dgm:t>
        <a:bodyPr/>
        <a:lstStyle/>
        <a:p>
          <a:r>
            <a:rPr lang="bn-IN" sz="4000" b="0">
              <a:latin typeface="NikoshBAN" panose="02000000000000000000" pitchFamily="2" charset="0"/>
              <a:cs typeface="NikoshBAN" panose="02000000000000000000" pitchFamily="2" charset="0"/>
            </a:rPr>
            <a:t>প্র</a:t>
          </a:r>
          <a:r>
            <a:rPr lang="bn-IN" sz="4000">
              <a:latin typeface="NikoshBAN" panose="02000000000000000000" pitchFamily="2" charset="0"/>
              <a:cs typeface="NikoshBAN" panose="02000000000000000000" pitchFamily="2" charset="0"/>
            </a:rPr>
            <a:t>ধান শিক্ষক </a:t>
          </a:r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EAEA69C-C617-4107-B445-5994B7F0C8C2}" type="parTrans" cxnId="{0CBB0B49-1AA3-4E8C-8CD8-E73FE5FFF33D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891E1C-C3AF-42EC-A389-A249283E0146}" type="sibTrans" cxnId="{0CBB0B49-1AA3-4E8C-8CD8-E73FE5FFF33D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7D7EB8-402F-48D2-9586-EF7515E59B72}">
      <dgm:prSet custT="1"/>
      <dgm:spPr/>
      <dgm:t>
        <a:bodyPr/>
        <a:lstStyle/>
        <a:p>
          <a:r>
            <a:rPr lang="bn-IN" sz="4000" b="0" dirty="0">
              <a:latin typeface="NikoshBAN" panose="02000000000000000000" pitchFamily="2" charset="0"/>
              <a:cs typeface="NikoshBAN" panose="02000000000000000000" pitchFamily="2" charset="0"/>
            </a:rPr>
            <a:t>সুব্রত </a:t>
          </a:r>
          <a:r>
            <a:rPr lang="bn-IN" sz="4000" dirty="0">
              <a:latin typeface="NikoshBAN" panose="02000000000000000000" pitchFamily="2" charset="0"/>
              <a:cs typeface="NikoshBAN" panose="02000000000000000000" pitchFamily="2" charset="0"/>
            </a:rPr>
            <a:t>খাজাঞ্চী সপ্রাবি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BD0514A-26B6-4479-9B54-60420C140F52}" type="parTrans" cxnId="{1D42C830-94AA-430D-AEE7-456590A3AF14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23A738-B7DE-45E0-8C18-A1BC0386FBFC}" type="sibTrans" cxnId="{1D42C830-94AA-430D-AEE7-456590A3AF14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A03E85-898F-4B50-A4AE-CAA760AA2A24}">
      <dgm:prSet custT="1"/>
      <dgm:spPr/>
      <dgm:t>
        <a:bodyPr/>
        <a:lstStyle/>
        <a:p>
          <a:r>
            <a:rPr lang="bn-IN" sz="4000">
              <a:latin typeface="NikoshBAN" panose="02000000000000000000" pitchFamily="2" charset="0"/>
              <a:cs typeface="NikoshBAN" panose="02000000000000000000" pitchFamily="2" charset="0"/>
            </a:rPr>
            <a:t>চিরিরবন্দর-দিনাজপুর।</a:t>
          </a:r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9E9497-7467-4BEC-BD8E-57DA4E5B1347}" type="parTrans" cxnId="{E0C6605D-A05E-40E9-A91F-CA307739D8CC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764D27-CDB9-43AD-A988-FC187A262F20}" type="sibTrans" cxnId="{E0C6605D-A05E-40E9-A91F-CA307739D8CC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091C24-1725-479D-8F9D-73064F2BCF80}" type="pres">
      <dgm:prSet presAssocID="{5046B04C-BC1B-4EAC-867B-F60A7748EFE6}" presName="linear" presStyleCnt="0">
        <dgm:presLayoutVars>
          <dgm:animLvl val="lvl"/>
          <dgm:resizeHandles val="exact"/>
        </dgm:presLayoutVars>
      </dgm:prSet>
      <dgm:spPr/>
    </dgm:pt>
    <dgm:pt modelId="{6D2C12AB-811B-45F8-BE44-69B6363BFC4D}" type="pres">
      <dgm:prSet presAssocID="{93A997E7-8665-486B-B7FF-8FDCBEF1E78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E15DFE0-DA79-4802-BE9E-0010C19AFBB4}" type="pres">
      <dgm:prSet presAssocID="{9B089323-8A68-404C-87EE-AB7E8B8A892E}" presName="spacer" presStyleCnt="0"/>
      <dgm:spPr/>
    </dgm:pt>
    <dgm:pt modelId="{9FB2379A-A768-4DD1-8AE0-4E83186EC465}" type="pres">
      <dgm:prSet presAssocID="{AF6A1E9E-6D68-44C8-BED2-D998A84A571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68C062-926E-487B-B467-7EE7F1235EDD}" type="pres">
      <dgm:prSet presAssocID="{1B891E1C-C3AF-42EC-A389-A249283E0146}" presName="spacer" presStyleCnt="0"/>
      <dgm:spPr/>
    </dgm:pt>
    <dgm:pt modelId="{20F8A63D-60A9-49F4-8611-F2AD019E7DFC}" type="pres">
      <dgm:prSet presAssocID="{6B7D7EB8-402F-48D2-9586-EF7515E59B72}" presName="parentText" presStyleLbl="node1" presStyleIdx="2" presStyleCnt="4" custAng="0" custScaleY="127888" custLinFactY="750" custLinFactNeighborY="100000">
        <dgm:presLayoutVars>
          <dgm:chMax val="0"/>
          <dgm:bulletEnabled val="1"/>
        </dgm:presLayoutVars>
      </dgm:prSet>
      <dgm:spPr/>
    </dgm:pt>
    <dgm:pt modelId="{19020A65-D6E6-4BB8-BB88-E13A173F53D4}" type="pres">
      <dgm:prSet presAssocID="{8A23A738-B7DE-45E0-8C18-A1BC0386FBFC}" presName="spacer" presStyleCnt="0"/>
      <dgm:spPr/>
    </dgm:pt>
    <dgm:pt modelId="{52970D04-FB01-4894-9F85-837CE8FACA9C}" type="pres">
      <dgm:prSet presAssocID="{F9A03E85-898F-4B50-A4AE-CAA760AA2A2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D42C830-94AA-430D-AEE7-456590A3AF14}" srcId="{5046B04C-BC1B-4EAC-867B-F60A7748EFE6}" destId="{6B7D7EB8-402F-48D2-9586-EF7515E59B72}" srcOrd="2" destOrd="0" parTransId="{EBD0514A-26B6-4479-9B54-60420C140F52}" sibTransId="{8A23A738-B7DE-45E0-8C18-A1BC0386FBFC}"/>
    <dgm:cxn modelId="{E0C6605D-A05E-40E9-A91F-CA307739D8CC}" srcId="{5046B04C-BC1B-4EAC-867B-F60A7748EFE6}" destId="{F9A03E85-898F-4B50-A4AE-CAA760AA2A24}" srcOrd="3" destOrd="0" parTransId="{CE9E9497-7467-4BEC-BD8E-57DA4E5B1347}" sibTransId="{5E764D27-CDB9-43AD-A988-FC187A262F20}"/>
    <dgm:cxn modelId="{0CBB0B49-1AA3-4E8C-8CD8-E73FE5FFF33D}" srcId="{5046B04C-BC1B-4EAC-867B-F60A7748EFE6}" destId="{AF6A1E9E-6D68-44C8-BED2-D998A84A571F}" srcOrd="1" destOrd="0" parTransId="{3EAEA69C-C617-4107-B445-5994B7F0C8C2}" sibTransId="{1B891E1C-C3AF-42EC-A389-A249283E0146}"/>
    <dgm:cxn modelId="{DEE99371-D88B-4DF6-B406-FC4DC3A2DD32}" srcId="{5046B04C-BC1B-4EAC-867B-F60A7748EFE6}" destId="{93A997E7-8665-486B-B7FF-8FDCBEF1E788}" srcOrd="0" destOrd="0" parTransId="{9BAD73A6-9F31-444A-B039-9A8E7BD2CFC2}" sibTransId="{9B089323-8A68-404C-87EE-AB7E8B8A892E}"/>
    <dgm:cxn modelId="{A011DA7E-57A2-431E-8B5B-4EEA947CF24B}" type="presOf" srcId="{AF6A1E9E-6D68-44C8-BED2-D998A84A571F}" destId="{9FB2379A-A768-4DD1-8AE0-4E83186EC465}" srcOrd="0" destOrd="0" presId="urn:microsoft.com/office/officeart/2005/8/layout/vList2"/>
    <dgm:cxn modelId="{BFB7C984-BA7F-41B9-A449-8752D595D238}" type="presOf" srcId="{F9A03E85-898F-4B50-A4AE-CAA760AA2A24}" destId="{52970D04-FB01-4894-9F85-837CE8FACA9C}" srcOrd="0" destOrd="0" presId="urn:microsoft.com/office/officeart/2005/8/layout/vList2"/>
    <dgm:cxn modelId="{65C48394-E7F5-4899-8FD2-30EE18B2AF94}" type="presOf" srcId="{6B7D7EB8-402F-48D2-9586-EF7515E59B72}" destId="{20F8A63D-60A9-49F4-8611-F2AD019E7DFC}" srcOrd="0" destOrd="0" presId="urn:microsoft.com/office/officeart/2005/8/layout/vList2"/>
    <dgm:cxn modelId="{1C5D32A6-C2B8-4D23-B626-A5B31E7AC5CE}" type="presOf" srcId="{5046B04C-BC1B-4EAC-867B-F60A7748EFE6}" destId="{6D091C24-1725-479D-8F9D-73064F2BCF80}" srcOrd="0" destOrd="0" presId="urn:microsoft.com/office/officeart/2005/8/layout/vList2"/>
    <dgm:cxn modelId="{25503DBF-C8E7-4F4E-9DC0-DC39C16AF802}" type="presOf" srcId="{93A997E7-8665-486B-B7FF-8FDCBEF1E788}" destId="{6D2C12AB-811B-45F8-BE44-69B6363BFC4D}" srcOrd="0" destOrd="0" presId="urn:microsoft.com/office/officeart/2005/8/layout/vList2"/>
    <dgm:cxn modelId="{FE42F8CA-76C1-4404-A498-D7F040BDE785}" type="presParOf" srcId="{6D091C24-1725-479D-8F9D-73064F2BCF80}" destId="{6D2C12AB-811B-45F8-BE44-69B6363BFC4D}" srcOrd="0" destOrd="0" presId="urn:microsoft.com/office/officeart/2005/8/layout/vList2"/>
    <dgm:cxn modelId="{4DA23C3C-708F-42E2-9D2A-644E34873161}" type="presParOf" srcId="{6D091C24-1725-479D-8F9D-73064F2BCF80}" destId="{4E15DFE0-DA79-4802-BE9E-0010C19AFBB4}" srcOrd="1" destOrd="0" presId="urn:microsoft.com/office/officeart/2005/8/layout/vList2"/>
    <dgm:cxn modelId="{59B9F87C-CAC3-48FC-815F-8257B68E105B}" type="presParOf" srcId="{6D091C24-1725-479D-8F9D-73064F2BCF80}" destId="{9FB2379A-A768-4DD1-8AE0-4E83186EC465}" srcOrd="2" destOrd="0" presId="urn:microsoft.com/office/officeart/2005/8/layout/vList2"/>
    <dgm:cxn modelId="{9DD88454-0E9D-4625-9078-DD002D259B2C}" type="presParOf" srcId="{6D091C24-1725-479D-8F9D-73064F2BCF80}" destId="{B468C062-926E-487B-B467-7EE7F1235EDD}" srcOrd="3" destOrd="0" presId="urn:microsoft.com/office/officeart/2005/8/layout/vList2"/>
    <dgm:cxn modelId="{F90AD9BE-232A-4D0E-9C57-AE61BB4BB424}" type="presParOf" srcId="{6D091C24-1725-479D-8F9D-73064F2BCF80}" destId="{20F8A63D-60A9-49F4-8611-F2AD019E7DFC}" srcOrd="4" destOrd="0" presId="urn:microsoft.com/office/officeart/2005/8/layout/vList2"/>
    <dgm:cxn modelId="{A9129A9A-FDCF-41E1-A81F-E21726E28956}" type="presParOf" srcId="{6D091C24-1725-479D-8F9D-73064F2BCF80}" destId="{19020A65-D6E6-4BB8-BB88-E13A173F53D4}" srcOrd="5" destOrd="0" presId="urn:microsoft.com/office/officeart/2005/8/layout/vList2"/>
    <dgm:cxn modelId="{7E449D45-6EFA-41AA-965F-1A741A3C4A6C}" type="presParOf" srcId="{6D091C24-1725-479D-8F9D-73064F2BCF80}" destId="{52970D04-FB01-4894-9F85-837CE8FACA9C}" srcOrd="6" destOrd="0" presId="urn:microsoft.com/office/officeart/2005/8/layout/vList2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C12AB-811B-45F8-BE44-69B6363BFC4D}">
      <dsp:nvSpPr>
        <dsp:cNvPr id="0" name=""/>
        <dsp:cNvSpPr/>
      </dsp:nvSpPr>
      <dsp:spPr>
        <a:xfrm>
          <a:off x="0" y="365792"/>
          <a:ext cx="4271668" cy="609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>
              <a:latin typeface="NikoshBAN" panose="02000000000000000000" pitchFamily="2" charset="0"/>
              <a:cs typeface="NikoshBAN" panose="02000000000000000000" pitchFamily="2" charset="0"/>
            </a:rPr>
            <a:t>জগদীশ চন্দ্র রায়</a:t>
          </a: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67" y="395559"/>
        <a:ext cx="4212134" cy="550247"/>
      </dsp:txXfrm>
    </dsp:sp>
    <dsp:sp modelId="{9FB2379A-A768-4DD1-8AE0-4E83186EC465}">
      <dsp:nvSpPr>
        <dsp:cNvPr id="0" name=""/>
        <dsp:cNvSpPr/>
      </dsp:nvSpPr>
      <dsp:spPr>
        <a:xfrm>
          <a:off x="0" y="987400"/>
          <a:ext cx="4271668" cy="609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b="0" kern="1200">
              <a:latin typeface="NikoshBAN" panose="02000000000000000000" pitchFamily="2" charset="0"/>
              <a:cs typeface="NikoshBAN" panose="02000000000000000000" pitchFamily="2" charset="0"/>
            </a:rPr>
            <a:t>প্র</a:t>
          </a:r>
          <a:r>
            <a:rPr lang="bn-IN" sz="4000" kern="1200">
              <a:latin typeface="NikoshBAN" panose="02000000000000000000" pitchFamily="2" charset="0"/>
              <a:cs typeface="NikoshBAN" panose="02000000000000000000" pitchFamily="2" charset="0"/>
            </a:rPr>
            <a:t>ধান শিক্ষক </a:t>
          </a: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67" y="1017167"/>
        <a:ext cx="4212134" cy="550247"/>
      </dsp:txXfrm>
    </dsp:sp>
    <dsp:sp modelId="{20F8A63D-60A9-49F4-8611-F2AD019E7DFC}">
      <dsp:nvSpPr>
        <dsp:cNvPr id="0" name=""/>
        <dsp:cNvSpPr/>
      </dsp:nvSpPr>
      <dsp:spPr>
        <a:xfrm>
          <a:off x="0" y="1625408"/>
          <a:ext cx="4271668" cy="7798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b="0" kern="1200" dirty="0">
              <a:latin typeface="NikoshBAN" panose="02000000000000000000" pitchFamily="2" charset="0"/>
              <a:cs typeface="NikoshBAN" panose="02000000000000000000" pitchFamily="2" charset="0"/>
            </a:rPr>
            <a:t>সুব্রত </a:t>
          </a:r>
          <a:r>
            <a:rPr lang="bn-IN" sz="4000" kern="1200" dirty="0">
              <a:latin typeface="NikoshBAN" panose="02000000000000000000" pitchFamily="2" charset="0"/>
              <a:cs typeface="NikoshBAN" panose="02000000000000000000" pitchFamily="2" charset="0"/>
            </a:rPr>
            <a:t>খাজাঞ্চী সপ্রাবি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69" y="1663477"/>
        <a:ext cx="4195530" cy="703699"/>
      </dsp:txXfrm>
    </dsp:sp>
    <dsp:sp modelId="{52970D04-FB01-4894-9F85-837CE8FACA9C}">
      <dsp:nvSpPr>
        <dsp:cNvPr id="0" name=""/>
        <dsp:cNvSpPr/>
      </dsp:nvSpPr>
      <dsp:spPr>
        <a:xfrm>
          <a:off x="0" y="2400672"/>
          <a:ext cx="4271668" cy="609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>
              <a:latin typeface="NikoshBAN" panose="02000000000000000000" pitchFamily="2" charset="0"/>
              <a:cs typeface="NikoshBAN" panose="02000000000000000000" pitchFamily="2" charset="0"/>
            </a:rPr>
            <a:t>চিরিরবন্দর-দিনাজপুর।</a:t>
          </a: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67" y="2430439"/>
        <a:ext cx="4212134" cy="550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660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2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5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86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1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9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4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1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EFD73D9-985E-4649-8EF8-B5FCE84FBBE7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8810DE8-D826-4D77-9D9A-E2F6B03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3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1038773-D184-467A-B942-96604992FE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1" y="370440"/>
            <a:ext cx="11479237" cy="6117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8EFA79-97EA-478B-A525-5F02275ECB14}"/>
              </a:ext>
            </a:extLst>
          </p:cNvPr>
          <p:cNvSpPr txBox="1"/>
          <p:nvPr/>
        </p:nvSpPr>
        <p:spPr>
          <a:xfrm>
            <a:off x="3957710" y="894539"/>
            <a:ext cx="3235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8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B78401-0920-417E-B129-DD59384AD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9041">
            <a:off x="1446787" y="1248206"/>
            <a:ext cx="2783998" cy="1962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475784-4D95-4CE7-89BF-F51C99F73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869" y="1009651"/>
            <a:ext cx="3509065" cy="23266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22BB14-4E16-4F04-A91D-7BBA06FC2168}"/>
              </a:ext>
            </a:extLst>
          </p:cNvPr>
          <p:cNvSpPr txBox="1"/>
          <p:nvPr/>
        </p:nvSpPr>
        <p:spPr>
          <a:xfrm>
            <a:off x="1505244" y="3822895"/>
            <a:ext cx="8567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৫৬ নং পৃষ্টা খুলি।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034587-F248-4396-B8CC-D6CBFF891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26" y="225669"/>
            <a:ext cx="3504438" cy="2781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44025E-F288-4D20-B1B8-DBE81CF4FD8D}"/>
              </a:ext>
            </a:extLst>
          </p:cNvPr>
          <p:cNvSpPr txBox="1"/>
          <p:nvPr/>
        </p:nvSpPr>
        <p:spPr>
          <a:xfrm>
            <a:off x="4881490" y="886794"/>
            <a:ext cx="3108960" cy="10156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7F76420C-27FC-437B-BCC5-13D6816FEB66}"/>
              </a:ext>
            </a:extLst>
          </p:cNvPr>
          <p:cNvSpPr/>
          <p:nvPr/>
        </p:nvSpPr>
        <p:spPr>
          <a:xfrm>
            <a:off x="2319586" y="2749859"/>
            <a:ext cx="8737620" cy="352433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9FCA7-66EC-4855-8705-F5AA6CC27EC6}"/>
              </a:ext>
            </a:extLst>
          </p:cNvPr>
          <p:cNvSpPr txBox="1"/>
          <p:nvPr/>
        </p:nvSpPr>
        <p:spPr>
          <a:xfrm>
            <a:off x="3305907" y="3429000"/>
            <a:ext cx="74277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১.মানবাধিকার বলতে কী বুঝ?                               ২. অধিকার আদায়ে তুমি কী করতে পার ৫টি বাক্যে লিখ।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65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2A30B8-F065-4835-93E9-67743B12D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8" y="253218"/>
            <a:ext cx="11043139" cy="64148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38DA3E0-B33F-4993-A854-C2767EB9AD68}"/>
              </a:ext>
            </a:extLst>
          </p:cNvPr>
          <p:cNvSpPr txBox="1"/>
          <p:nvPr/>
        </p:nvSpPr>
        <p:spPr>
          <a:xfrm rot="20201003">
            <a:off x="4593101" y="2066840"/>
            <a:ext cx="30948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2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668B-58F2-4ABF-A751-D41B9A53C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1955" y="497058"/>
            <a:ext cx="3049172" cy="726831"/>
          </a:xfrm>
          <a:solidFill>
            <a:srgbClr val="00206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25A316-5206-4560-B0D3-345D0D0B7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585" y="1350498"/>
            <a:ext cx="2292704" cy="342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2DFFD7F-7F06-4F3B-AF1C-C4004D22E0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5121724"/>
              </p:ext>
            </p:extLst>
          </p:nvPr>
        </p:nvGraphicFramePr>
        <p:xfrm>
          <a:off x="4464369" y="1913206"/>
          <a:ext cx="4271668" cy="3376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012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F1F08-384A-4C86-B5C8-DD062700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5185" y="792480"/>
            <a:ext cx="3935437" cy="135636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পাঠ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426B80-CBF2-4FEB-AC93-88EB8713D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32" y="2266729"/>
            <a:ext cx="3007721" cy="3641701"/>
          </a:xfrm>
          <a:prstGeom prst="rect">
            <a:avLst/>
          </a:prstGeom>
        </p:spPr>
      </p:pic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10981C1A-5785-4B9D-8A30-4452EB142FFE}"/>
              </a:ext>
            </a:extLst>
          </p:cNvPr>
          <p:cNvSpPr/>
          <p:nvPr/>
        </p:nvSpPr>
        <p:spPr>
          <a:xfrm>
            <a:off x="4396154" y="2148840"/>
            <a:ext cx="7018314" cy="3759590"/>
          </a:xfrm>
          <a:prstGeom prst="horizont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AEEBCF-8108-4F39-B933-3FA547A5E230}"/>
              </a:ext>
            </a:extLst>
          </p:cNvPr>
          <p:cNvSpPr txBox="1"/>
          <p:nvPr/>
        </p:nvSpPr>
        <p:spPr>
          <a:xfrm>
            <a:off x="5169144" y="2810306"/>
            <a:ext cx="54723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৫ম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বিশ্বপরিচয়।          পাঠঃ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মানবাধিকার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সকলের অধিকার।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4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F46C-EF7D-490E-BE17-3772FC78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5071" y="651803"/>
            <a:ext cx="8046720" cy="135636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        মানবাধিকার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5BEA8AA-D8C5-4A0C-9D26-A1FCE77A8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49" y="2847385"/>
            <a:ext cx="3966471" cy="2213468"/>
          </a:xfrm>
          <a:ln w="28575">
            <a:solidFill>
              <a:srgbClr val="FF00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A754A4-96BD-43E2-BB5D-02DA2DCF78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87" y="2847385"/>
            <a:ext cx="3723232" cy="221346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CBA0D4-E15B-4F86-830B-037921152F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38" y="2847385"/>
            <a:ext cx="3509844" cy="2213468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79107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F774-36FE-42BD-9C07-EAF3F4CC9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763" y="890954"/>
            <a:ext cx="7160456" cy="1356360"/>
          </a:xfrm>
          <a:solidFill>
            <a:schemeClr val="accent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           শিখনফল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22EE4C2-0A76-4DD3-9BAB-9FCDC6F01C22}"/>
              </a:ext>
            </a:extLst>
          </p:cNvPr>
          <p:cNvSpPr txBox="1">
            <a:spLocks/>
          </p:cNvSpPr>
          <p:nvPr/>
        </p:nvSpPr>
        <p:spPr>
          <a:xfrm>
            <a:off x="1718601" y="3589606"/>
            <a:ext cx="9197928" cy="19812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৩.২.১ মানবাধিকার কী বলতে পারবে।                             ৩.২.৩ মানবাধিকার রক্ষার কাজে অংশগ্রহন করবে।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24593F-CECF-4398-824F-AD0688AF6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492" y="955284"/>
            <a:ext cx="3958165" cy="2055201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4B91E1-1716-4863-A901-37F252393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445" y="955285"/>
            <a:ext cx="4110400" cy="20552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EF6B6758-7A6D-4708-A1E0-E82BB739215D}"/>
              </a:ext>
            </a:extLst>
          </p:cNvPr>
          <p:cNvSpPr/>
          <p:nvPr/>
        </p:nvSpPr>
        <p:spPr>
          <a:xfrm>
            <a:off x="2457156" y="3736290"/>
            <a:ext cx="8157297" cy="2166425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8C7E83-C4BD-4F97-82AB-7E4C36C38B2E}"/>
              </a:ext>
            </a:extLst>
          </p:cNvPr>
          <p:cNvSpPr txBox="1"/>
          <p:nvPr/>
        </p:nvSpPr>
        <p:spPr>
          <a:xfrm>
            <a:off x="3298495" y="4311670"/>
            <a:ext cx="6766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মানবাধিকার বিরোধী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A85D-3823-4A05-9E5E-49AB2EA3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468" y="511126"/>
            <a:ext cx="7550834" cy="135636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কয়েকটি মৌলিক মানবাধিকার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1385DC9-148E-4200-88E0-D9341E3CB6C8}"/>
              </a:ext>
            </a:extLst>
          </p:cNvPr>
          <p:cNvSpPr txBox="1">
            <a:spLocks/>
          </p:cNvSpPr>
          <p:nvPr/>
        </p:nvSpPr>
        <p:spPr>
          <a:xfrm>
            <a:off x="348343" y="2412021"/>
            <a:ext cx="11553372" cy="41997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১.মানুষ জন্মগতভাবে স্বাধীন। ২. স্বাধীনভাবে চলাফেরা করার অধিকার।                    ৩. সমাজে সবার সমান মর্যাদার অধিকার। ৪. শিক্ষা গ্রহনের অধিকার।                         ৫. আইনের চোখে সমতা। ৬. নারী-পুরুষ সমান অধিকার।৭. ন্যায় বিচার পাওয়ার।                ৮. নিজ নিজ ধর্ম পালনের অধিকার। ৯. প্রত্যেকের নিরাপত্তা লাভের অধিকার।                                                               ১০. সবার ন্যায্য মজুরী পাওয়ার অধিকার। 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0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6AF641-21A3-497A-A01C-D6B9C8C47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241" y="568092"/>
            <a:ext cx="2733675" cy="19018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892F88-222A-4D15-90AC-A227C0E91B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325" y="548640"/>
            <a:ext cx="2733675" cy="187840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9D628C-8216-4C2E-9F61-3E85CE6F3A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818" y="541092"/>
            <a:ext cx="2428875" cy="18859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351FEE-9269-4083-81D1-E0DAAEB577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58" y="541092"/>
            <a:ext cx="2733675" cy="184785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4" name="Cloud 13">
            <a:extLst>
              <a:ext uri="{FF2B5EF4-FFF2-40B4-BE49-F238E27FC236}">
                <a16:creationId xmlns:a16="http://schemas.microsoft.com/office/drawing/2014/main" id="{3F45D8E2-A821-4F28-9FF1-A6C3B66593B4}"/>
              </a:ext>
            </a:extLst>
          </p:cNvPr>
          <p:cNvSpPr/>
          <p:nvPr/>
        </p:nvSpPr>
        <p:spPr>
          <a:xfrm>
            <a:off x="2485767" y="2686929"/>
            <a:ext cx="6541149" cy="3840480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2972E9-C229-4C6C-99EE-F2B110C011F3}"/>
              </a:ext>
            </a:extLst>
          </p:cNvPr>
          <p:cNvSpPr txBox="1"/>
          <p:nvPr/>
        </p:nvSpPr>
        <p:spPr>
          <a:xfrm>
            <a:off x="3601475" y="3530991"/>
            <a:ext cx="4670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মানবাধিকার রক্ষায় কাজ করতে হবে।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7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74E7EF-A5C9-4CC9-A714-C9B779FAC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89" y="762659"/>
            <a:ext cx="4344771" cy="240257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4B2757-0E21-4896-AABF-67729D775B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641" y="762659"/>
            <a:ext cx="4041321" cy="2402572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6" name="Scroll: Horizontal 5">
            <a:extLst>
              <a:ext uri="{FF2B5EF4-FFF2-40B4-BE49-F238E27FC236}">
                <a16:creationId xmlns:a16="http://schemas.microsoft.com/office/drawing/2014/main" id="{27156212-94B8-4448-B867-DA4C2EFC555E}"/>
              </a:ext>
            </a:extLst>
          </p:cNvPr>
          <p:cNvSpPr/>
          <p:nvPr/>
        </p:nvSpPr>
        <p:spPr>
          <a:xfrm>
            <a:off x="1675383" y="3535021"/>
            <a:ext cx="8848579" cy="25603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A0A41-52D5-4022-9E7A-2A9CBBEE6DFD}"/>
              </a:ext>
            </a:extLst>
          </p:cNvPr>
          <p:cNvSpPr txBox="1"/>
          <p:nvPr/>
        </p:nvSpPr>
        <p:spPr>
          <a:xfrm>
            <a:off x="2044505" y="4307349"/>
            <a:ext cx="8102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মানবাধিকার বিরোধী কাজ দেখলে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121</TotalTime>
  <Words>160</Words>
  <Application>Microsoft Office PowerPoint</Application>
  <PresentationFormat>Widescreen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Corbel</vt:lpstr>
      <vt:lpstr>NikoshBAN</vt:lpstr>
      <vt:lpstr>Wingdings</vt:lpstr>
      <vt:lpstr>Basis</vt:lpstr>
      <vt:lpstr>PowerPoint Presentation</vt:lpstr>
      <vt:lpstr> শিক্ষক পরিচিতি </vt:lpstr>
      <vt:lpstr> পাঠ পরিচিতি </vt:lpstr>
      <vt:lpstr>         মানবাধিকার </vt:lpstr>
      <vt:lpstr>           শিখনফল </vt:lpstr>
      <vt:lpstr>PowerPoint Presentation</vt:lpstr>
      <vt:lpstr>কয়েকটি মৌলিক মানবাধিকার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14</cp:revision>
  <dcterms:created xsi:type="dcterms:W3CDTF">2020-11-29T16:38:01Z</dcterms:created>
  <dcterms:modified xsi:type="dcterms:W3CDTF">2020-11-29T18:39:54Z</dcterms:modified>
</cp:coreProperties>
</file>