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2"/>
    <p:sldId id="283" r:id="rId3"/>
    <p:sldId id="285" r:id="rId4"/>
    <p:sldId id="315" r:id="rId5"/>
    <p:sldId id="288" r:id="rId6"/>
    <p:sldId id="311" r:id="rId7"/>
    <p:sldId id="312" r:id="rId8"/>
    <p:sldId id="282" r:id="rId9"/>
    <p:sldId id="289" r:id="rId10"/>
    <p:sldId id="294" r:id="rId11"/>
    <p:sldId id="290" r:id="rId12"/>
    <p:sldId id="313" r:id="rId13"/>
    <p:sldId id="314" r:id="rId14"/>
    <p:sldId id="292" r:id="rId15"/>
    <p:sldId id="316" r:id="rId16"/>
    <p:sldId id="317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68" d="100"/>
          <a:sy n="68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F9AEBF-E8F3-475B-97C4-63494A1D0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E6C8C-92B4-4BD2-8951-B13E194B1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4382-17FD-42D0-86A7-39122D86164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8B143-5EFC-4C20-8579-0E29202DE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77DDC-9074-4B4B-A6BE-6050F52FB8E9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B3A00-BE2C-4B6A-A10D-9E049959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B3A00-BE2C-4B6A-A10D-9E0499599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B3A00-BE2C-4B6A-A10D-9E0499599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B3A00-BE2C-4B6A-A10D-9E0499599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22A5-FD96-48B1-9FDE-856287CAAA3F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3761-70BD-446B-BC07-106EB56B9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ricket-ba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lyu's_turtle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FC3BEF-A38D-4D97-8195-AC2F4AD2C8D4}"/>
              </a:ext>
            </a:extLst>
          </p:cNvPr>
          <p:cNvSpPr/>
          <p:nvPr/>
        </p:nvSpPr>
        <p:spPr>
          <a:xfrm>
            <a:off x="1164200" y="1524000"/>
            <a:ext cx="98635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848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F9D2A1-56FA-418E-B9DA-0D6F43F73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372876" y="1563524"/>
            <a:ext cx="2303048" cy="20218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71FBC1-03EA-44EF-A9A8-0B5B80D0A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889040" y="1590521"/>
            <a:ext cx="2303048" cy="20218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D193D7-5F11-41FA-B1F4-0F7DF3752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1393153" y="1587882"/>
            <a:ext cx="2303048" cy="2021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149B24-4087-4683-8AB2-7D2036818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1959206" y="1568994"/>
            <a:ext cx="2303048" cy="20218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AE80C-51D5-4DAD-869E-8F0659ECC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2524476" y="1614878"/>
            <a:ext cx="2303048" cy="20218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835B9E-FC79-4074-8E24-076FEF6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3083607" y="1598566"/>
            <a:ext cx="2303048" cy="20218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8A3534-8D16-4AFE-A0B2-ADDCACA20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3655799" y="1595927"/>
            <a:ext cx="2303048" cy="20218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2164C3-ABDF-4BBE-873F-B82C7062C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4200320" y="1659755"/>
            <a:ext cx="2303048" cy="20218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515DA1-FE44-408D-93AB-050F3F64F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4772512" y="1590520"/>
            <a:ext cx="2303048" cy="20218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FB656F-3CE9-4B0E-898D-D5A3277EF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5331643" y="1627742"/>
            <a:ext cx="2303048" cy="20218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5CC9AA-B93A-4852-BD1D-59D4598C8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832809" y="3990389"/>
            <a:ext cx="2176788" cy="19110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F90BCB-6095-46AD-836B-BD0268D89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1422995" y="3988425"/>
            <a:ext cx="2303048" cy="20218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FE5254-ACD0-4BA8-85A3-459FBF3CC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2067855" y="4090646"/>
            <a:ext cx="2176788" cy="1911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B0E0B45-FBE3-42F8-9B47-91B0B6614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2685060" y="4084969"/>
            <a:ext cx="2176788" cy="1911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75DB08C-6830-4307-A074-CA65DC1DA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3237080" y="4114266"/>
            <a:ext cx="2176788" cy="19110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CA70BC-BAFE-40E4-B579-64B009150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31316">
            <a:off x="3803135" y="4131754"/>
            <a:ext cx="2176788" cy="191105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3621E08-846B-49C8-983C-6B48D73B02AB}"/>
              </a:ext>
            </a:extLst>
          </p:cNvPr>
          <p:cNvSpPr/>
          <p:nvPr/>
        </p:nvSpPr>
        <p:spPr>
          <a:xfrm>
            <a:off x="7355834" y="1256887"/>
            <a:ext cx="218033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26A76B-65D3-4AE3-96AA-8EBEEFC16DFD}"/>
              </a:ext>
            </a:extLst>
          </p:cNvPr>
          <p:cNvSpPr/>
          <p:nvPr/>
        </p:nvSpPr>
        <p:spPr>
          <a:xfrm>
            <a:off x="9082801" y="1256886"/>
            <a:ext cx="254689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79902D-A3C4-449B-A703-170C2F901D40}"/>
              </a:ext>
            </a:extLst>
          </p:cNvPr>
          <p:cNvSpPr/>
          <p:nvPr/>
        </p:nvSpPr>
        <p:spPr>
          <a:xfrm>
            <a:off x="924910" y="64431"/>
            <a:ext cx="999825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Count and say the number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993840-DA7F-4EAD-9F9D-E7CD2113F06F}"/>
              </a:ext>
            </a:extLst>
          </p:cNvPr>
          <p:cNvSpPr/>
          <p:nvPr/>
        </p:nvSpPr>
        <p:spPr>
          <a:xfrm>
            <a:off x="4114800" y="-244183"/>
            <a:ext cx="60474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82359-EDA3-49AC-B856-CBFB35728363}"/>
              </a:ext>
            </a:extLst>
          </p:cNvPr>
          <p:cNvSpPr/>
          <p:nvPr/>
        </p:nvSpPr>
        <p:spPr>
          <a:xfrm>
            <a:off x="7010400" y="-128796"/>
            <a:ext cx="60474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2B518A-21EC-4DF4-9999-E0A0BF825A9B}"/>
              </a:ext>
            </a:extLst>
          </p:cNvPr>
          <p:cNvSpPr/>
          <p:nvPr/>
        </p:nvSpPr>
        <p:spPr>
          <a:xfrm>
            <a:off x="2667000" y="228600"/>
            <a:ext cx="540564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A53B4E-D003-4CA9-B2EF-658E8CD26C39}"/>
              </a:ext>
            </a:extLst>
          </p:cNvPr>
          <p:cNvSpPr/>
          <p:nvPr/>
        </p:nvSpPr>
        <p:spPr>
          <a:xfrm>
            <a:off x="6991193" y="-333792"/>
            <a:ext cx="60474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93840-DA7F-4EAD-9F9D-E7CD2113F06F}"/>
              </a:ext>
            </a:extLst>
          </p:cNvPr>
          <p:cNvSpPr/>
          <p:nvPr/>
        </p:nvSpPr>
        <p:spPr>
          <a:xfrm>
            <a:off x="4038600" y="-341813"/>
            <a:ext cx="60474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A5BDB-4522-4922-8ECF-70196D7E440B}"/>
              </a:ext>
            </a:extLst>
          </p:cNvPr>
          <p:cNvSpPr/>
          <p:nvPr/>
        </p:nvSpPr>
        <p:spPr>
          <a:xfrm>
            <a:off x="2819400" y="76200"/>
            <a:ext cx="540564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</a:p>
        </p:txBody>
      </p:sp>
    </p:spTree>
    <p:extLst>
      <p:ext uri="{BB962C8B-B14F-4D97-AF65-F5344CB8AC3E}">
        <p14:creationId xmlns:p14="http://schemas.microsoft.com/office/powerpoint/2010/main" val="28054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A53B4E-D003-4CA9-B2EF-658E8CD26C39}"/>
              </a:ext>
            </a:extLst>
          </p:cNvPr>
          <p:cNvSpPr/>
          <p:nvPr/>
        </p:nvSpPr>
        <p:spPr>
          <a:xfrm>
            <a:off x="6705600" y="-228600"/>
            <a:ext cx="60474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93840-DA7F-4EAD-9F9D-E7CD2113F06F}"/>
              </a:ext>
            </a:extLst>
          </p:cNvPr>
          <p:cNvSpPr/>
          <p:nvPr/>
        </p:nvSpPr>
        <p:spPr>
          <a:xfrm>
            <a:off x="4191000" y="-244642"/>
            <a:ext cx="60474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6522BD-60D8-477B-9212-D002B6F3285C}"/>
              </a:ext>
            </a:extLst>
          </p:cNvPr>
          <p:cNvSpPr/>
          <p:nvPr/>
        </p:nvSpPr>
        <p:spPr>
          <a:xfrm>
            <a:off x="2667000" y="152400"/>
            <a:ext cx="540564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</a:p>
        </p:txBody>
      </p:sp>
    </p:spTree>
    <p:extLst>
      <p:ext uri="{BB962C8B-B14F-4D97-AF65-F5344CB8AC3E}">
        <p14:creationId xmlns:p14="http://schemas.microsoft.com/office/powerpoint/2010/main" val="41191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ECB20-8762-4256-B4D7-932ADF46390E}"/>
              </a:ext>
            </a:extLst>
          </p:cNvPr>
          <p:cNvSpPr/>
          <p:nvPr/>
        </p:nvSpPr>
        <p:spPr>
          <a:xfrm>
            <a:off x="4800600" y="228600"/>
            <a:ext cx="160973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42615-5BD6-4ED4-A8B8-E185AC4AF3CC}"/>
              </a:ext>
            </a:extLst>
          </p:cNvPr>
          <p:cNvSpPr/>
          <p:nvPr/>
        </p:nvSpPr>
        <p:spPr>
          <a:xfrm>
            <a:off x="594333" y="3048000"/>
            <a:ext cx="11003333" cy="11079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the numbers 14,15 and 16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ECB20-8762-4256-B4D7-932ADF46390E}"/>
              </a:ext>
            </a:extLst>
          </p:cNvPr>
          <p:cNvSpPr/>
          <p:nvPr/>
        </p:nvSpPr>
        <p:spPr>
          <a:xfrm>
            <a:off x="2743200" y="685800"/>
            <a:ext cx="582011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42615-5BD6-4ED4-A8B8-E185AC4AF3CC}"/>
              </a:ext>
            </a:extLst>
          </p:cNvPr>
          <p:cNvSpPr/>
          <p:nvPr/>
        </p:nvSpPr>
        <p:spPr>
          <a:xfrm>
            <a:off x="838200" y="2971800"/>
            <a:ext cx="10152736" cy="21236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 the members of your group and say the number.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ECB20-8762-4256-B4D7-932ADF46390E}"/>
              </a:ext>
            </a:extLst>
          </p:cNvPr>
          <p:cNvSpPr/>
          <p:nvPr/>
        </p:nvSpPr>
        <p:spPr>
          <a:xfrm>
            <a:off x="3429000" y="533400"/>
            <a:ext cx="555171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42615-5BD6-4ED4-A8B8-E185AC4AF3CC}"/>
              </a:ext>
            </a:extLst>
          </p:cNvPr>
          <p:cNvSpPr/>
          <p:nvPr/>
        </p:nvSpPr>
        <p:spPr>
          <a:xfrm>
            <a:off x="1019632" y="2971800"/>
            <a:ext cx="10152736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16 pictures/shapes and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828800"/>
            <a:ext cx="8915400" cy="221599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761" y="2209800"/>
            <a:ext cx="5334000" cy="3847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cs typeface="NikoshBAN" pitchFamily="2" charset="0"/>
              </a:rPr>
              <a:t>Mahfuja</a:t>
            </a:r>
            <a:r>
              <a:rPr lang="en-US" sz="4000" b="1" dirty="0">
                <a:cs typeface="NikoshBAN" pitchFamily="2" charset="0"/>
              </a:rPr>
              <a:t> Khatun</a:t>
            </a:r>
          </a:p>
          <a:p>
            <a:r>
              <a:rPr lang="en-US" sz="4000" b="1" dirty="0"/>
              <a:t>Head Teacher</a:t>
            </a:r>
          </a:p>
          <a:p>
            <a:r>
              <a:rPr lang="en-US" sz="4000" b="1" dirty="0"/>
              <a:t>Sujanagor Govt. Primary School </a:t>
            </a:r>
          </a:p>
          <a:p>
            <a:r>
              <a:rPr lang="en-US" sz="4000" b="1" dirty="0" err="1"/>
              <a:t>Pangsha</a:t>
            </a:r>
            <a:r>
              <a:rPr lang="en-US" sz="4000" b="1" dirty="0"/>
              <a:t>, Rajbari.</a:t>
            </a:r>
          </a:p>
          <a:p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6E89A-1119-409D-BF2D-D739B871A5E8}"/>
              </a:ext>
            </a:extLst>
          </p:cNvPr>
          <p:cNvSpPr txBox="1"/>
          <p:nvPr/>
        </p:nvSpPr>
        <p:spPr>
          <a:xfrm>
            <a:off x="6323007" y="2240577"/>
            <a:ext cx="533400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/>
              <a:t>ENGLISH FOR TODAY</a:t>
            </a:r>
          </a:p>
          <a:p>
            <a:r>
              <a:rPr lang="en-US" sz="4000" b="1" dirty="0"/>
              <a:t>Class-2</a:t>
            </a:r>
          </a:p>
          <a:p>
            <a:r>
              <a:rPr lang="en-US" sz="4000" b="1" dirty="0"/>
              <a:t>Lesson. Numbers</a:t>
            </a:r>
          </a:p>
          <a:p>
            <a:r>
              <a:rPr lang="en-US" sz="4000" b="1" dirty="0"/>
              <a:t>Lesson unit. 1o (1-3 A)</a:t>
            </a:r>
          </a:p>
          <a:p>
            <a:r>
              <a:rPr lang="en-US" sz="4000" b="1" dirty="0"/>
              <a:t>Time.35 minutes</a:t>
            </a:r>
          </a:p>
          <a:p>
            <a:r>
              <a:rPr lang="en-US" sz="4000" b="1" dirty="0"/>
              <a:t>Date. 30/11/2020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CEF6FB-4794-4B52-8652-D59421AE41C6}"/>
              </a:ext>
            </a:extLst>
          </p:cNvPr>
          <p:cNvSpPr/>
          <p:nvPr/>
        </p:nvSpPr>
        <p:spPr>
          <a:xfrm>
            <a:off x="3941661" y="533400"/>
            <a:ext cx="3886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914400"/>
            <a:ext cx="7848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700" y="2971800"/>
            <a:ext cx="9372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---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say numbers (14,15,16)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EFA5D2F-E70C-4136-86BA-2297CF453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76834"/>
              </p:ext>
            </p:extLst>
          </p:nvPr>
        </p:nvGraphicFramePr>
        <p:xfrm>
          <a:off x="5049839" y="3208337"/>
          <a:ext cx="1503362" cy="10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ackager Shell Object" showAsIcon="1" r:id="rId3" imgW="2093040" imgH="437760" progId="Package">
                  <p:embed/>
                </p:oleObj>
              </mc:Choice>
              <mc:Fallback>
                <p:oleObj name="Packager Shell Object" showAsIcon="1" r:id="rId3" imgW="20930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9839" y="3208337"/>
                        <a:ext cx="1503362" cy="1015663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130EBCA-5209-4FA3-9287-7A1D801C0AAA}"/>
              </a:ext>
            </a:extLst>
          </p:cNvPr>
          <p:cNvSpPr/>
          <p:nvPr/>
        </p:nvSpPr>
        <p:spPr>
          <a:xfrm>
            <a:off x="2743200" y="762000"/>
            <a:ext cx="6332504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njoy a video</a:t>
            </a:r>
          </a:p>
        </p:txBody>
      </p:sp>
    </p:spTree>
    <p:extLst>
      <p:ext uri="{BB962C8B-B14F-4D97-AF65-F5344CB8AC3E}">
        <p14:creationId xmlns:p14="http://schemas.microsoft.com/office/powerpoint/2010/main" val="35302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685800"/>
            <a:ext cx="9067800" cy="520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</a:p>
          <a:p>
            <a:pPr algn="ctr"/>
            <a:r>
              <a:rPr lang="en-US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14,15,16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033A466-CEB4-487A-B4FA-9DAFE88A77CA}"/>
              </a:ext>
            </a:extLst>
          </p:cNvPr>
          <p:cNvSpPr/>
          <p:nvPr/>
        </p:nvSpPr>
        <p:spPr>
          <a:xfrm>
            <a:off x="1518325" y="1168506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7620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31A15-3687-4629-A47B-4667F8A92D21}"/>
              </a:ext>
            </a:extLst>
          </p:cNvPr>
          <p:cNvSpPr/>
          <p:nvPr/>
        </p:nvSpPr>
        <p:spPr>
          <a:xfrm>
            <a:off x="3372265" y="1168506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cap="none" spc="0" dirty="0">
              <a:ln w="7620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118758-2CD0-447E-BF9D-D4760851018B}"/>
              </a:ext>
            </a:extLst>
          </p:cNvPr>
          <p:cNvSpPr/>
          <p:nvPr/>
        </p:nvSpPr>
        <p:spPr>
          <a:xfrm>
            <a:off x="5226205" y="1168506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7620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643A69-4553-40BD-938F-46BF55F6F5F4}"/>
              </a:ext>
            </a:extLst>
          </p:cNvPr>
          <p:cNvSpPr/>
          <p:nvPr/>
        </p:nvSpPr>
        <p:spPr>
          <a:xfrm>
            <a:off x="7076969" y="1168506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cap="none" spc="0" dirty="0">
              <a:ln w="7620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9001D7-E3EE-4B63-B50B-E4776A448578}"/>
              </a:ext>
            </a:extLst>
          </p:cNvPr>
          <p:cNvSpPr/>
          <p:nvPr/>
        </p:nvSpPr>
        <p:spPr>
          <a:xfrm>
            <a:off x="8839200" y="1168506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cap="none" spc="0" dirty="0">
              <a:ln w="762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4272D-7A29-4A14-A075-0B3B05959755}"/>
              </a:ext>
            </a:extLst>
          </p:cNvPr>
          <p:cNvSpPr/>
          <p:nvPr/>
        </p:nvSpPr>
        <p:spPr>
          <a:xfrm>
            <a:off x="1518325" y="3004362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8800" b="1" cap="none" spc="0" dirty="0">
              <a:ln w="7620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2328F2-8048-446B-B249-093DB133A3F9}"/>
              </a:ext>
            </a:extLst>
          </p:cNvPr>
          <p:cNvSpPr/>
          <p:nvPr/>
        </p:nvSpPr>
        <p:spPr>
          <a:xfrm>
            <a:off x="3372265" y="3004362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800" b="1" cap="none" spc="0" dirty="0">
              <a:ln w="7620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C02BA3-6B8C-47E9-A812-D634E2D7C061}"/>
              </a:ext>
            </a:extLst>
          </p:cNvPr>
          <p:cNvSpPr/>
          <p:nvPr/>
        </p:nvSpPr>
        <p:spPr>
          <a:xfrm>
            <a:off x="5226204" y="3004362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8800" b="1" cap="none" spc="0" dirty="0">
              <a:ln w="7620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CE835A-7FA8-43C0-8DBB-7856DB360140}"/>
              </a:ext>
            </a:extLst>
          </p:cNvPr>
          <p:cNvSpPr/>
          <p:nvPr/>
        </p:nvSpPr>
        <p:spPr>
          <a:xfrm>
            <a:off x="7076968" y="2978962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7620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8800" b="1" cap="none" spc="0" dirty="0">
              <a:ln w="7620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7BF49-1834-4696-98FA-95460442CCF9}"/>
              </a:ext>
            </a:extLst>
          </p:cNvPr>
          <p:cNvSpPr/>
          <p:nvPr/>
        </p:nvSpPr>
        <p:spPr>
          <a:xfrm>
            <a:off x="8839200" y="2978962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7620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129899-ECA5-4142-86A8-E6A65465CF66}"/>
              </a:ext>
            </a:extLst>
          </p:cNvPr>
          <p:cNvSpPr/>
          <p:nvPr/>
        </p:nvSpPr>
        <p:spPr>
          <a:xfrm>
            <a:off x="1518325" y="4840218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7620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93A834-C083-4476-8FE3-E7407F92F5E4}"/>
              </a:ext>
            </a:extLst>
          </p:cNvPr>
          <p:cNvSpPr/>
          <p:nvPr/>
        </p:nvSpPr>
        <p:spPr>
          <a:xfrm>
            <a:off x="3384965" y="4840218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7620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AD059B-DE0C-4CC7-8EEF-D3F330CB3298}"/>
              </a:ext>
            </a:extLst>
          </p:cNvPr>
          <p:cNvSpPr/>
          <p:nvPr/>
        </p:nvSpPr>
        <p:spPr>
          <a:xfrm>
            <a:off x="5226203" y="4840218"/>
            <a:ext cx="1316191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7620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6E29B3-63AC-49CD-BCBE-983A519A4224}"/>
              </a:ext>
            </a:extLst>
          </p:cNvPr>
          <p:cNvSpPr/>
          <p:nvPr/>
        </p:nvSpPr>
        <p:spPr>
          <a:xfrm>
            <a:off x="228600" y="63223"/>
            <a:ext cx="11734799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Let’s say the numbers that we learned</a:t>
            </a:r>
            <a:endParaRPr lang="en-US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9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0C41E-BBDE-4331-9B5A-26B4BFD0A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4427" r="34166" b="5534"/>
          <a:stretch/>
        </p:blipFill>
        <p:spPr>
          <a:xfrm>
            <a:off x="2277649" y="1447800"/>
            <a:ext cx="3505200" cy="47320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CA27B-9BC5-4EBF-8D86-F787601B4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5910" r="34166" b="5534"/>
          <a:stretch/>
        </p:blipFill>
        <p:spPr>
          <a:xfrm>
            <a:off x="2206411" y="1447800"/>
            <a:ext cx="3647675" cy="4833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56313F-6CA6-4313-A799-F417DB181839}"/>
              </a:ext>
            </a:extLst>
          </p:cNvPr>
          <p:cNvSpPr/>
          <p:nvPr/>
        </p:nvSpPr>
        <p:spPr>
          <a:xfrm>
            <a:off x="1371600" y="304800"/>
            <a:ext cx="794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Open your book at page 20</a:t>
            </a:r>
          </a:p>
        </p:txBody>
      </p:sp>
    </p:spTree>
    <p:extLst>
      <p:ext uri="{BB962C8B-B14F-4D97-AF65-F5344CB8AC3E}">
        <p14:creationId xmlns:p14="http://schemas.microsoft.com/office/powerpoint/2010/main" val="19892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35 -0.017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404FC-FB5A-47B4-A84C-85AA862E4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333" y="1758311"/>
            <a:ext cx="1424595" cy="1074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49892-75A0-4EA2-90C0-385FCF809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0190" y="1746868"/>
            <a:ext cx="1424595" cy="107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41001-B245-4AEC-8D58-AF37AA6BC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2571" y="1758311"/>
            <a:ext cx="1424595" cy="1074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C582A-DCB9-43E3-A67E-3E4AEA586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3396" y="1772759"/>
            <a:ext cx="1424595" cy="107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2D5226-A3B7-4E62-8F75-519AD619F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4221" y="1758311"/>
            <a:ext cx="1424595" cy="1074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0BFA8-47C0-4BD5-96A8-0170C0582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915" y="3511957"/>
            <a:ext cx="1424595" cy="107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47685-7F9E-421B-A2BE-3EA1F0C7B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5296" y="3532074"/>
            <a:ext cx="1424595" cy="1074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3882A-4319-4F6A-BA98-EA05914DA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1313" y="3484619"/>
            <a:ext cx="1424595" cy="1074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C55CF-B1DE-45FC-89E6-F1DC28D22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5346" y="3470171"/>
            <a:ext cx="1424595" cy="1074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FEE1AB-7DA3-4652-89F8-91B8574CF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0881" y="3508682"/>
            <a:ext cx="1424595" cy="1074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983EC-05C5-4018-B724-2F784576C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337" y="5285720"/>
            <a:ext cx="1424595" cy="1074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A33FBE-D2FF-44F0-B818-5A0CB86EA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4925" y="5283582"/>
            <a:ext cx="1424595" cy="1074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DB60F1-D56A-488D-98B1-7D5785DB5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3804" y="5283582"/>
            <a:ext cx="1424595" cy="107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510247-C92E-4515-B709-6EA47D124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7400" y="5334000"/>
            <a:ext cx="1424595" cy="1074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655523-D44B-413A-8A3B-53F167481D16}"/>
              </a:ext>
            </a:extLst>
          </p:cNvPr>
          <p:cNvSpPr/>
          <p:nvPr/>
        </p:nvSpPr>
        <p:spPr>
          <a:xfrm>
            <a:off x="8876569" y="1031389"/>
            <a:ext cx="1133138" cy="50013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32C242-9391-40FD-8FB5-6F25637210D7}"/>
              </a:ext>
            </a:extLst>
          </p:cNvPr>
          <p:cNvSpPr/>
          <p:nvPr/>
        </p:nvSpPr>
        <p:spPr>
          <a:xfrm>
            <a:off x="10325979" y="1007997"/>
            <a:ext cx="1133138" cy="50013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1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65051-C2A5-4556-B661-8F931677AD44}"/>
              </a:ext>
            </a:extLst>
          </p:cNvPr>
          <p:cNvSpPr/>
          <p:nvPr/>
        </p:nvSpPr>
        <p:spPr>
          <a:xfrm>
            <a:off x="1387671" y="428749"/>
            <a:ext cx="9576019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Let’s Count and say the number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446172" y="1888331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4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47661366-54F4-45C8-888F-7692E0C8F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1918849" y="1888330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5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3F46AA6A-F758-4A68-9E68-B9E6F7795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3391526" y="1879305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6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9D73893B-E46D-4929-BA71-5EEA6B591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4865772" y="1879304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8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C9F22688-448E-487B-97A7-91EF73237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6336880" y="1860271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9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5EC305DC-66FC-4D61-B825-F83C08ACA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459755" y="3243702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0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E333D634-FC15-4E72-B2D0-869DADDD0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1949893" y="3243701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870B0737-13F8-4CBE-AC86-FC119E622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3414925" y="3243700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2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28463758-2235-425D-ABA6-6432A145D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4905063" y="3226939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3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302295D5-B446-418B-9420-AD1050839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6370056" y="3226939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4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87D509C4-3355-436F-8A94-26867AEEE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480260" y="4625766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5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E22B179F-053C-469D-82EB-0DD11612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1949893" y="4633754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6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64CAD41E-0C65-4617-A454-035C21BD7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3432858" y="4625765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7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6124F63A-118E-4494-B7C1-94AE93155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4896849" y="4625765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8" name="Picture 2" descr="C:\Users\PTI Magura\Desktop\Lipa Bqalmari\big-ant-illustration-white-background-33098988.jpg">
            <a:extLst>
              <a:ext uri="{FF2B5EF4-FFF2-40B4-BE49-F238E27FC236}">
                <a16:creationId xmlns:a16="http://schemas.microsoft.com/office/drawing/2014/main" id="{F1B1156E-0DFF-44D0-999F-01E9C7EFB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9494"/>
          <a:stretch/>
        </p:blipFill>
        <p:spPr bwMode="auto">
          <a:xfrm>
            <a:off x="6370358" y="4593607"/>
            <a:ext cx="1386450" cy="1137519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A9A8AF-EC06-4738-9E0F-36D22A61F6E6}"/>
              </a:ext>
            </a:extLst>
          </p:cNvPr>
          <p:cNvSpPr/>
          <p:nvPr/>
        </p:nvSpPr>
        <p:spPr>
          <a:xfrm>
            <a:off x="8019858" y="1240322"/>
            <a:ext cx="150889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5176C4-9EB6-4A29-9BF6-32243DE01E31}"/>
              </a:ext>
            </a:extLst>
          </p:cNvPr>
          <p:cNvSpPr/>
          <p:nvPr/>
        </p:nvSpPr>
        <p:spPr>
          <a:xfrm>
            <a:off x="9646584" y="1240323"/>
            <a:ext cx="1639909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A5DD3-B94E-46A8-85C8-471D1AB9181F}"/>
              </a:ext>
            </a:extLst>
          </p:cNvPr>
          <p:cNvSpPr/>
          <p:nvPr/>
        </p:nvSpPr>
        <p:spPr>
          <a:xfrm>
            <a:off x="1066800" y="424052"/>
            <a:ext cx="9576019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Let’s Count and say the number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159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FARUK.COM</dc:creator>
  <cp:lastModifiedBy>sujanagor gps</cp:lastModifiedBy>
  <cp:revision>86</cp:revision>
  <dcterms:created xsi:type="dcterms:W3CDTF">2016-01-29T14:52:53Z</dcterms:created>
  <dcterms:modified xsi:type="dcterms:W3CDTF">2020-11-29T18:24:04Z</dcterms:modified>
</cp:coreProperties>
</file>