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22F"/>
    <a:srgbClr val="344529"/>
    <a:srgbClr val="2B3922"/>
    <a:srgbClr val="2E3722"/>
    <a:srgbClr val="FCF7F1"/>
    <a:srgbClr val="B8D233"/>
    <a:srgbClr val="5CC6D6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01A9C-7B62-4A40-92B1-47149A1D638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1AE22C8E-5B0F-4F39-9CA8-59343E1FEA55}">
      <dgm:prSet phldrT="[Text]"/>
      <dgm:spPr/>
      <dgm:t>
        <a:bodyPr/>
        <a:lstStyle/>
        <a:p>
          <a:r>
            <a:rPr lang="en-US" b="1" i="1" dirty="0" err="1"/>
            <a:t>আজকের</a:t>
          </a:r>
          <a:r>
            <a:rPr lang="en-US" b="1" i="1" dirty="0"/>
            <a:t> </a:t>
          </a:r>
          <a:r>
            <a:rPr lang="en-US" b="1" i="1" dirty="0" err="1"/>
            <a:t>ক্লাসে</a:t>
          </a:r>
          <a:r>
            <a:rPr lang="en-US" b="1" i="1" dirty="0"/>
            <a:t> </a:t>
          </a:r>
          <a:r>
            <a:rPr lang="en-US" b="1" i="1" dirty="0" err="1"/>
            <a:t>তোমাদের</a:t>
          </a:r>
          <a:r>
            <a:rPr lang="en-US" b="1" i="1" dirty="0"/>
            <a:t> </a:t>
          </a:r>
          <a:r>
            <a:rPr lang="en-US" b="1" i="1" dirty="0" err="1"/>
            <a:t>স্বাগতম</a:t>
          </a:r>
          <a:endParaRPr lang="en-US" b="1" i="1" dirty="0"/>
        </a:p>
      </dgm:t>
    </dgm:pt>
    <dgm:pt modelId="{926CE431-733B-4306-9371-EBC206AD9815}" type="parTrans" cxnId="{B8D416BB-144F-4D79-90B8-72DD72FB0E87}">
      <dgm:prSet/>
      <dgm:spPr/>
      <dgm:t>
        <a:bodyPr/>
        <a:lstStyle/>
        <a:p>
          <a:endParaRPr lang="en-US"/>
        </a:p>
      </dgm:t>
    </dgm:pt>
    <dgm:pt modelId="{6AC82475-1E8B-49CA-B5A5-A9E15E5D83E1}" type="sibTrans" cxnId="{B8D416BB-144F-4D79-90B8-72DD72FB0E87}">
      <dgm:prSet/>
      <dgm:spPr/>
      <dgm:t>
        <a:bodyPr/>
        <a:lstStyle/>
        <a:p>
          <a:endParaRPr lang="en-US"/>
        </a:p>
      </dgm:t>
    </dgm:pt>
    <dgm:pt modelId="{C565897A-C18E-49CA-AD14-5DAD2FCCAF64}" type="pres">
      <dgm:prSet presAssocID="{B2901A9C-7B62-4A40-92B1-47149A1D6382}" presName="Name0" presStyleCnt="0">
        <dgm:presLayoutVars>
          <dgm:dir/>
          <dgm:animLvl val="lvl"/>
          <dgm:resizeHandles val="exact"/>
        </dgm:presLayoutVars>
      </dgm:prSet>
      <dgm:spPr/>
    </dgm:pt>
    <dgm:pt modelId="{ED1DBD2C-5B84-4821-A110-F51D65750947}" type="pres">
      <dgm:prSet presAssocID="{B2901A9C-7B62-4A40-92B1-47149A1D6382}" presName="dummy" presStyleCnt="0"/>
      <dgm:spPr/>
    </dgm:pt>
    <dgm:pt modelId="{325861C7-423D-424A-9787-2F49A1770ABC}" type="pres">
      <dgm:prSet presAssocID="{B2901A9C-7B62-4A40-92B1-47149A1D6382}" presName="linH" presStyleCnt="0"/>
      <dgm:spPr/>
    </dgm:pt>
    <dgm:pt modelId="{70F1B860-0F1C-4FC5-92C6-A69512318342}" type="pres">
      <dgm:prSet presAssocID="{B2901A9C-7B62-4A40-92B1-47149A1D6382}" presName="padding1" presStyleCnt="0"/>
      <dgm:spPr/>
    </dgm:pt>
    <dgm:pt modelId="{9954F299-57F7-4CA5-B57A-98E4D38470DB}" type="pres">
      <dgm:prSet presAssocID="{1AE22C8E-5B0F-4F39-9CA8-59343E1FEA55}" presName="linV" presStyleCnt="0"/>
      <dgm:spPr/>
    </dgm:pt>
    <dgm:pt modelId="{774A91E2-6996-459B-95FD-56DDEE840671}" type="pres">
      <dgm:prSet presAssocID="{1AE22C8E-5B0F-4F39-9CA8-59343E1FEA55}" presName="spVertical1" presStyleCnt="0"/>
      <dgm:spPr/>
    </dgm:pt>
    <dgm:pt modelId="{7DE9A024-7ADF-47DB-B4F9-6CE1BC075245}" type="pres">
      <dgm:prSet presAssocID="{1AE22C8E-5B0F-4F39-9CA8-59343E1FEA55}" presName="parTx" presStyleLbl="revTx" presStyleIdx="0" presStyleCnt="1" custScaleX="117819" custScaleY="286577">
        <dgm:presLayoutVars>
          <dgm:chMax val="0"/>
          <dgm:chPref val="0"/>
          <dgm:bulletEnabled val="1"/>
        </dgm:presLayoutVars>
      </dgm:prSet>
      <dgm:spPr/>
    </dgm:pt>
    <dgm:pt modelId="{DBFBF17A-C212-49F0-96DE-1E4CC28FD5AE}" type="pres">
      <dgm:prSet presAssocID="{1AE22C8E-5B0F-4F39-9CA8-59343E1FEA55}" presName="spVertical2" presStyleCnt="0"/>
      <dgm:spPr/>
    </dgm:pt>
    <dgm:pt modelId="{B8FBF314-3B67-4C83-8609-E1C400A72E1A}" type="pres">
      <dgm:prSet presAssocID="{1AE22C8E-5B0F-4F39-9CA8-59343E1FEA55}" presName="spVertical3" presStyleCnt="0"/>
      <dgm:spPr/>
    </dgm:pt>
    <dgm:pt modelId="{9C606EA5-BE96-4ED4-B00A-988A68250E6E}" type="pres">
      <dgm:prSet presAssocID="{B2901A9C-7B62-4A40-92B1-47149A1D6382}" presName="padding2" presStyleCnt="0"/>
      <dgm:spPr/>
    </dgm:pt>
    <dgm:pt modelId="{782F980E-DA3D-423D-BBF8-03C12F370219}" type="pres">
      <dgm:prSet presAssocID="{B2901A9C-7B62-4A40-92B1-47149A1D6382}" presName="negArrow" presStyleCnt="0"/>
      <dgm:spPr/>
    </dgm:pt>
    <dgm:pt modelId="{E05E1411-A925-4E7F-BCF8-E48CCE28B958}" type="pres">
      <dgm:prSet presAssocID="{B2901A9C-7B62-4A40-92B1-47149A1D6382}" presName="backgroundArrow" presStyleLbl="node1" presStyleIdx="0" presStyleCnt="1" custLinFactNeighborX="0" custLinFactNeighborY="48281"/>
      <dgm:spPr/>
    </dgm:pt>
  </dgm:ptLst>
  <dgm:cxnLst>
    <dgm:cxn modelId="{9184B238-7A76-4D79-925E-678C9D817DDB}" type="presOf" srcId="{1AE22C8E-5B0F-4F39-9CA8-59343E1FEA55}" destId="{7DE9A024-7ADF-47DB-B4F9-6CE1BC075245}" srcOrd="0" destOrd="0" presId="urn:microsoft.com/office/officeart/2005/8/layout/hProcess3"/>
    <dgm:cxn modelId="{6171B742-9145-400A-8AA9-63C3C2EB8480}" type="presOf" srcId="{B2901A9C-7B62-4A40-92B1-47149A1D6382}" destId="{C565897A-C18E-49CA-AD14-5DAD2FCCAF64}" srcOrd="0" destOrd="0" presId="urn:microsoft.com/office/officeart/2005/8/layout/hProcess3"/>
    <dgm:cxn modelId="{B8D416BB-144F-4D79-90B8-72DD72FB0E87}" srcId="{B2901A9C-7B62-4A40-92B1-47149A1D6382}" destId="{1AE22C8E-5B0F-4F39-9CA8-59343E1FEA55}" srcOrd="0" destOrd="0" parTransId="{926CE431-733B-4306-9371-EBC206AD9815}" sibTransId="{6AC82475-1E8B-49CA-B5A5-A9E15E5D83E1}"/>
    <dgm:cxn modelId="{9E103921-C8EC-4957-87C6-EFE392CADB9C}" type="presParOf" srcId="{C565897A-C18E-49CA-AD14-5DAD2FCCAF64}" destId="{ED1DBD2C-5B84-4821-A110-F51D65750947}" srcOrd="0" destOrd="0" presId="urn:microsoft.com/office/officeart/2005/8/layout/hProcess3"/>
    <dgm:cxn modelId="{3AB2F884-A9CF-4F72-B70F-27364C59D472}" type="presParOf" srcId="{C565897A-C18E-49CA-AD14-5DAD2FCCAF64}" destId="{325861C7-423D-424A-9787-2F49A1770ABC}" srcOrd="1" destOrd="0" presId="urn:microsoft.com/office/officeart/2005/8/layout/hProcess3"/>
    <dgm:cxn modelId="{C6E2916E-905C-46E4-90D8-AFA42C51D58D}" type="presParOf" srcId="{325861C7-423D-424A-9787-2F49A1770ABC}" destId="{70F1B860-0F1C-4FC5-92C6-A69512318342}" srcOrd="0" destOrd="0" presId="urn:microsoft.com/office/officeart/2005/8/layout/hProcess3"/>
    <dgm:cxn modelId="{C5231BE2-CC90-4B04-9221-7BF96E9041BA}" type="presParOf" srcId="{325861C7-423D-424A-9787-2F49A1770ABC}" destId="{9954F299-57F7-4CA5-B57A-98E4D38470DB}" srcOrd="1" destOrd="0" presId="urn:microsoft.com/office/officeart/2005/8/layout/hProcess3"/>
    <dgm:cxn modelId="{8539CB9E-9BC0-4D71-A7C6-DBE51BE382A4}" type="presParOf" srcId="{9954F299-57F7-4CA5-B57A-98E4D38470DB}" destId="{774A91E2-6996-459B-95FD-56DDEE840671}" srcOrd="0" destOrd="0" presId="urn:microsoft.com/office/officeart/2005/8/layout/hProcess3"/>
    <dgm:cxn modelId="{21854DB5-65C1-40C2-85AD-000348BB3AA9}" type="presParOf" srcId="{9954F299-57F7-4CA5-B57A-98E4D38470DB}" destId="{7DE9A024-7ADF-47DB-B4F9-6CE1BC075245}" srcOrd="1" destOrd="0" presId="urn:microsoft.com/office/officeart/2005/8/layout/hProcess3"/>
    <dgm:cxn modelId="{899573B7-3D94-4487-9AA2-C950920EE49D}" type="presParOf" srcId="{9954F299-57F7-4CA5-B57A-98E4D38470DB}" destId="{DBFBF17A-C212-49F0-96DE-1E4CC28FD5AE}" srcOrd="2" destOrd="0" presId="urn:microsoft.com/office/officeart/2005/8/layout/hProcess3"/>
    <dgm:cxn modelId="{2A159296-E869-4830-832E-71560D97D03A}" type="presParOf" srcId="{9954F299-57F7-4CA5-B57A-98E4D38470DB}" destId="{B8FBF314-3B67-4C83-8609-E1C400A72E1A}" srcOrd="3" destOrd="0" presId="urn:microsoft.com/office/officeart/2005/8/layout/hProcess3"/>
    <dgm:cxn modelId="{D66EA654-753A-460D-8431-6F209FB9B8EA}" type="presParOf" srcId="{325861C7-423D-424A-9787-2F49A1770ABC}" destId="{9C606EA5-BE96-4ED4-B00A-988A68250E6E}" srcOrd="2" destOrd="0" presId="urn:microsoft.com/office/officeart/2005/8/layout/hProcess3"/>
    <dgm:cxn modelId="{27BD369F-9078-4C6B-8D98-F516C7463223}" type="presParOf" srcId="{325861C7-423D-424A-9787-2F49A1770ABC}" destId="{782F980E-DA3D-423D-BBF8-03C12F370219}" srcOrd="3" destOrd="0" presId="urn:microsoft.com/office/officeart/2005/8/layout/hProcess3"/>
    <dgm:cxn modelId="{F92D8605-32DA-4AB1-A734-6E49CCCBE262}" type="presParOf" srcId="{325861C7-423D-424A-9787-2F49A1770ABC}" destId="{E05E1411-A925-4E7F-BCF8-E48CCE28B95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FE130-9B8D-4F01-8852-8AF0CDD5B31F}" type="doc">
      <dgm:prSet loTypeId="urn:microsoft.com/office/officeart/2005/8/layout/hProcess3" loCatId="process" qsTypeId="urn:microsoft.com/office/officeart/2005/8/quickstyle/simple2" qsCatId="simple" csTypeId="urn:microsoft.com/office/officeart/2005/8/colors/accent1_2" csCatId="accent1" phldr="1"/>
      <dgm:spPr/>
    </dgm:pt>
    <dgm:pt modelId="{92B1428A-5F60-430C-97C2-92C918E3645E}">
      <dgm:prSet phldrT="[Text]" custT="1"/>
      <dgm:spPr/>
      <dgm:t>
        <a:bodyPr/>
        <a:lstStyle/>
        <a:p>
          <a:r>
            <a:rPr lang="en-US" sz="3200" dirty="0" err="1">
              <a:latin typeface="Kalpurush" panose="02000600000000000000" pitchFamily="2" charset="0"/>
              <a:cs typeface="Kalpurush" panose="02000600000000000000" pitchFamily="2" charset="0"/>
            </a:rPr>
            <a:t>তোমাদের</a:t>
          </a:r>
          <a:r>
            <a:rPr lang="en-US" sz="3200" dirty="0">
              <a:latin typeface="Kalpurush" panose="02000600000000000000" pitchFamily="2" charset="0"/>
              <a:cs typeface="Kalpurush" panose="02000600000000000000" pitchFamily="2" charset="0"/>
            </a:rPr>
            <a:t> </a:t>
          </a:r>
          <a:r>
            <a:rPr lang="en-US" sz="3200" dirty="0" err="1">
              <a:latin typeface="Kalpurush" panose="02000600000000000000" pitchFamily="2" charset="0"/>
              <a:cs typeface="Kalpurush" panose="02000600000000000000" pitchFamily="2" charset="0"/>
            </a:rPr>
            <a:t>জন্য</a:t>
          </a:r>
          <a:r>
            <a:rPr lang="en-US" sz="3200" dirty="0">
              <a:latin typeface="Kalpurush" panose="02000600000000000000" pitchFamily="2" charset="0"/>
              <a:cs typeface="Kalpurush" panose="02000600000000000000" pitchFamily="2" charset="0"/>
            </a:rPr>
            <a:t> </a:t>
          </a:r>
        </a:p>
      </dgm:t>
    </dgm:pt>
    <dgm:pt modelId="{593BE45C-F115-42C2-91D3-8CBF4FF2B5A0}" type="parTrans" cxnId="{1EB62238-FB76-477C-A073-FCAD43B49F5B}">
      <dgm:prSet/>
      <dgm:spPr/>
      <dgm:t>
        <a:bodyPr/>
        <a:lstStyle/>
        <a:p>
          <a:endParaRPr lang="en-US"/>
        </a:p>
      </dgm:t>
    </dgm:pt>
    <dgm:pt modelId="{36C13967-F5F0-4BEA-8DBD-50C49A426DA6}" type="sibTrans" cxnId="{1EB62238-FB76-477C-A073-FCAD43B49F5B}">
      <dgm:prSet/>
      <dgm:spPr/>
      <dgm:t>
        <a:bodyPr/>
        <a:lstStyle/>
        <a:p>
          <a:endParaRPr lang="en-US"/>
        </a:p>
      </dgm:t>
    </dgm:pt>
    <dgm:pt modelId="{CB53948A-2EB4-4396-AC0A-9A9D494CEBDF}" type="pres">
      <dgm:prSet presAssocID="{043FE130-9B8D-4F01-8852-8AF0CDD5B31F}" presName="Name0" presStyleCnt="0">
        <dgm:presLayoutVars>
          <dgm:dir/>
          <dgm:animLvl val="lvl"/>
          <dgm:resizeHandles val="exact"/>
        </dgm:presLayoutVars>
      </dgm:prSet>
      <dgm:spPr/>
    </dgm:pt>
    <dgm:pt modelId="{ED99814A-9869-492E-9DD0-ABDA8604D21A}" type="pres">
      <dgm:prSet presAssocID="{043FE130-9B8D-4F01-8852-8AF0CDD5B31F}" presName="dummy" presStyleCnt="0"/>
      <dgm:spPr/>
    </dgm:pt>
    <dgm:pt modelId="{E92622EE-E078-4895-BAD7-4AB21728AE9A}" type="pres">
      <dgm:prSet presAssocID="{043FE130-9B8D-4F01-8852-8AF0CDD5B31F}" presName="linH" presStyleCnt="0"/>
      <dgm:spPr/>
    </dgm:pt>
    <dgm:pt modelId="{92FEB876-5D4D-4495-8EB3-F505DB9CCAD8}" type="pres">
      <dgm:prSet presAssocID="{043FE130-9B8D-4F01-8852-8AF0CDD5B31F}" presName="padding1" presStyleCnt="0"/>
      <dgm:spPr/>
    </dgm:pt>
    <dgm:pt modelId="{F8D98B8F-2763-4DE4-97A6-0136243733AA}" type="pres">
      <dgm:prSet presAssocID="{92B1428A-5F60-430C-97C2-92C918E3645E}" presName="linV" presStyleCnt="0"/>
      <dgm:spPr/>
    </dgm:pt>
    <dgm:pt modelId="{AE0E5107-5831-4591-B424-78544EF2F046}" type="pres">
      <dgm:prSet presAssocID="{92B1428A-5F60-430C-97C2-92C918E3645E}" presName="spVertical1" presStyleCnt="0"/>
      <dgm:spPr/>
    </dgm:pt>
    <dgm:pt modelId="{1C3D4489-24F3-42AC-AFC1-9026A6666D1A}" type="pres">
      <dgm:prSet presAssocID="{92B1428A-5F60-430C-97C2-92C918E3645E}" presName="parTx" presStyleLbl="revTx" presStyleIdx="0" presStyleCnt="1" custScaleX="83626" custScaleY="110480">
        <dgm:presLayoutVars>
          <dgm:chMax val="0"/>
          <dgm:chPref val="0"/>
          <dgm:bulletEnabled val="1"/>
        </dgm:presLayoutVars>
      </dgm:prSet>
      <dgm:spPr/>
    </dgm:pt>
    <dgm:pt modelId="{CC2D186F-F5ED-4C4D-90A5-C131ED218EDB}" type="pres">
      <dgm:prSet presAssocID="{92B1428A-5F60-430C-97C2-92C918E3645E}" presName="spVertical2" presStyleCnt="0"/>
      <dgm:spPr/>
    </dgm:pt>
    <dgm:pt modelId="{1109E245-2CBC-424A-B19B-BA07E71E4D0A}" type="pres">
      <dgm:prSet presAssocID="{92B1428A-5F60-430C-97C2-92C918E3645E}" presName="spVertical3" presStyleCnt="0"/>
      <dgm:spPr/>
    </dgm:pt>
    <dgm:pt modelId="{9DD3538C-4B79-4671-87C5-7863B1F14A97}" type="pres">
      <dgm:prSet presAssocID="{043FE130-9B8D-4F01-8852-8AF0CDD5B31F}" presName="padding2" presStyleCnt="0"/>
      <dgm:spPr/>
    </dgm:pt>
    <dgm:pt modelId="{0FB285E2-34EE-47EC-8E4A-FDDEDBECD1C5}" type="pres">
      <dgm:prSet presAssocID="{043FE130-9B8D-4F01-8852-8AF0CDD5B31F}" presName="negArrow" presStyleCnt="0"/>
      <dgm:spPr/>
    </dgm:pt>
    <dgm:pt modelId="{63ED81A0-4071-4273-964E-554C5AC8FDFE}" type="pres">
      <dgm:prSet presAssocID="{043FE130-9B8D-4F01-8852-8AF0CDD5B31F}" presName="backgroundArrow" presStyleLbl="node1" presStyleIdx="0" presStyleCnt="1" custLinFactNeighborX="-98" custLinFactNeighborY="254"/>
      <dgm:spPr/>
    </dgm:pt>
  </dgm:ptLst>
  <dgm:cxnLst>
    <dgm:cxn modelId="{15246210-A0BB-4AE7-88FF-D1D8EF44E9F5}" type="presOf" srcId="{92B1428A-5F60-430C-97C2-92C918E3645E}" destId="{1C3D4489-24F3-42AC-AFC1-9026A6666D1A}" srcOrd="0" destOrd="0" presId="urn:microsoft.com/office/officeart/2005/8/layout/hProcess3"/>
    <dgm:cxn modelId="{1EB62238-FB76-477C-A073-FCAD43B49F5B}" srcId="{043FE130-9B8D-4F01-8852-8AF0CDD5B31F}" destId="{92B1428A-5F60-430C-97C2-92C918E3645E}" srcOrd="0" destOrd="0" parTransId="{593BE45C-F115-42C2-91D3-8CBF4FF2B5A0}" sibTransId="{36C13967-F5F0-4BEA-8DBD-50C49A426DA6}"/>
    <dgm:cxn modelId="{7ADF0DC6-B1F7-4511-8324-E1C229BF566E}" type="presOf" srcId="{043FE130-9B8D-4F01-8852-8AF0CDD5B31F}" destId="{CB53948A-2EB4-4396-AC0A-9A9D494CEBDF}" srcOrd="0" destOrd="0" presId="urn:microsoft.com/office/officeart/2005/8/layout/hProcess3"/>
    <dgm:cxn modelId="{DB4D42ED-2261-46BA-B242-D1F3F13CAD85}" type="presParOf" srcId="{CB53948A-2EB4-4396-AC0A-9A9D494CEBDF}" destId="{ED99814A-9869-492E-9DD0-ABDA8604D21A}" srcOrd="0" destOrd="0" presId="urn:microsoft.com/office/officeart/2005/8/layout/hProcess3"/>
    <dgm:cxn modelId="{B3F19A90-7723-4E47-99CF-1EEC91F250FB}" type="presParOf" srcId="{CB53948A-2EB4-4396-AC0A-9A9D494CEBDF}" destId="{E92622EE-E078-4895-BAD7-4AB21728AE9A}" srcOrd="1" destOrd="0" presId="urn:microsoft.com/office/officeart/2005/8/layout/hProcess3"/>
    <dgm:cxn modelId="{A5BB10BD-B932-461B-AE8E-767DB576F1AA}" type="presParOf" srcId="{E92622EE-E078-4895-BAD7-4AB21728AE9A}" destId="{92FEB876-5D4D-4495-8EB3-F505DB9CCAD8}" srcOrd="0" destOrd="0" presId="urn:microsoft.com/office/officeart/2005/8/layout/hProcess3"/>
    <dgm:cxn modelId="{63E7CCE0-576D-41C8-ABE4-411C36128AAB}" type="presParOf" srcId="{E92622EE-E078-4895-BAD7-4AB21728AE9A}" destId="{F8D98B8F-2763-4DE4-97A6-0136243733AA}" srcOrd="1" destOrd="0" presId="urn:microsoft.com/office/officeart/2005/8/layout/hProcess3"/>
    <dgm:cxn modelId="{D0C71868-9D77-4403-94B7-0F19467A636B}" type="presParOf" srcId="{F8D98B8F-2763-4DE4-97A6-0136243733AA}" destId="{AE0E5107-5831-4591-B424-78544EF2F046}" srcOrd="0" destOrd="0" presId="urn:microsoft.com/office/officeart/2005/8/layout/hProcess3"/>
    <dgm:cxn modelId="{B40FA959-DCD4-4655-8344-37CCF35D05D1}" type="presParOf" srcId="{F8D98B8F-2763-4DE4-97A6-0136243733AA}" destId="{1C3D4489-24F3-42AC-AFC1-9026A6666D1A}" srcOrd="1" destOrd="0" presId="urn:microsoft.com/office/officeart/2005/8/layout/hProcess3"/>
    <dgm:cxn modelId="{4B75BC85-26A2-4BBC-9716-5B3530139F77}" type="presParOf" srcId="{F8D98B8F-2763-4DE4-97A6-0136243733AA}" destId="{CC2D186F-F5ED-4C4D-90A5-C131ED218EDB}" srcOrd="2" destOrd="0" presId="urn:microsoft.com/office/officeart/2005/8/layout/hProcess3"/>
    <dgm:cxn modelId="{2E469A68-1555-4580-9281-5C884DFB68F5}" type="presParOf" srcId="{F8D98B8F-2763-4DE4-97A6-0136243733AA}" destId="{1109E245-2CBC-424A-B19B-BA07E71E4D0A}" srcOrd="3" destOrd="0" presId="urn:microsoft.com/office/officeart/2005/8/layout/hProcess3"/>
    <dgm:cxn modelId="{CFFBF181-567F-453D-9C6F-8EA1F50EC418}" type="presParOf" srcId="{E92622EE-E078-4895-BAD7-4AB21728AE9A}" destId="{9DD3538C-4B79-4671-87C5-7863B1F14A97}" srcOrd="2" destOrd="0" presId="urn:microsoft.com/office/officeart/2005/8/layout/hProcess3"/>
    <dgm:cxn modelId="{366B7BD5-9AD3-4F14-BE04-0D5A222713EE}" type="presParOf" srcId="{E92622EE-E078-4895-BAD7-4AB21728AE9A}" destId="{0FB285E2-34EE-47EC-8E4A-FDDEDBECD1C5}" srcOrd="3" destOrd="0" presId="urn:microsoft.com/office/officeart/2005/8/layout/hProcess3"/>
    <dgm:cxn modelId="{D5CA8498-8CFF-4098-8096-B124237B8843}" type="presParOf" srcId="{E92622EE-E078-4895-BAD7-4AB21728AE9A}" destId="{63ED81A0-4071-4273-964E-554C5AC8FD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E1411-A925-4E7F-BCF8-E48CCE28B958}">
      <dsp:nvSpPr>
        <dsp:cNvPr id="0" name=""/>
        <dsp:cNvSpPr/>
      </dsp:nvSpPr>
      <dsp:spPr>
        <a:xfrm>
          <a:off x="0" y="1035502"/>
          <a:ext cx="6481156" cy="187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9A024-7ADF-47DB-B4F9-6CE1BC075245}">
      <dsp:nvSpPr>
        <dsp:cNvPr id="0" name=""/>
        <dsp:cNvSpPr/>
      </dsp:nvSpPr>
      <dsp:spPr>
        <a:xfrm>
          <a:off x="523611" y="599682"/>
          <a:ext cx="5309429" cy="2682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4160" rIns="0" bIns="2641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 err="1"/>
            <a:t>আজকের</a:t>
          </a:r>
          <a:r>
            <a:rPr lang="en-US" sz="2600" b="1" i="1" kern="1200" dirty="0"/>
            <a:t> </a:t>
          </a:r>
          <a:r>
            <a:rPr lang="en-US" sz="2600" b="1" i="1" kern="1200" dirty="0" err="1"/>
            <a:t>ক্লাসে</a:t>
          </a:r>
          <a:r>
            <a:rPr lang="en-US" sz="2600" b="1" i="1" kern="1200" dirty="0"/>
            <a:t> </a:t>
          </a:r>
          <a:r>
            <a:rPr lang="en-US" sz="2600" b="1" i="1" kern="1200" dirty="0" err="1"/>
            <a:t>তোমাদের</a:t>
          </a:r>
          <a:r>
            <a:rPr lang="en-US" sz="2600" b="1" i="1" kern="1200" dirty="0"/>
            <a:t> </a:t>
          </a:r>
          <a:r>
            <a:rPr lang="en-US" sz="2600" b="1" i="1" kern="1200" dirty="0" err="1"/>
            <a:t>স্বাগতম</a:t>
          </a:r>
          <a:endParaRPr lang="en-US" sz="2600" b="1" i="1" kern="1200" dirty="0"/>
        </a:p>
      </dsp:txBody>
      <dsp:txXfrm>
        <a:off x="523611" y="599682"/>
        <a:ext cx="5309429" cy="2682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D81A0-4071-4273-964E-554C5AC8FDFE}">
      <dsp:nvSpPr>
        <dsp:cNvPr id="0" name=""/>
        <dsp:cNvSpPr/>
      </dsp:nvSpPr>
      <dsp:spPr>
        <a:xfrm>
          <a:off x="0" y="20860"/>
          <a:ext cx="4260574" cy="345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3D4489-24F3-42AC-AFC1-9026A6666D1A}">
      <dsp:nvSpPr>
        <dsp:cNvPr id="0" name=""/>
        <dsp:cNvSpPr/>
      </dsp:nvSpPr>
      <dsp:spPr>
        <a:xfrm>
          <a:off x="629470" y="876081"/>
          <a:ext cx="2919251" cy="1909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25120" rIns="0" bIns="3251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Kalpurush" panose="02000600000000000000" pitchFamily="2" charset="0"/>
              <a:cs typeface="Kalpurush" panose="02000600000000000000" pitchFamily="2" charset="0"/>
            </a:rPr>
            <a:t>তোমাদের</a:t>
          </a:r>
          <a:r>
            <a:rPr lang="en-US" sz="3200" kern="1200" dirty="0">
              <a:latin typeface="Kalpurush" panose="02000600000000000000" pitchFamily="2" charset="0"/>
              <a:cs typeface="Kalpurush" panose="02000600000000000000" pitchFamily="2" charset="0"/>
            </a:rPr>
            <a:t> </a:t>
          </a:r>
          <a:r>
            <a:rPr lang="en-US" sz="3200" kern="1200" dirty="0" err="1">
              <a:latin typeface="Kalpurush" panose="02000600000000000000" pitchFamily="2" charset="0"/>
              <a:cs typeface="Kalpurush" panose="02000600000000000000" pitchFamily="2" charset="0"/>
            </a:rPr>
            <a:t>জন্য</a:t>
          </a:r>
          <a:r>
            <a:rPr lang="en-US" sz="3200" kern="1200" dirty="0">
              <a:latin typeface="Kalpurush" panose="02000600000000000000" pitchFamily="2" charset="0"/>
              <a:cs typeface="Kalpurush" panose="02000600000000000000" pitchFamily="2" charset="0"/>
            </a:rPr>
            <a:t> </a:t>
          </a:r>
        </a:p>
      </dsp:txBody>
      <dsp:txXfrm>
        <a:off x="629470" y="876081"/>
        <a:ext cx="2919251" cy="1909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9CA0576-52E3-47BD-A6F4-CA6F03109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286237"/>
              </p:ext>
            </p:extLst>
          </p:nvPr>
        </p:nvGraphicFramePr>
        <p:xfrm>
          <a:off x="1066800" y="2103438"/>
          <a:ext cx="6481156" cy="3881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0614F398-9EC0-42B3-9B69-15458EEB9C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2399" y="323285"/>
            <a:ext cx="4080391" cy="613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39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40CA-96B3-488A-8980-55986285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384048"/>
            <a:ext cx="11411712" cy="6071616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চলকঃ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যদি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অক্ষর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একাধিক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সদস্যবিশিষ্ট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সেটের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যেকোনো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অনিধারিত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সদস্য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নিদেশ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প্রত্যেকটিকে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চলক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সাধারণত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বীজগাণিতিক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রাশিতে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দ্বারা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চলক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নিদেশ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ধ্রুবকঃ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নিদেশক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যদি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নিদিষ্ট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নিদেশ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তবে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তাকে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ধ্রুবক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যেমনঃ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x+4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রাশিতে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ধ্রুবক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সহগঃ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চলকের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সংঙ্গে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ধ্রুবক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গুণ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সম্পকযুক্ত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থাকলে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তাকে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সহগ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পদ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(Term)ঃ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বীজগাণিতিক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চলকের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যেমনঃ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x,y,z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ইত্যাদি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)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কেবলমাএ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অঋণাত্মক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পূর্ণসাংখ্যিক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ঘাত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power) 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ধ্রুবকের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যেমনঃ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2,3,4,……..)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গুণফলকে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4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D137D-C662-48B4-A50D-3D53ED132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5x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2x</a:t>
            </a:r>
            <a:r>
              <a:rPr lang="en-US" sz="4000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bx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cy</a:t>
            </a:r>
            <a:r>
              <a:rPr lang="en-US" sz="40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</a:t>
            </a:r>
          </a:p>
          <a:p>
            <a:pPr marL="0" indent="0" algn="ctr">
              <a:buNone/>
            </a:pPr>
            <a:r>
              <a:rPr lang="en-US" sz="40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প্রত্যেকটি</a:t>
            </a:r>
            <a:r>
              <a:rPr lang="en-US" sz="4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4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একটি</a:t>
            </a:r>
            <a:r>
              <a:rPr lang="en-US" sz="40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</a:t>
            </a:r>
            <a:r>
              <a:rPr lang="en-US" sz="4000" dirty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marL="0" indent="0" algn="ctr">
              <a:buNone/>
            </a:pP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9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9F622-2CFE-4B98-8547-6BD72C915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384048"/>
            <a:ext cx="11411712" cy="60533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বহুপদী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Polynomial):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বহুপদী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বিশেষ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ধরণের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বীজগাণিতিক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যাতে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একাধিক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থাকে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পদগুলো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একাধিক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চলকের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শুধুমাত্র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অঋণাত্মক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পূর্ণসাংখ্যিক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ঘাত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ধ্রুবকের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গুণফল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যেমনঃ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94A17D-A6AD-49EE-AE81-5FC7A3C265C0}"/>
              </a:ext>
            </a:extLst>
          </p:cNvPr>
          <p:cNvSpPr/>
          <p:nvPr/>
        </p:nvSpPr>
        <p:spPr>
          <a:xfrm>
            <a:off x="4527301" y="2967335"/>
            <a:ext cx="3137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5400" b="1" baseline="30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5x + 6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539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D560-DB65-4B27-A66F-F822F0CE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বাড়ির</a:t>
            </a:r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কাজ</a:t>
            </a:r>
            <a:endParaRPr lang="en-US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5F07C-428D-4D2F-B9C7-DD289E7BC98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 algn="ctr">
              <a:buNone/>
            </a:pP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0" indent="0" algn="ctr">
              <a:buNone/>
            </a:pP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তোমরা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প্রত্যেকে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পাঁচটি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বহুপদী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লিখে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চলক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,</a:t>
            </a:r>
          </a:p>
          <a:p>
            <a:pPr marL="0" indent="0" algn="ctr">
              <a:buNone/>
            </a:pP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সহগ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ধ্রুবপদ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লিখতে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চেষ্টা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করবে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081117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9B82-F5B9-4C1D-8DFC-C99A3587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তোমাদের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অনেক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শুভকামনা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রইলো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আল্লাহ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হাফেজ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955747-7BE2-42BD-8588-8FD1B1FE19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6052" y="2010881"/>
            <a:ext cx="5340625" cy="4334977"/>
          </a:xfrm>
        </p:spPr>
      </p:pic>
    </p:spTree>
    <p:extLst>
      <p:ext uri="{BB962C8B-B14F-4D97-AF65-F5344CB8AC3E}">
        <p14:creationId xmlns:p14="http://schemas.microsoft.com/office/powerpoint/2010/main" val="288183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1975104"/>
            <a:ext cx="4947857" cy="2020884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002060"/>
                </a:solidFill>
              </a:rPr>
              <a:t>মোঃ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আব্দুল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কাদের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সুমন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3100" dirty="0" err="1">
                <a:solidFill>
                  <a:schemeClr val="accent4">
                    <a:lumMod val="50000"/>
                  </a:schemeClr>
                </a:solidFill>
              </a:rPr>
              <a:t>সহকারী</a:t>
            </a:r>
            <a:r>
              <a:rPr lang="en-US" sz="31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accent4">
                    <a:lumMod val="50000"/>
                  </a:schemeClr>
                </a:solidFill>
              </a:rPr>
              <a:t>শিক্ষক</a:t>
            </a:r>
            <a:r>
              <a:rPr lang="en-US" sz="3100" dirty="0">
                <a:solidFill>
                  <a:schemeClr val="accent4">
                    <a:lumMod val="50000"/>
                  </a:schemeClr>
                </a:solidFill>
              </a:rPr>
              <a:t>( </a:t>
            </a:r>
            <a:r>
              <a:rPr lang="en-US" sz="3100" dirty="0" err="1">
                <a:solidFill>
                  <a:schemeClr val="accent4">
                    <a:lumMod val="50000"/>
                  </a:schemeClr>
                </a:solidFill>
              </a:rPr>
              <a:t>গণিত</a:t>
            </a:r>
            <a:r>
              <a:rPr lang="en-US" sz="3100" dirty="0">
                <a:solidFill>
                  <a:schemeClr val="accent4">
                    <a:lumMod val="50000"/>
                  </a:schemeClr>
                </a:solidFill>
              </a:rPr>
              <a:t>)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600" dirty="0" err="1">
                <a:solidFill>
                  <a:srgbClr val="F8D22F"/>
                </a:solidFill>
              </a:rPr>
              <a:t>রোটারী</a:t>
            </a:r>
            <a:r>
              <a:rPr lang="en-US" sz="3600" dirty="0">
                <a:solidFill>
                  <a:srgbClr val="F8D22F"/>
                </a:solidFill>
              </a:rPr>
              <a:t> </a:t>
            </a:r>
            <a:r>
              <a:rPr lang="en-US" sz="3600" dirty="0" err="1">
                <a:solidFill>
                  <a:srgbClr val="F8D22F"/>
                </a:solidFill>
              </a:rPr>
              <a:t>স্কুল</a:t>
            </a:r>
            <a:r>
              <a:rPr lang="en-US" sz="3600" dirty="0">
                <a:solidFill>
                  <a:srgbClr val="F8D22F"/>
                </a:solidFill>
              </a:rPr>
              <a:t>, </a:t>
            </a:r>
            <a:r>
              <a:rPr lang="en-US" sz="3600" dirty="0" err="1">
                <a:solidFill>
                  <a:srgbClr val="F8D22F"/>
                </a:solidFill>
              </a:rPr>
              <a:t>খুলনা</a:t>
            </a:r>
            <a:r>
              <a:rPr lang="en-US" sz="3600" dirty="0">
                <a:solidFill>
                  <a:srgbClr val="F8D22F"/>
                </a:solidFill>
              </a:rPr>
              <a:t> 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38A6C2-D23E-4E27-8626-7A874619A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4830792" cy="602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278DB-D610-477A-816E-6A24AA0B5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>
                <a:latin typeface="Castellar" panose="020A0402060406010301" pitchFamily="18" charset="0"/>
              </a:rPr>
              <a:t>উচ্চতর</a:t>
            </a:r>
            <a:r>
              <a:rPr lang="en-US" sz="5400" dirty="0">
                <a:latin typeface="Castellar" panose="020A0402060406010301" pitchFamily="18" charset="0"/>
              </a:rPr>
              <a:t> </a:t>
            </a:r>
            <a:r>
              <a:rPr lang="en-US" sz="5400" dirty="0" err="1">
                <a:latin typeface="Castellar" panose="020A0402060406010301" pitchFamily="18" charset="0"/>
              </a:rPr>
              <a:t>গণিত</a:t>
            </a:r>
            <a:endParaRPr lang="en-US" sz="540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27AD6-1101-49C5-8B0E-8900D7560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>
                <a:solidFill>
                  <a:srgbClr val="7030A0"/>
                </a:solidFill>
              </a:rPr>
              <a:t>দ্বিতীয়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অধ্যায়</a:t>
            </a:r>
            <a:endParaRPr lang="en-US" sz="40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বীজগাণিতিক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রাশি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(Algebraic Expression)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E676-32A5-4638-BF41-F57051BF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D35F6-716D-4C32-8B9C-E85A031B2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বীজগাণিতিক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রাশি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কি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তা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বলতে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লিখতে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পারবে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চলক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সহগ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ধ্রুবক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ধ্রুবপদ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কি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?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তা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বলতে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লিখতে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পারবে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বহুপদী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কি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?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তা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বলতে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লিখতে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পারবে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।</a:t>
            </a:r>
          </a:p>
          <a:p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D03E63-3689-4FDD-9C9B-D1FB109194E8}"/>
              </a:ext>
            </a:extLst>
          </p:cNvPr>
          <p:cNvSpPr/>
          <p:nvPr/>
        </p:nvSpPr>
        <p:spPr>
          <a:xfrm>
            <a:off x="4691453" y="866729"/>
            <a:ext cx="3248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শিখনফল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C892A4-7138-478D-A901-724EF804E1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0" y="490330"/>
                <a:ext cx="10058400" cy="5462414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600" dirty="0" err="1">
                    <a:highlight>
                      <a:srgbClr val="FFFF00"/>
                    </a:highlight>
                    <a:latin typeface="Kalpurush" panose="02000600000000000000" pitchFamily="2" charset="0"/>
                    <a:cs typeface="Kalpurush" panose="02000600000000000000" pitchFamily="2" charset="0"/>
                  </a:rPr>
                  <a:t>বীজগাণিতিক</a:t>
                </a:r>
                <a:r>
                  <a:rPr lang="en-US" sz="3600" dirty="0">
                    <a:highlight>
                      <a:srgbClr val="FFFF00"/>
                    </a:highlight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600" dirty="0" err="1">
                    <a:highlight>
                      <a:srgbClr val="FFFF00"/>
                    </a:highlight>
                    <a:latin typeface="Kalpurush" panose="02000600000000000000" pitchFamily="2" charset="0"/>
                    <a:cs typeface="Kalpurush" panose="02000600000000000000" pitchFamily="2" charset="0"/>
                  </a:rPr>
                  <a:t>রাশি</a:t>
                </a:r>
                <a:r>
                  <a:rPr lang="en-US" sz="3600" dirty="0">
                    <a:highlight>
                      <a:srgbClr val="FFFF00"/>
                    </a:highlight>
                    <a:latin typeface="Kalpurush" panose="02000600000000000000" pitchFamily="2" charset="0"/>
                    <a:cs typeface="Kalpurush" panose="02000600000000000000" pitchFamily="2" charset="0"/>
                  </a:rPr>
                  <a:t>(Algebraic Expression)ঃ 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এক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বা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একাধিক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সংখ্যা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ও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সংখ্যা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নিদের্শক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প্রতীককে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+, - ,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÷</m:t>
                    </m:r>
                  </m:oMath>
                </a14:m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,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ঘাত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বা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মূলদ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চিহ্নের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যেকোন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একটি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অথবা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একাধিকের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সাহায্যে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অর্থবহভাবে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সংযুক্ত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করলে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যে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নতুন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সংখ্যা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নিদের্শক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প্রতীকের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সৃষ্টি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হয়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,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তাকে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বীজগাণিতিক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রাশি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(Algebraic Expression) </a:t>
                </a:r>
                <a:r>
                  <a:rPr lang="en-US" sz="3200" dirty="0" err="1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বলে</a:t>
                </a:r>
                <a:r>
                  <a:rPr lang="en-US" sz="3200" dirty="0">
                    <a:solidFill>
                      <a:schemeClr val="accent6">
                        <a:lumMod val="50000"/>
                      </a:schemeClr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।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  </a:t>
                </a:r>
                <a:r>
                  <a:rPr lang="en-US" sz="3600" dirty="0" err="1">
                    <a:latin typeface="Kalpurush" panose="02000600000000000000" pitchFamily="2" charset="0"/>
                    <a:cs typeface="Kalpurush" panose="02000600000000000000" pitchFamily="2" charset="0"/>
                  </a:rPr>
                  <a:t>যেমনঃ</a:t>
                </a:r>
                <a:r>
                  <a:rPr lang="en-US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                      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                                         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                                         </a:t>
                </a:r>
                <a:r>
                  <a:rPr lang="en-US" sz="3600" dirty="0" err="1">
                    <a:latin typeface="Kalpurush" panose="02000600000000000000" pitchFamily="2" charset="0"/>
                    <a:cs typeface="Kalpurush" panose="02000600000000000000" pitchFamily="2" charset="0"/>
                  </a:rPr>
                  <a:t>ইত্যাদি</a:t>
                </a:r>
                <a:endParaRPr lang="en-US" sz="3600" dirty="0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C892A4-7138-478D-A901-724EF804E1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490330"/>
                <a:ext cx="10058400" cy="5462414"/>
              </a:xfrm>
              <a:blipFill>
                <a:blip r:embed="rId2"/>
                <a:stretch>
                  <a:fillRect l="-1636" t="-1784" b="-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DAA8FD4-025F-4DA7-A257-8BB5FF867439}"/>
              </a:ext>
            </a:extLst>
          </p:cNvPr>
          <p:cNvSpPr/>
          <p:nvPr/>
        </p:nvSpPr>
        <p:spPr>
          <a:xfrm>
            <a:off x="5135480" y="3221537"/>
            <a:ext cx="960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344529"/>
                </a:solidFill>
              </a:rPr>
              <a:t>3x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344529"/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8BE8D-75E7-46AC-AD3A-0BF54551D66B}"/>
              </a:ext>
            </a:extLst>
          </p:cNvPr>
          <p:cNvSpPr/>
          <p:nvPr/>
        </p:nvSpPr>
        <p:spPr>
          <a:xfrm>
            <a:off x="4726675" y="4045815"/>
            <a:ext cx="2553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2x + 4y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BBF5A24-8B52-4E61-B0AE-C814E5B4C69E}"/>
                  </a:ext>
                </a:extLst>
              </p:cNvPr>
              <p:cNvSpPr/>
              <p:nvPr/>
            </p:nvSpPr>
            <p:spPr>
              <a:xfrm>
                <a:off x="4205093" y="4868049"/>
                <a:ext cx="3781806" cy="98533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dirty="0">
                    <a:ln w="12700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</a:ln>
                    <a:pattFill prst="dkUpDiag">
                      <a:fgClr>
                        <a:schemeClr val="tx2"/>
                      </a:fgClr>
                      <a:bgClr>
                        <a:schemeClr val="tx2">
                          <a:lumMod val="20000"/>
                          <a:lumOff val="80000"/>
                        </a:schemeClr>
                      </a:bgClr>
                    </a:pattFill>
                    <a:effectLst>
                      <a:outerShdw dist="38100" dir="2640000" algn="bl" rotWithShape="0">
                        <a:schemeClr val="tx2">
                          <a:lumMod val="75000"/>
                        </a:schemeClr>
                      </a:outerShdw>
                    </a:effectLst>
                  </a:rPr>
                  <a:t>6x + 7y+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ln w="12700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pattFill prst="dkUpDiag">
                          <a:fgClr>
                            <a:schemeClr val="tx2"/>
                          </a:fgClr>
                          <a:bgClr>
                            <a:schemeClr val="tx2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tx2">
                              <a:lumMod val="75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5400" b="1" i="1" smtClean="0">
                        <a:ln w="12700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pattFill prst="dkUpDiag">
                          <a:fgClr>
                            <a:schemeClr val="tx2"/>
                          </a:fgClr>
                          <a:bgClr>
                            <a:schemeClr val="tx2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tx2">
                              <a:lumMod val="75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</m:oMath>
                </a14:m>
                <a:endParaRPr lang="en-US" sz="5400" b="1" cap="none" spc="0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BBF5A24-8B52-4E61-B0AE-C814E5B4C6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093" y="4868049"/>
                <a:ext cx="3781806" cy="9853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89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CA1E-80DE-4FFE-B338-D71506AE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4D5B4-3C0A-4323-A9BC-51F6F0BA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তোমরা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কি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বলতে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?</a:t>
            </a:r>
          </a:p>
          <a:p>
            <a:pPr marL="0" indent="0" algn="just">
              <a:buNone/>
            </a:pP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রাশির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কোনটি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অক্ষর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কোনটি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কোনটি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প্রক্রিয়াকরণ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চিহ্ন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E29B2A-09E5-4621-A768-D146DAC5E0F3}"/>
              </a:ext>
            </a:extLst>
          </p:cNvPr>
          <p:cNvSpPr/>
          <p:nvPr/>
        </p:nvSpPr>
        <p:spPr>
          <a:xfrm>
            <a:off x="1847088" y="752857"/>
            <a:ext cx="80650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5400" b="1" cap="none" spc="0" baseline="300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5x + 6 </a:t>
            </a:r>
            <a:r>
              <a:rPr lang="en-US" sz="40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একটি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রাশি</a:t>
            </a:r>
            <a:endParaRPr lang="en-US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0B2FC4-3FE4-423F-972F-24A0C6D76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1" y="2014193"/>
            <a:ext cx="3090672" cy="43866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D762DA-10AA-4B9B-AD4C-8DACB1FC3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8513" y="2014193"/>
            <a:ext cx="3030838" cy="438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4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7B7ED-A5A6-4145-B818-8AF2255BD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384048"/>
            <a:ext cx="11466576" cy="6108192"/>
          </a:xfrm>
        </p:spPr>
        <p:txBody>
          <a:bodyPr/>
          <a:lstStyle/>
          <a:p>
            <a:pPr marL="0" indent="0"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CFC07-140A-4565-B3FE-B02CF924C398}"/>
              </a:ext>
            </a:extLst>
          </p:cNvPr>
          <p:cNvSpPr/>
          <p:nvPr/>
        </p:nvSpPr>
        <p:spPr>
          <a:xfrm>
            <a:off x="3889678" y="2633579"/>
            <a:ext cx="41200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8D22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7200" b="1" cap="none" spc="0" baseline="30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8D22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8D22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5x + 6</a:t>
            </a:r>
            <a:endParaRPr lang="en-US" sz="7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8D22F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95EEE38-AAFD-453A-895D-F9241DB598E7}"/>
              </a:ext>
            </a:extLst>
          </p:cNvPr>
          <p:cNvCxnSpPr>
            <a:cxnSpLocks/>
          </p:cNvCxnSpPr>
          <p:nvPr/>
        </p:nvCxnSpPr>
        <p:spPr>
          <a:xfrm>
            <a:off x="2852928" y="2139696"/>
            <a:ext cx="1036750" cy="76809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D5C5F78-6923-4A80-9EA6-7EAB36B8513F}"/>
              </a:ext>
            </a:extLst>
          </p:cNvPr>
          <p:cNvSpPr txBox="1"/>
          <p:nvPr/>
        </p:nvSpPr>
        <p:spPr>
          <a:xfrm>
            <a:off x="1696278" y="1678031"/>
            <a:ext cx="219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অক্ষর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B5F333-76F3-4B74-AF1F-DD3206D75686}"/>
              </a:ext>
            </a:extLst>
          </p:cNvPr>
          <p:cNvCxnSpPr>
            <a:cxnSpLocks/>
          </p:cNvCxnSpPr>
          <p:nvPr/>
        </p:nvCxnSpPr>
        <p:spPr>
          <a:xfrm flipV="1">
            <a:off x="7607808" y="1678031"/>
            <a:ext cx="0" cy="12297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CDF0A68-A5C7-48EF-BA24-0CDACF12124E}"/>
              </a:ext>
            </a:extLst>
          </p:cNvPr>
          <p:cNvSpPr txBox="1"/>
          <p:nvPr/>
        </p:nvSpPr>
        <p:spPr>
          <a:xfrm>
            <a:off x="6597412" y="1370975"/>
            <a:ext cx="2206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সংখ্যা</a:t>
            </a:r>
            <a:r>
              <a:rPr lang="en-US" sz="28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প্রতীক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263AEB9-45C9-4904-8227-8A6D36470631}"/>
              </a:ext>
            </a:extLst>
          </p:cNvPr>
          <p:cNvCxnSpPr/>
          <p:nvPr/>
        </p:nvCxnSpPr>
        <p:spPr>
          <a:xfrm>
            <a:off x="5353878" y="3697357"/>
            <a:ext cx="1139687" cy="8613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8E99B89-2E9D-4A22-9774-F9F9AD81AFE5}"/>
              </a:ext>
            </a:extLst>
          </p:cNvPr>
          <p:cNvCxnSpPr/>
          <p:nvPr/>
        </p:nvCxnSpPr>
        <p:spPr>
          <a:xfrm flipH="1">
            <a:off x="6597412" y="3697357"/>
            <a:ext cx="399736" cy="8613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E18A318-4EDF-4B66-9BB2-4566A5CF67B9}"/>
              </a:ext>
            </a:extLst>
          </p:cNvPr>
          <p:cNvSpPr txBox="1"/>
          <p:nvPr/>
        </p:nvSpPr>
        <p:spPr>
          <a:xfrm>
            <a:off x="5124667" y="4740762"/>
            <a:ext cx="288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প্রক্রিয়াকরণ</a:t>
            </a:r>
            <a:r>
              <a:rPr lang="en-US" sz="32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চিহ্ন</a:t>
            </a:r>
            <a:endParaRPr lang="en-US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2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0DABA7-CD4D-4EBE-8E74-372DDD54449F}"/>
              </a:ext>
            </a:extLst>
          </p:cNvPr>
          <p:cNvSpPr/>
          <p:nvPr/>
        </p:nvSpPr>
        <p:spPr>
          <a:xfrm>
            <a:off x="4527301" y="2967335"/>
            <a:ext cx="3137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5400" b="1" cap="none" spc="0" baseline="30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5x + 6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4EDD1-570B-4B71-BF7A-998E8BED2BA3}"/>
              </a:ext>
            </a:extLst>
          </p:cNvPr>
          <p:cNvSpPr/>
          <p:nvPr/>
        </p:nvSpPr>
        <p:spPr>
          <a:xfrm>
            <a:off x="4527301" y="2967335"/>
            <a:ext cx="3137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5400" b="1" cap="none" spc="0" baseline="3000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5x + 6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CAF644-0C17-4349-B685-633794F630B5}"/>
              </a:ext>
            </a:extLst>
          </p:cNvPr>
          <p:cNvSpPr/>
          <p:nvPr/>
        </p:nvSpPr>
        <p:spPr>
          <a:xfrm>
            <a:off x="4493093" y="2967335"/>
            <a:ext cx="3205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5400" b="1" cap="none" spc="50" baseline="3000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5x + 6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85C94A-A59E-4DEA-BF75-DB0831CC9C6D}"/>
              </a:ext>
            </a:extLst>
          </p:cNvPr>
          <p:cNvCxnSpPr/>
          <p:nvPr/>
        </p:nvCxnSpPr>
        <p:spPr>
          <a:xfrm flipH="1" flipV="1">
            <a:off x="3931920" y="2359152"/>
            <a:ext cx="723397" cy="7727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581FEDE-E46E-4D27-89CB-ABC442C28ACE}"/>
              </a:ext>
            </a:extLst>
          </p:cNvPr>
          <p:cNvSpPr txBox="1"/>
          <p:nvPr/>
        </p:nvSpPr>
        <p:spPr>
          <a:xfrm>
            <a:off x="3392557" y="1878414"/>
            <a:ext cx="158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চলক</a:t>
            </a:r>
            <a:endParaRPr lang="en-US" sz="28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D7F947A-8E00-4DB0-9C68-E33E05971DFE}"/>
              </a:ext>
            </a:extLst>
          </p:cNvPr>
          <p:cNvCxnSpPr>
            <a:cxnSpLocks/>
          </p:cNvCxnSpPr>
          <p:nvPr/>
        </p:nvCxnSpPr>
        <p:spPr>
          <a:xfrm flipV="1">
            <a:off x="6003235" y="2043006"/>
            <a:ext cx="0" cy="10889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CED6A0-BE51-40F5-8E6E-0D5DEB11DF09}"/>
              </a:ext>
            </a:extLst>
          </p:cNvPr>
          <p:cNvSpPr txBox="1"/>
          <p:nvPr/>
        </p:nvSpPr>
        <p:spPr>
          <a:xfrm>
            <a:off x="5502124" y="1616804"/>
            <a:ext cx="158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সহগ</a:t>
            </a:r>
            <a:endParaRPr lang="en-US" sz="28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8889C0-F2D8-4135-9978-997F5C8E18B3}"/>
              </a:ext>
            </a:extLst>
          </p:cNvPr>
          <p:cNvCxnSpPr/>
          <p:nvPr/>
        </p:nvCxnSpPr>
        <p:spPr>
          <a:xfrm>
            <a:off x="7474226" y="3890665"/>
            <a:ext cx="0" cy="8933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BC47A58-3EA7-44E8-86EE-88D2B95B0CFE}"/>
              </a:ext>
            </a:extLst>
          </p:cNvPr>
          <p:cNvSpPr txBox="1"/>
          <p:nvPr/>
        </p:nvSpPr>
        <p:spPr>
          <a:xfrm>
            <a:off x="7087442" y="5009322"/>
            <a:ext cx="1417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ধ্রুবক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264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D1BD-6DB1-42FB-8018-C2C43EB17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হ্যাঁ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তোমরা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অনেকে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পারো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অনেকে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একটু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ভাবলে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b="1" i="1" dirty="0" err="1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b="1" i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-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9B61A2-AF43-4C6F-A3AA-9109BD3C7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893973"/>
              </p:ext>
            </p:extLst>
          </p:nvPr>
        </p:nvGraphicFramePr>
        <p:xfrm>
          <a:off x="1066800" y="2103438"/>
          <a:ext cx="4260574" cy="3661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D1233CC-91C3-4B36-9FBF-BB58447545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7472" y="2395537"/>
            <a:ext cx="1746941" cy="22162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9E1FCC-6C8F-471A-BB76-33D4AD9141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6375" y="2395537"/>
            <a:ext cx="1562893" cy="22162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E2B588-E5A5-4DDD-AE28-667BCB3935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69268" y="2395537"/>
            <a:ext cx="1562893" cy="22162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FD039F-227E-42E6-844F-CDB4B78887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34600" y="2395537"/>
            <a:ext cx="1660454" cy="22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06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391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Calibri</vt:lpstr>
      <vt:lpstr>Cambria Math</vt:lpstr>
      <vt:lpstr>Castellar</vt:lpstr>
      <vt:lpstr>Century Gothic</vt:lpstr>
      <vt:lpstr>Garamond</vt:lpstr>
      <vt:lpstr>Kalpurush</vt:lpstr>
      <vt:lpstr>Times New Roman</vt:lpstr>
      <vt:lpstr>Wingdings</vt:lpstr>
      <vt:lpstr>SavonVTI</vt:lpstr>
      <vt:lpstr>PowerPoint Presentation</vt:lpstr>
      <vt:lpstr>মোঃ আব্দুল কাদের সুমন সহকারী শিক্ষক( গণিত) রোটারী স্কুল, খুলনা ।</vt:lpstr>
      <vt:lpstr>উচ্চতর গণিত</vt:lpstr>
      <vt:lpstr> </vt:lpstr>
      <vt:lpstr>PowerPoint Presentation</vt:lpstr>
      <vt:lpstr> </vt:lpstr>
      <vt:lpstr>PowerPoint Presentation</vt:lpstr>
      <vt:lpstr>PowerPoint Presentation</vt:lpstr>
      <vt:lpstr>হ্যাঁ, তোমরা অনেকে পারো, অনেকে একটু ভাবলে পারবে -</vt:lpstr>
      <vt:lpstr>PowerPoint Presentation</vt:lpstr>
      <vt:lpstr>PowerPoint Presentation</vt:lpstr>
      <vt:lpstr>PowerPoint Presentation</vt:lpstr>
      <vt:lpstr>বাড়ির কাজ</vt:lpstr>
      <vt:lpstr>তোমাদের জন্য অনেক অনেক শুভকামনা রইলো।              আল্লাহ হাফেজ।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Kader Suman</dc:creator>
  <cp:lastModifiedBy>Kader Suman</cp:lastModifiedBy>
  <cp:revision>17</cp:revision>
  <dcterms:created xsi:type="dcterms:W3CDTF">2020-11-29T15:16:25Z</dcterms:created>
  <dcterms:modified xsi:type="dcterms:W3CDTF">2020-11-29T18:02:47Z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