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22"/>
  </p:notesMasterIdLst>
  <p:sldIdLst>
    <p:sldId id="415" r:id="rId2"/>
    <p:sldId id="484" r:id="rId3"/>
    <p:sldId id="369" r:id="rId4"/>
    <p:sldId id="494" r:id="rId5"/>
    <p:sldId id="493" r:id="rId6"/>
    <p:sldId id="512" r:id="rId7"/>
    <p:sldId id="506" r:id="rId8"/>
    <p:sldId id="499" r:id="rId9"/>
    <p:sldId id="514" r:id="rId10"/>
    <p:sldId id="497" r:id="rId11"/>
    <p:sldId id="498" r:id="rId12"/>
    <p:sldId id="515" r:id="rId13"/>
    <p:sldId id="504" r:id="rId14"/>
    <p:sldId id="500" r:id="rId15"/>
    <p:sldId id="280" r:id="rId16"/>
    <p:sldId id="507" r:id="rId17"/>
    <p:sldId id="509" r:id="rId18"/>
    <p:sldId id="510" r:id="rId19"/>
    <p:sldId id="508" r:id="rId20"/>
    <p:sldId id="274" r:id="rId21"/>
  </p:sldIdLst>
  <p:sldSz cx="146304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DF7950"/>
    <a:srgbClr val="6C2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044" y="66"/>
      </p:cViewPr>
      <p:guideLst>
        <p:guide orient="horz" pos="2880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DB92-BFD3-4FB2-B45B-566A3868F191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EEC3-B511-491D-BB1F-699EED8A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1289"/>
            <a:ext cx="14630400" cy="9155289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481" y="3206046"/>
            <a:ext cx="9320323" cy="2195069"/>
          </a:xfrm>
        </p:spPr>
        <p:txBody>
          <a:bodyPr anchor="b">
            <a:noAutofit/>
          </a:bodyPr>
          <a:lstStyle>
            <a:lvl1pPr algn="r">
              <a:defRPr sz="648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8481" y="5401111"/>
            <a:ext cx="9320323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812800"/>
            <a:ext cx="10316002" cy="4538133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960533"/>
            <a:ext cx="10316002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712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812800"/>
            <a:ext cx="9712961" cy="4030133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39367" y="4842933"/>
            <a:ext cx="8669429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960533"/>
            <a:ext cx="10316002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0244" y="1053838"/>
            <a:ext cx="731520" cy="77970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71613" y="3848742"/>
            <a:ext cx="731520" cy="77970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489625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2575984"/>
            <a:ext cx="10316002" cy="3460613"/>
          </a:xfrm>
        </p:spPr>
        <p:txBody>
          <a:bodyPr anchor="b">
            <a:normAutofit/>
          </a:bodyPr>
          <a:lstStyle>
            <a:lvl1pPr algn="l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6036597"/>
            <a:ext cx="10316002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612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812800"/>
            <a:ext cx="9712961" cy="4030133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5350933"/>
            <a:ext cx="10316003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6036597"/>
            <a:ext cx="10316002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0244" y="1053838"/>
            <a:ext cx="731520" cy="77970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71613" y="3848742"/>
            <a:ext cx="731520" cy="77970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96541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812800"/>
            <a:ext cx="10305844" cy="4030133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5350933"/>
            <a:ext cx="10316003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6036597"/>
            <a:ext cx="10316002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084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96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1208" y="812799"/>
            <a:ext cx="1565692" cy="700193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2" y="812800"/>
            <a:ext cx="8472180" cy="70019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0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3601157"/>
            <a:ext cx="10316002" cy="2435441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6036597"/>
            <a:ext cx="10316002" cy="114720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5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880785"/>
            <a:ext cx="5020842" cy="5174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7964" y="2880786"/>
            <a:ext cx="5020841" cy="51743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7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894" y="2881311"/>
            <a:ext cx="5022748" cy="768349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894" y="3649661"/>
            <a:ext cx="5022748" cy="440548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6059" y="2881311"/>
            <a:ext cx="5022742" cy="768349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6062" y="3649661"/>
            <a:ext cx="5022740" cy="440548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4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812800"/>
            <a:ext cx="10316002" cy="17610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0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998139"/>
            <a:ext cx="4625434" cy="170462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2554" y="686566"/>
            <a:ext cx="5416249" cy="736858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3702759"/>
            <a:ext cx="4625434" cy="3445932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476" indent="0">
              <a:buNone/>
              <a:defRPr sz="1680"/>
            </a:lvl2pPr>
            <a:lvl3pPr marL="1096951" indent="0">
              <a:buNone/>
              <a:defRPr sz="1440"/>
            </a:lvl3pPr>
            <a:lvl4pPr marL="1645427" indent="0">
              <a:buNone/>
              <a:defRPr sz="1200"/>
            </a:lvl4pPr>
            <a:lvl5pPr marL="2193901" indent="0">
              <a:buNone/>
              <a:defRPr sz="1200"/>
            </a:lvl5pPr>
            <a:lvl6pPr marL="2742377" indent="0">
              <a:buNone/>
              <a:defRPr sz="1200"/>
            </a:lvl6pPr>
            <a:lvl7pPr marL="3290852" indent="0">
              <a:buNone/>
              <a:defRPr sz="1200"/>
            </a:lvl7pPr>
            <a:lvl8pPr marL="3839328" indent="0">
              <a:buNone/>
              <a:defRPr sz="1200"/>
            </a:lvl8pPr>
            <a:lvl9pPr marL="43878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5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6400800"/>
            <a:ext cx="10316000" cy="755651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801" y="812800"/>
            <a:ext cx="10316002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2" y="7156451"/>
            <a:ext cx="10316000" cy="898699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9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1289"/>
            <a:ext cx="14630400" cy="9155289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1" y="812800"/>
            <a:ext cx="10316002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880786"/>
            <a:ext cx="10316002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6160" y="8055150"/>
            <a:ext cx="109432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1" y="8055150"/>
            <a:ext cx="755713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08796" y="8055150"/>
            <a:ext cx="82000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7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A8AFA4-9B9D-461D-B00F-7D7CDB742749}"/>
              </a:ext>
            </a:extLst>
          </p:cNvPr>
          <p:cNvSpPr txBox="1"/>
          <p:nvPr/>
        </p:nvSpPr>
        <p:spPr>
          <a:xfrm>
            <a:off x="1115454" y="928706"/>
            <a:ext cx="12875887" cy="7901657"/>
          </a:xfrm>
          <a:prstGeom prst="rect">
            <a:avLst/>
          </a:prstGeom>
          <a:noFill/>
          <a:effectLst>
            <a:innerShdw blurRad="203200">
              <a:prstClr val="black"/>
            </a:innerShdw>
          </a:effectLst>
        </p:spPr>
        <p:txBody>
          <a:bodyPr wrap="none" rtlCol="0">
            <a:prstTxWarp prst="textArchUp">
              <a:avLst>
                <a:gd name="adj" fmla="val 10754128"/>
              </a:avLst>
            </a:prstTxWarp>
            <a:spAutoFit/>
          </a:bodyPr>
          <a:lstStyle/>
          <a:p>
            <a:pPr algn="ctr"/>
            <a:r>
              <a:rPr lang="en-GB" sz="88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 লাইন ক্লাসে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Paint Color Ideas For Small Living Room With Great Orange Color ...">
            <a:extLst>
              <a:ext uri="{FF2B5EF4-FFF2-40B4-BE49-F238E27FC236}">
                <a16:creationId xmlns:a16="http://schemas.microsoft.com/office/drawing/2014/main" id="{0E1638DC-516A-4D12-9A1A-77055E2C0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57675" r="6706" b="24735"/>
          <a:stretch>
            <a:fillRect/>
          </a:stretch>
        </p:blipFill>
        <p:spPr bwMode="auto">
          <a:xfrm>
            <a:off x="4301380" y="6409630"/>
            <a:ext cx="5696644" cy="2109296"/>
          </a:xfrm>
          <a:custGeom>
            <a:avLst/>
            <a:gdLst/>
            <a:ahLst/>
            <a:cxnLst/>
            <a:rect l="l" t="t" r="r" b="b"/>
            <a:pathLst>
              <a:path w="4272483" h="546795">
                <a:moveTo>
                  <a:pt x="2706663" y="298773"/>
                </a:moveTo>
                <a:lnTo>
                  <a:pt x="2584698" y="364257"/>
                </a:lnTo>
                <a:lnTo>
                  <a:pt x="2629719" y="386358"/>
                </a:lnTo>
                <a:lnTo>
                  <a:pt x="2628900" y="386358"/>
                </a:lnTo>
                <a:lnTo>
                  <a:pt x="2639542" y="393725"/>
                </a:lnTo>
                <a:cubicBezTo>
                  <a:pt x="2641724" y="393725"/>
                  <a:pt x="2643361" y="394271"/>
                  <a:pt x="2644453" y="395362"/>
                </a:cubicBezTo>
                <a:lnTo>
                  <a:pt x="2643634" y="395362"/>
                </a:lnTo>
                <a:lnTo>
                  <a:pt x="2670647" y="415008"/>
                </a:lnTo>
                <a:lnTo>
                  <a:pt x="2706663" y="449387"/>
                </a:lnTo>
                <a:close/>
                <a:moveTo>
                  <a:pt x="1886397" y="203002"/>
                </a:moveTo>
                <a:cubicBezTo>
                  <a:pt x="1861840" y="217190"/>
                  <a:pt x="1838648" y="230696"/>
                  <a:pt x="1816820" y="243520"/>
                </a:cubicBezTo>
                <a:cubicBezTo>
                  <a:pt x="1794992" y="256344"/>
                  <a:pt x="1771526" y="269851"/>
                  <a:pt x="1746424" y="284039"/>
                </a:cubicBezTo>
                <a:cubicBezTo>
                  <a:pt x="1772072" y="294953"/>
                  <a:pt x="1796629" y="310505"/>
                  <a:pt x="1820094" y="330696"/>
                </a:cubicBezTo>
                <a:cubicBezTo>
                  <a:pt x="1843559" y="350887"/>
                  <a:pt x="1865660" y="377900"/>
                  <a:pt x="1886397" y="411733"/>
                </a:cubicBezTo>
                <a:close/>
                <a:moveTo>
                  <a:pt x="695772" y="203002"/>
                </a:moveTo>
                <a:cubicBezTo>
                  <a:pt x="671215" y="217190"/>
                  <a:pt x="648023" y="230696"/>
                  <a:pt x="626195" y="243520"/>
                </a:cubicBezTo>
                <a:cubicBezTo>
                  <a:pt x="604367" y="256344"/>
                  <a:pt x="580901" y="269851"/>
                  <a:pt x="555799" y="284039"/>
                </a:cubicBezTo>
                <a:cubicBezTo>
                  <a:pt x="581447" y="294953"/>
                  <a:pt x="606004" y="310505"/>
                  <a:pt x="629469" y="330696"/>
                </a:cubicBezTo>
                <a:cubicBezTo>
                  <a:pt x="652934" y="350887"/>
                  <a:pt x="675035" y="377900"/>
                  <a:pt x="695772" y="411733"/>
                </a:cubicBezTo>
                <a:close/>
                <a:moveTo>
                  <a:pt x="3373041" y="132606"/>
                </a:moveTo>
                <a:lnTo>
                  <a:pt x="3404146" y="148159"/>
                </a:lnTo>
                <a:cubicBezTo>
                  <a:pt x="3419426" y="200001"/>
                  <a:pt x="3436342" y="242975"/>
                  <a:pt x="3454896" y="277081"/>
                </a:cubicBezTo>
                <a:cubicBezTo>
                  <a:pt x="3473450" y="311188"/>
                  <a:pt x="3492823" y="338473"/>
                  <a:pt x="3513014" y="358937"/>
                </a:cubicBezTo>
                <a:cubicBezTo>
                  <a:pt x="3533205" y="379400"/>
                  <a:pt x="3554078" y="393725"/>
                  <a:pt x="3575633" y="401911"/>
                </a:cubicBezTo>
                <a:cubicBezTo>
                  <a:pt x="3597188" y="410096"/>
                  <a:pt x="3618607" y="414189"/>
                  <a:pt x="3639890" y="414189"/>
                </a:cubicBezTo>
                <a:cubicBezTo>
                  <a:pt x="3660081" y="414189"/>
                  <a:pt x="3677270" y="410233"/>
                  <a:pt x="3691459" y="402320"/>
                </a:cubicBezTo>
                <a:cubicBezTo>
                  <a:pt x="3705647" y="394407"/>
                  <a:pt x="3717243" y="384585"/>
                  <a:pt x="3726247" y="372852"/>
                </a:cubicBezTo>
                <a:cubicBezTo>
                  <a:pt x="3735251" y="361119"/>
                  <a:pt x="3741936" y="348568"/>
                  <a:pt x="3746302" y="335198"/>
                </a:cubicBezTo>
                <a:cubicBezTo>
                  <a:pt x="3750667" y="321829"/>
                  <a:pt x="3752850" y="309687"/>
                  <a:pt x="3752850" y="298773"/>
                </a:cubicBezTo>
                <a:cubicBezTo>
                  <a:pt x="3752850" y="289496"/>
                  <a:pt x="3750940" y="279673"/>
                  <a:pt x="3747120" y="269305"/>
                </a:cubicBezTo>
                <a:cubicBezTo>
                  <a:pt x="3743301" y="258936"/>
                  <a:pt x="3738116" y="249250"/>
                  <a:pt x="3731568" y="240246"/>
                </a:cubicBezTo>
                <a:cubicBezTo>
                  <a:pt x="3725019" y="231242"/>
                  <a:pt x="3717243" y="223875"/>
                  <a:pt x="3708239" y="218145"/>
                </a:cubicBezTo>
                <a:cubicBezTo>
                  <a:pt x="3699235" y="212415"/>
                  <a:pt x="3689276" y="209550"/>
                  <a:pt x="3678362" y="209550"/>
                </a:cubicBezTo>
                <a:cubicBezTo>
                  <a:pt x="3673996" y="209550"/>
                  <a:pt x="3670722" y="209823"/>
                  <a:pt x="3668539" y="210369"/>
                </a:cubicBezTo>
                <a:cubicBezTo>
                  <a:pt x="3673996" y="224557"/>
                  <a:pt x="3676725" y="236835"/>
                  <a:pt x="3676725" y="247204"/>
                </a:cubicBezTo>
                <a:cubicBezTo>
                  <a:pt x="3676725" y="259209"/>
                  <a:pt x="3674269" y="269441"/>
                  <a:pt x="3669357" y="277900"/>
                </a:cubicBezTo>
                <a:cubicBezTo>
                  <a:pt x="3664446" y="286358"/>
                  <a:pt x="3658443" y="293179"/>
                  <a:pt x="3651349" y="298364"/>
                </a:cubicBezTo>
                <a:cubicBezTo>
                  <a:pt x="3644255" y="303548"/>
                  <a:pt x="3636343" y="307368"/>
                  <a:pt x="3627611" y="309823"/>
                </a:cubicBezTo>
                <a:cubicBezTo>
                  <a:pt x="3618880" y="312279"/>
                  <a:pt x="3610967" y="313507"/>
                  <a:pt x="3603873" y="313507"/>
                </a:cubicBezTo>
                <a:cubicBezTo>
                  <a:pt x="3578771" y="313507"/>
                  <a:pt x="3558989" y="305731"/>
                  <a:pt x="3544528" y="290178"/>
                </a:cubicBezTo>
                <a:cubicBezTo>
                  <a:pt x="3530067" y="274625"/>
                  <a:pt x="3522836" y="255935"/>
                  <a:pt x="3522836" y="234107"/>
                </a:cubicBezTo>
                <a:cubicBezTo>
                  <a:pt x="3522836" y="224830"/>
                  <a:pt x="3525019" y="215007"/>
                  <a:pt x="3529385" y="204639"/>
                </a:cubicBezTo>
                <a:cubicBezTo>
                  <a:pt x="3533750" y="194271"/>
                  <a:pt x="3540299" y="184584"/>
                  <a:pt x="3549030" y="175580"/>
                </a:cubicBezTo>
                <a:cubicBezTo>
                  <a:pt x="3557761" y="166576"/>
                  <a:pt x="3568539" y="159073"/>
                  <a:pt x="3581363" y="153070"/>
                </a:cubicBezTo>
                <a:cubicBezTo>
                  <a:pt x="3594187" y="147067"/>
                  <a:pt x="3609057" y="144066"/>
                  <a:pt x="3625974" y="144066"/>
                </a:cubicBezTo>
                <a:cubicBezTo>
                  <a:pt x="3636343" y="144066"/>
                  <a:pt x="3650804" y="146522"/>
                  <a:pt x="3669357" y="151433"/>
                </a:cubicBezTo>
                <a:cubicBezTo>
                  <a:pt x="3687911" y="156344"/>
                  <a:pt x="3706193" y="165348"/>
                  <a:pt x="3724201" y="178445"/>
                </a:cubicBezTo>
                <a:cubicBezTo>
                  <a:pt x="3742209" y="191542"/>
                  <a:pt x="3757898" y="209550"/>
                  <a:pt x="3771268" y="232470"/>
                </a:cubicBezTo>
                <a:cubicBezTo>
                  <a:pt x="3784637" y="255389"/>
                  <a:pt x="3791322" y="285130"/>
                  <a:pt x="3791322" y="321692"/>
                </a:cubicBezTo>
                <a:cubicBezTo>
                  <a:pt x="3791322" y="340792"/>
                  <a:pt x="3788457" y="359619"/>
                  <a:pt x="3782727" y="378173"/>
                </a:cubicBezTo>
                <a:cubicBezTo>
                  <a:pt x="3776997" y="396727"/>
                  <a:pt x="3768130" y="413507"/>
                  <a:pt x="3756125" y="428514"/>
                </a:cubicBezTo>
                <a:cubicBezTo>
                  <a:pt x="3744119" y="443521"/>
                  <a:pt x="3729249" y="455662"/>
                  <a:pt x="3711513" y="464939"/>
                </a:cubicBezTo>
                <a:cubicBezTo>
                  <a:pt x="3693778" y="474216"/>
                  <a:pt x="3672632" y="478855"/>
                  <a:pt x="3648075" y="478855"/>
                </a:cubicBezTo>
                <a:cubicBezTo>
                  <a:pt x="3639890" y="478855"/>
                  <a:pt x="3629112" y="477763"/>
                  <a:pt x="3615742" y="475581"/>
                </a:cubicBezTo>
                <a:cubicBezTo>
                  <a:pt x="3602373" y="473398"/>
                  <a:pt x="3587639" y="468486"/>
                  <a:pt x="3571540" y="460847"/>
                </a:cubicBezTo>
                <a:cubicBezTo>
                  <a:pt x="3555442" y="453207"/>
                  <a:pt x="3538389" y="441883"/>
                  <a:pt x="3520381" y="426877"/>
                </a:cubicBezTo>
                <a:cubicBezTo>
                  <a:pt x="3502373" y="411870"/>
                  <a:pt x="3484501" y="391542"/>
                  <a:pt x="3466765" y="365894"/>
                </a:cubicBezTo>
                <a:cubicBezTo>
                  <a:pt x="3449030" y="340246"/>
                  <a:pt x="3432113" y="308459"/>
                  <a:pt x="3416015" y="270533"/>
                </a:cubicBezTo>
                <a:cubicBezTo>
                  <a:pt x="3399917" y="232606"/>
                  <a:pt x="3385592" y="186631"/>
                  <a:pt x="3373041" y="132606"/>
                </a:cubicBezTo>
                <a:close/>
                <a:moveTo>
                  <a:pt x="3932783" y="119509"/>
                </a:moveTo>
                <a:cubicBezTo>
                  <a:pt x="3953520" y="127695"/>
                  <a:pt x="3972893" y="136972"/>
                  <a:pt x="3990901" y="147340"/>
                </a:cubicBezTo>
                <a:cubicBezTo>
                  <a:pt x="4008909" y="157708"/>
                  <a:pt x="4024461" y="169441"/>
                  <a:pt x="4037559" y="182538"/>
                </a:cubicBezTo>
                <a:cubicBezTo>
                  <a:pt x="4050655" y="195635"/>
                  <a:pt x="4060887" y="210369"/>
                  <a:pt x="4068254" y="226740"/>
                </a:cubicBezTo>
                <a:cubicBezTo>
                  <a:pt x="4075621" y="243111"/>
                  <a:pt x="4079305" y="261392"/>
                  <a:pt x="4079305" y="281583"/>
                </a:cubicBezTo>
                <a:cubicBezTo>
                  <a:pt x="4079305" y="290314"/>
                  <a:pt x="4078486" y="300410"/>
                  <a:pt x="4076849" y="311870"/>
                </a:cubicBezTo>
                <a:cubicBezTo>
                  <a:pt x="4093220" y="324421"/>
                  <a:pt x="4106180" y="336836"/>
                  <a:pt x="4115731" y="349114"/>
                </a:cubicBezTo>
                <a:cubicBezTo>
                  <a:pt x="4125280" y="361392"/>
                  <a:pt x="4134148" y="374080"/>
                  <a:pt x="4142333" y="387177"/>
                </a:cubicBezTo>
                <a:lnTo>
                  <a:pt x="4142333" y="119509"/>
                </a:lnTo>
                <a:close/>
                <a:moveTo>
                  <a:pt x="2574057" y="119509"/>
                </a:moveTo>
                <a:cubicBezTo>
                  <a:pt x="2571329" y="119509"/>
                  <a:pt x="2569555" y="121010"/>
                  <a:pt x="2568737" y="124011"/>
                </a:cubicBezTo>
                <a:cubicBezTo>
                  <a:pt x="2567918" y="127013"/>
                  <a:pt x="2567509" y="129878"/>
                  <a:pt x="2567509" y="132606"/>
                </a:cubicBezTo>
                <a:cubicBezTo>
                  <a:pt x="2567509" y="141883"/>
                  <a:pt x="2570510" y="151706"/>
                  <a:pt x="2576513" y="162074"/>
                </a:cubicBezTo>
                <a:cubicBezTo>
                  <a:pt x="2582515" y="172442"/>
                  <a:pt x="2590292" y="182265"/>
                  <a:pt x="2599842" y="191542"/>
                </a:cubicBezTo>
                <a:cubicBezTo>
                  <a:pt x="2609391" y="200819"/>
                  <a:pt x="2619623" y="208459"/>
                  <a:pt x="2630537" y="214462"/>
                </a:cubicBezTo>
                <a:cubicBezTo>
                  <a:pt x="2641452" y="220464"/>
                  <a:pt x="2651820" y="223466"/>
                  <a:pt x="2661642" y="223466"/>
                </a:cubicBezTo>
                <a:cubicBezTo>
                  <a:pt x="2667645" y="223466"/>
                  <a:pt x="2674057" y="222374"/>
                  <a:pt x="2680879" y="220192"/>
                </a:cubicBezTo>
                <a:cubicBezTo>
                  <a:pt x="2687700" y="218009"/>
                  <a:pt x="2693975" y="214871"/>
                  <a:pt x="2699705" y="210778"/>
                </a:cubicBezTo>
                <a:cubicBezTo>
                  <a:pt x="2705435" y="206685"/>
                  <a:pt x="2710210" y="201638"/>
                  <a:pt x="2714030" y="195635"/>
                </a:cubicBezTo>
                <a:cubicBezTo>
                  <a:pt x="2717850" y="189632"/>
                  <a:pt x="2719760" y="182538"/>
                  <a:pt x="2719760" y="174352"/>
                </a:cubicBezTo>
                <a:lnTo>
                  <a:pt x="2719760" y="166985"/>
                </a:lnTo>
                <a:cubicBezTo>
                  <a:pt x="2719760" y="156071"/>
                  <a:pt x="2717986" y="147886"/>
                  <a:pt x="2714439" y="142429"/>
                </a:cubicBezTo>
                <a:cubicBezTo>
                  <a:pt x="2710892" y="136972"/>
                  <a:pt x="2705844" y="130423"/>
                  <a:pt x="2699296" y="122783"/>
                </a:cubicBezTo>
                <a:lnTo>
                  <a:pt x="2699296" y="121965"/>
                </a:lnTo>
                <a:lnTo>
                  <a:pt x="2697659" y="119509"/>
                </a:lnTo>
                <a:close/>
                <a:moveTo>
                  <a:pt x="135880" y="119509"/>
                </a:moveTo>
                <a:cubicBezTo>
                  <a:pt x="158800" y="130423"/>
                  <a:pt x="177627" y="144339"/>
                  <a:pt x="192361" y="161256"/>
                </a:cubicBezTo>
                <a:cubicBezTo>
                  <a:pt x="207095" y="178172"/>
                  <a:pt x="215280" y="198363"/>
                  <a:pt x="216917" y="221829"/>
                </a:cubicBezTo>
                <a:lnTo>
                  <a:pt x="223466" y="216917"/>
                </a:lnTo>
                <a:cubicBezTo>
                  <a:pt x="228377" y="212006"/>
                  <a:pt x="233561" y="207504"/>
                  <a:pt x="239018" y="203411"/>
                </a:cubicBezTo>
                <a:cubicBezTo>
                  <a:pt x="244475" y="199318"/>
                  <a:pt x="250751" y="197272"/>
                  <a:pt x="257845" y="197272"/>
                </a:cubicBezTo>
                <a:cubicBezTo>
                  <a:pt x="264939" y="197272"/>
                  <a:pt x="272306" y="199728"/>
                  <a:pt x="279946" y="204639"/>
                </a:cubicBezTo>
                <a:cubicBezTo>
                  <a:pt x="287586" y="209550"/>
                  <a:pt x="295089" y="215417"/>
                  <a:pt x="302456" y="222238"/>
                </a:cubicBezTo>
                <a:cubicBezTo>
                  <a:pt x="309823" y="229059"/>
                  <a:pt x="316781" y="236563"/>
                  <a:pt x="323329" y="244748"/>
                </a:cubicBezTo>
                <a:cubicBezTo>
                  <a:pt x="329878" y="252934"/>
                  <a:pt x="335335" y="260301"/>
                  <a:pt x="339701" y="266849"/>
                </a:cubicBezTo>
                <a:lnTo>
                  <a:pt x="339701" y="119509"/>
                </a:lnTo>
                <a:close/>
                <a:moveTo>
                  <a:pt x="0" y="80219"/>
                </a:moveTo>
                <a:lnTo>
                  <a:pt x="419919" y="80219"/>
                </a:lnTo>
                <a:lnTo>
                  <a:pt x="420737" y="80219"/>
                </a:lnTo>
                <a:lnTo>
                  <a:pt x="924744" y="80219"/>
                </a:lnTo>
                <a:lnTo>
                  <a:pt x="928241" y="80219"/>
                </a:lnTo>
                <a:lnTo>
                  <a:pt x="1361257" y="80219"/>
                </a:lnTo>
                <a:lnTo>
                  <a:pt x="1365126" y="80219"/>
                </a:lnTo>
                <a:lnTo>
                  <a:pt x="1610544" y="80219"/>
                </a:lnTo>
                <a:lnTo>
                  <a:pt x="1636291" y="80219"/>
                </a:lnTo>
                <a:lnTo>
                  <a:pt x="2118866" y="80219"/>
                </a:lnTo>
                <a:lnTo>
                  <a:pt x="2149153" y="119509"/>
                </a:lnTo>
                <a:lnTo>
                  <a:pt x="1929780" y="119509"/>
                </a:lnTo>
                <a:lnTo>
                  <a:pt x="1929780" y="137517"/>
                </a:lnTo>
                <a:cubicBezTo>
                  <a:pt x="1955974" y="141883"/>
                  <a:pt x="1978894" y="149250"/>
                  <a:pt x="1998539" y="159618"/>
                </a:cubicBezTo>
                <a:cubicBezTo>
                  <a:pt x="2018184" y="169987"/>
                  <a:pt x="2034692" y="182129"/>
                  <a:pt x="2048061" y="196044"/>
                </a:cubicBezTo>
                <a:cubicBezTo>
                  <a:pt x="2061431" y="209960"/>
                  <a:pt x="2071390" y="224966"/>
                  <a:pt x="2077939" y="241065"/>
                </a:cubicBezTo>
                <a:cubicBezTo>
                  <a:pt x="2084487" y="257163"/>
                  <a:pt x="2087761" y="273125"/>
                  <a:pt x="2087761" y="288950"/>
                </a:cubicBezTo>
                <a:cubicBezTo>
                  <a:pt x="2087761" y="298227"/>
                  <a:pt x="2086261" y="308459"/>
                  <a:pt x="2083259" y="319646"/>
                </a:cubicBezTo>
                <a:cubicBezTo>
                  <a:pt x="2080258" y="330833"/>
                  <a:pt x="2075756" y="341610"/>
                  <a:pt x="2069753" y="351979"/>
                </a:cubicBezTo>
                <a:cubicBezTo>
                  <a:pt x="2063750" y="362347"/>
                  <a:pt x="2056247" y="370942"/>
                  <a:pt x="2047243" y="377763"/>
                </a:cubicBezTo>
                <a:cubicBezTo>
                  <a:pt x="2038239" y="384585"/>
                  <a:pt x="2027734" y="387995"/>
                  <a:pt x="2015728" y="387995"/>
                </a:cubicBezTo>
                <a:cubicBezTo>
                  <a:pt x="2004269" y="387995"/>
                  <a:pt x="1993082" y="383766"/>
                  <a:pt x="1982168" y="375308"/>
                </a:cubicBezTo>
                <a:cubicBezTo>
                  <a:pt x="1971254" y="366849"/>
                  <a:pt x="1965797" y="354980"/>
                  <a:pt x="1965797" y="339701"/>
                </a:cubicBezTo>
                <a:cubicBezTo>
                  <a:pt x="1965797" y="334789"/>
                  <a:pt x="1966752" y="329332"/>
                  <a:pt x="1968662" y="323329"/>
                </a:cubicBezTo>
                <a:cubicBezTo>
                  <a:pt x="1970572" y="317327"/>
                  <a:pt x="1973573" y="311597"/>
                  <a:pt x="1977666" y="306140"/>
                </a:cubicBezTo>
                <a:cubicBezTo>
                  <a:pt x="1981758" y="300683"/>
                  <a:pt x="1986943" y="296181"/>
                  <a:pt x="1993218" y="292634"/>
                </a:cubicBezTo>
                <a:cubicBezTo>
                  <a:pt x="1999494" y="289087"/>
                  <a:pt x="2006724" y="287313"/>
                  <a:pt x="2014910" y="287313"/>
                </a:cubicBezTo>
                <a:cubicBezTo>
                  <a:pt x="2019275" y="287313"/>
                  <a:pt x="2024187" y="288268"/>
                  <a:pt x="2029644" y="290178"/>
                </a:cubicBezTo>
                <a:cubicBezTo>
                  <a:pt x="2035101" y="292088"/>
                  <a:pt x="2040012" y="293861"/>
                  <a:pt x="2044378" y="295499"/>
                </a:cubicBezTo>
                <a:cubicBezTo>
                  <a:pt x="2048198" y="287859"/>
                  <a:pt x="2050108" y="279673"/>
                  <a:pt x="2050108" y="270942"/>
                </a:cubicBezTo>
                <a:cubicBezTo>
                  <a:pt x="2050108" y="260574"/>
                  <a:pt x="2046561" y="250751"/>
                  <a:pt x="2039467" y="241474"/>
                </a:cubicBezTo>
                <a:cubicBezTo>
                  <a:pt x="2032372" y="232197"/>
                  <a:pt x="2023095" y="224148"/>
                  <a:pt x="2011636" y="217327"/>
                </a:cubicBezTo>
                <a:cubicBezTo>
                  <a:pt x="2000176" y="210505"/>
                  <a:pt x="1987352" y="205185"/>
                  <a:pt x="1973164" y="201365"/>
                </a:cubicBezTo>
                <a:cubicBezTo>
                  <a:pt x="1958975" y="197545"/>
                  <a:pt x="1945060" y="195635"/>
                  <a:pt x="1931417" y="195635"/>
                </a:cubicBezTo>
                <a:lnTo>
                  <a:pt x="1929780" y="195635"/>
                </a:lnTo>
                <a:lnTo>
                  <a:pt x="1929780" y="544339"/>
                </a:lnTo>
                <a:lnTo>
                  <a:pt x="1903586" y="525512"/>
                </a:lnTo>
                <a:cubicBezTo>
                  <a:pt x="1884487" y="464394"/>
                  <a:pt x="1856929" y="418418"/>
                  <a:pt x="1820912" y="387586"/>
                </a:cubicBezTo>
                <a:cubicBezTo>
                  <a:pt x="1784896" y="356754"/>
                  <a:pt x="1743968" y="338336"/>
                  <a:pt x="1698129" y="332334"/>
                </a:cubicBezTo>
                <a:lnTo>
                  <a:pt x="1654746" y="275853"/>
                </a:lnTo>
                <a:lnTo>
                  <a:pt x="1886397" y="142429"/>
                </a:lnTo>
                <a:lnTo>
                  <a:pt x="1886397" y="119509"/>
                </a:lnTo>
                <a:lnTo>
                  <a:pt x="1666578" y="119509"/>
                </a:lnTo>
                <a:lnTo>
                  <a:pt x="1654299" y="119509"/>
                </a:lnTo>
                <a:cubicBezTo>
                  <a:pt x="1629197" y="123875"/>
                  <a:pt x="1605322" y="133834"/>
                  <a:pt x="1582676" y="149387"/>
                </a:cubicBezTo>
                <a:cubicBezTo>
                  <a:pt x="1560029" y="164939"/>
                  <a:pt x="1538337" y="187449"/>
                  <a:pt x="1517601" y="216917"/>
                </a:cubicBezTo>
                <a:cubicBezTo>
                  <a:pt x="1512144" y="226194"/>
                  <a:pt x="1506960" y="235471"/>
                  <a:pt x="1502048" y="244748"/>
                </a:cubicBezTo>
                <a:cubicBezTo>
                  <a:pt x="1497137" y="254025"/>
                  <a:pt x="1492771" y="264121"/>
                  <a:pt x="1488951" y="275035"/>
                </a:cubicBezTo>
                <a:cubicBezTo>
                  <a:pt x="1485131" y="285949"/>
                  <a:pt x="1481994" y="298091"/>
                  <a:pt x="1479538" y="311460"/>
                </a:cubicBezTo>
                <a:cubicBezTo>
                  <a:pt x="1477082" y="324830"/>
                  <a:pt x="1475854" y="339701"/>
                  <a:pt x="1475854" y="356072"/>
                </a:cubicBezTo>
                <a:cubicBezTo>
                  <a:pt x="1475854" y="368077"/>
                  <a:pt x="1477628" y="381174"/>
                  <a:pt x="1481175" y="395362"/>
                </a:cubicBezTo>
                <a:cubicBezTo>
                  <a:pt x="1484722" y="409551"/>
                  <a:pt x="1489770" y="423602"/>
                  <a:pt x="1496318" y="437518"/>
                </a:cubicBezTo>
                <a:cubicBezTo>
                  <a:pt x="1502867" y="451433"/>
                  <a:pt x="1510916" y="464121"/>
                  <a:pt x="1520466" y="475581"/>
                </a:cubicBezTo>
                <a:cubicBezTo>
                  <a:pt x="1530015" y="487040"/>
                  <a:pt x="1541066" y="496045"/>
                  <a:pt x="1553617" y="502593"/>
                </a:cubicBezTo>
                <a:cubicBezTo>
                  <a:pt x="1551434" y="498227"/>
                  <a:pt x="1550070" y="493862"/>
                  <a:pt x="1549524" y="489496"/>
                </a:cubicBezTo>
                <a:cubicBezTo>
                  <a:pt x="1548979" y="485130"/>
                  <a:pt x="1548706" y="480765"/>
                  <a:pt x="1548706" y="476399"/>
                </a:cubicBezTo>
                <a:cubicBezTo>
                  <a:pt x="1548706" y="463848"/>
                  <a:pt x="1551844" y="453207"/>
                  <a:pt x="1558119" y="444476"/>
                </a:cubicBezTo>
                <a:cubicBezTo>
                  <a:pt x="1564395" y="435744"/>
                  <a:pt x="1573535" y="431106"/>
                  <a:pt x="1585541" y="430560"/>
                </a:cubicBezTo>
                <a:cubicBezTo>
                  <a:pt x="1593726" y="430560"/>
                  <a:pt x="1601230" y="431924"/>
                  <a:pt x="1608051" y="434653"/>
                </a:cubicBezTo>
                <a:cubicBezTo>
                  <a:pt x="1614872" y="437381"/>
                  <a:pt x="1620739" y="441201"/>
                  <a:pt x="1625650" y="446113"/>
                </a:cubicBezTo>
                <a:cubicBezTo>
                  <a:pt x="1630561" y="451024"/>
                  <a:pt x="1634518" y="456754"/>
                  <a:pt x="1637519" y="463302"/>
                </a:cubicBezTo>
                <a:cubicBezTo>
                  <a:pt x="1640520" y="469851"/>
                  <a:pt x="1642021" y="476399"/>
                  <a:pt x="1642021" y="482948"/>
                </a:cubicBezTo>
                <a:cubicBezTo>
                  <a:pt x="1642021" y="488950"/>
                  <a:pt x="1640793" y="495089"/>
                  <a:pt x="1638338" y="501365"/>
                </a:cubicBezTo>
                <a:cubicBezTo>
                  <a:pt x="1635882" y="507641"/>
                  <a:pt x="1632062" y="513507"/>
                  <a:pt x="1626878" y="518964"/>
                </a:cubicBezTo>
                <a:cubicBezTo>
                  <a:pt x="1621694" y="524421"/>
                  <a:pt x="1614872" y="528787"/>
                  <a:pt x="1606414" y="532061"/>
                </a:cubicBezTo>
                <a:cubicBezTo>
                  <a:pt x="1597955" y="535335"/>
                  <a:pt x="1587724" y="536972"/>
                  <a:pt x="1575718" y="536972"/>
                </a:cubicBezTo>
                <a:cubicBezTo>
                  <a:pt x="1559347" y="536972"/>
                  <a:pt x="1542839" y="533016"/>
                  <a:pt x="1526196" y="525103"/>
                </a:cubicBezTo>
                <a:cubicBezTo>
                  <a:pt x="1509552" y="517190"/>
                  <a:pt x="1494545" y="505185"/>
                  <a:pt x="1481175" y="489087"/>
                </a:cubicBezTo>
                <a:cubicBezTo>
                  <a:pt x="1467805" y="472989"/>
                  <a:pt x="1456618" y="452661"/>
                  <a:pt x="1447614" y="428104"/>
                </a:cubicBezTo>
                <a:cubicBezTo>
                  <a:pt x="1438610" y="403548"/>
                  <a:pt x="1433835" y="374353"/>
                  <a:pt x="1433290" y="340519"/>
                </a:cubicBezTo>
                <a:cubicBezTo>
                  <a:pt x="1432198" y="290314"/>
                  <a:pt x="1440384" y="246931"/>
                  <a:pt x="1457846" y="210369"/>
                </a:cubicBezTo>
                <a:cubicBezTo>
                  <a:pt x="1475309" y="173807"/>
                  <a:pt x="1497955" y="143520"/>
                  <a:pt x="1525786" y="119509"/>
                </a:cubicBezTo>
                <a:lnTo>
                  <a:pt x="1393776" y="119509"/>
                </a:lnTo>
                <a:lnTo>
                  <a:pt x="1389088" y="119509"/>
                </a:lnTo>
                <a:lnTo>
                  <a:pt x="1325017" y="119509"/>
                </a:lnTo>
                <a:lnTo>
                  <a:pt x="1325017" y="545158"/>
                </a:lnTo>
                <a:lnTo>
                  <a:pt x="1281634" y="505867"/>
                </a:lnTo>
                <a:lnTo>
                  <a:pt x="1281634" y="277490"/>
                </a:lnTo>
                <a:cubicBezTo>
                  <a:pt x="1281634" y="273670"/>
                  <a:pt x="1280269" y="269032"/>
                  <a:pt x="1277541" y="263575"/>
                </a:cubicBezTo>
                <a:cubicBezTo>
                  <a:pt x="1274812" y="258118"/>
                  <a:pt x="1271402" y="252661"/>
                  <a:pt x="1267309" y="247204"/>
                </a:cubicBezTo>
                <a:cubicBezTo>
                  <a:pt x="1263216" y="241747"/>
                  <a:pt x="1258578" y="237108"/>
                  <a:pt x="1253394" y="233288"/>
                </a:cubicBezTo>
                <a:cubicBezTo>
                  <a:pt x="1248209" y="229468"/>
                  <a:pt x="1242889" y="227558"/>
                  <a:pt x="1237432" y="227558"/>
                </a:cubicBezTo>
                <a:cubicBezTo>
                  <a:pt x="1230883" y="227558"/>
                  <a:pt x="1224198" y="231106"/>
                  <a:pt x="1217377" y="238200"/>
                </a:cubicBezTo>
                <a:cubicBezTo>
                  <a:pt x="1210556" y="245294"/>
                  <a:pt x="1207145" y="260301"/>
                  <a:pt x="1207145" y="283220"/>
                </a:cubicBezTo>
                <a:lnTo>
                  <a:pt x="1207145" y="295499"/>
                </a:lnTo>
                <a:cubicBezTo>
                  <a:pt x="1207145" y="298227"/>
                  <a:pt x="1207282" y="302183"/>
                  <a:pt x="1207555" y="307368"/>
                </a:cubicBezTo>
                <a:cubicBezTo>
                  <a:pt x="1207827" y="312552"/>
                  <a:pt x="1207964" y="317054"/>
                  <a:pt x="1207964" y="320874"/>
                </a:cubicBezTo>
                <a:lnTo>
                  <a:pt x="1181770" y="302866"/>
                </a:lnTo>
                <a:cubicBezTo>
                  <a:pt x="1173039" y="273398"/>
                  <a:pt x="1159669" y="251979"/>
                  <a:pt x="1141661" y="238609"/>
                </a:cubicBezTo>
                <a:cubicBezTo>
                  <a:pt x="1123653" y="225239"/>
                  <a:pt x="1106190" y="218554"/>
                  <a:pt x="1089273" y="218554"/>
                </a:cubicBezTo>
                <a:cubicBezTo>
                  <a:pt x="1064171" y="218554"/>
                  <a:pt x="1043707" y="225512"/>
                  <a:pt x="1027882" y="239428"/>
                </a:cubicBezTo>
                <a:cubicBezTo>
                  <a:pt x="1012056" y="253343"/>
                  <a:pt x="1004144" y="272033"/>
                  <a:pt x="1004144" y="295499"/>
                </a:cubicBezTo>
                <a:cubicBezTo>
                  <a:pt x="1004144" y="305321"/>
                  <a:pt x="1006872" y="315962"/>
                  <a:pt x="1012329" y="327422"/>
                </a:cubicBezTo>
                <a:cubicBezTo>
                  <a:pt x="1017786" y="338882"/>
                  <a:pt x="1028155" y="346249"/>
                  <a:pt x="1043434" y="349523"/>
                </a:cubicBezTo>
                <a:cubicBezTo>
                  <a:pt x="1043434" y="329878"/>
                  <a:pt x="1048482" y="315962"/>
                  <a:pt x="1058578" y="307777"/>
                </a:cubicBezTo>
                <a:cubicBezTo>
                  <a:pt x="1068673" y="299591"/>
                  <a:pt x="1080815" y="295499"/>
                  <a:pt x="1095003" y="295499"/>
                </a:cubicBezTo>
                <a:cubicBezTo>
                  <a:pt x="1111920" y="295499"/>
                  <a:pt x="1124471" y="301228"/>
                  <a:pt x="1132657" y="312688"/>
                </a:cubicBezTo>
                <a:cubicBezTo>
                  <a:pt x="1140842" y="324148"/>
                  <a:pt x="1144935" y="336426"/>
                  <a:pt x="1144935" y="349523"/>
                </a:cubicBezTo>
                <a:cubicBezTo>
                  <a:pt x="1144935" y="365349"/>
                  <a:pt x="1138796" y="378855"/>
                  <a:pt x="1126518" y="390042"/>
                </a:cubicBezTo>
                <a:cubicBezTo>
                  <a:pt x="1114239" y="401229"/>
                  <a:pt x="1097732" y="406822"/>
                  <a:pt x="1076995" y="406822"/>
                </a:cubicBezTo>
                <a:cubicBezTo>
                  <a:pt x="1062807" y="406822"/>
                  <a:pt x="1049301" y="403957"/>
                  <a:pt x="1036477" y="398227"/>
                </a:cubicBezTo>
                <a:cubicBezTo>
                  <a:pt x="1023653" y="392497"/>
                  <a:pt x="1012056" y="384175"/>
                  <a:pt x="1001688" y="373261"/>
                </a:cubicBezTo>
                <a:cubicBezTo>
                  <a:pt x="991320" y="362347"/>
                  <a:pt x="983134" y="348841"/>
                  <a:pt x="977131" y="332743"/>
                </a:cubicBezTo>
                <a:cubicBezTo>
                  <a:pt x="971129" y="316645"/>
                  <a:pt x="968127" y="298227"/>
                  <a:pt x="968127" y="277490"/>
                </a:cubicBezTo>
                <a:cubicBezTo>
                  <a:pt x="968127" y="260028"/>
                  <a:pt x="971129" y="244066"/>
                  <a:pt x="977131" y="229605"/>
                </a:cubicBezTo>
                <a:cubicBezTo>
                  <a:pt x="983134" y="215144"/>
                  <a:pt x="991047" y="202729"/>
                  <a:pt x="1000869" y="192361"/>
                </a:cubicBezTo>
                <a:cubicBezTo>
                  <a:pt x="1010692" y="181992"/>
                  <a:pt x="1022152" y="173943"/>
                  <a:pt x="1035249" y="168213"/>
                </a:cubicBezTo>
                <a:cubicBezTo>
                  <a:pt x="1048346" y="162483"/>
                  <a:pt x="1062261" y="159618"/>
                  <a:pt x="1076995" y="159618"/>
                </a:cubicBezTo>
                <a:cubicBezTo>
                  <a:pt x="1092275" y="159618"/>
                  <a:pt x="1107418" y="162893"/>
                  <a:pt x="1122425" y="169441"/>
                </a:cubicBezTo>
                <a:cubicBezTo>
                  <a:pt x="1137432" y="175990"/>
                  <a:pt x="1154485" y="189632"/>
                  <a:pt x="1173585" y="210369"/>
                </a:cubicBezTo>
                <a:cubicBezTo>
                  <a:pt x="1176313" y="194543"/>
                  <a:pt x="1181770" y="182811"/>
                  <a:pt x="1189956" y="175171"/>
                </a:cubicBezTo>
                <a:cubicBezTo>
                  <a:pt x="1198141" y="167531"/>
                  <a:pt x="1207691" y="163711"/>
                  <a:pt x="1218605" y="163711"/>
                </a:cubicBezTo>
                <a:cubicBezTo>
                  <a:pt x="1233339" y="163711"/>
                  <a:pt x="1245481" y="168895"/>
                  <a:pt x="1255031" y="179264"/>
                </a:cubicBezTo>
                <a:cubicBezTo>
                  <a:pt x="1264580" y="189632"/>
                  <a:pt x="1273175" y="200273"/>
                  <a:pt x="1280815" y="211187"/>
                </a:cubicBezTo>
                <a:lnTo>
                  <a:pt x="1281634" y="212825"/>
                </a:lnTo>
                <a:lnTo>
                  <a:pt x="1281634" y="119509"/>
                </a:lnTo>
                <a:lnTo>
                  <a:pt x="958528" y="119509"/>
                </a:lnTo>
                <a:lnTo>
                  <a:pt x="951756" y="119509"/>
                </a:lnTo>
                <a:lnTo>
                  <a:pt x="739155" y="119509"/>
                </a:lnTo>
                <a:lnTo>
                  <a:pt x="739155" y="137517"/>
                </a:lnTo>
                <a:cubicBezTo>
                  <a:pt x="765349" y="141883"/>
                  <a:pt x="788268" y="149250"/>
                  <a:pt x="807914" y="159618"/>
                </a:cubicBezTo>
                <a:cubicBezTo>
                  <a:pt x="827559" y="169987"/>
                  <a:pt x="844067" y="182129"/>
                  <a:pt x="857436" y="196044"/>
                </a:cubicBezTo>
                <a:cubicBezTo>
                  <a:pt x="870806" y="209960"/>
                  <a:pt x="880765" y="224966"/>
                  <a:pt x="887314" y="241065"/>
                </a:cubicBezTo>
                <a:cubicBezTo>
                  <a:pt x="893862" y="257163"/>
                  <a:pt x="897136" y="273125"/>
                  <a:pt x="897136" y="288950"/>
                </a:cubicBezTo>
                <a:cubicBezTo>
                  <a:pt x="897136" y="298227"/>
                  <a:pt x="895636" y="308459"/>
                  <a:pt x="892634" y="319646"/>
                </a:cubicBezTo>
                <a:cubicBezTo>
                  <a:pt x="889633" y="330833"/>
                  <a:pt x="885131" y="341610"/>
                  <a:pt x="879128" y="351979"/>
                </a:cubicBezTo>
                <a:cubicBezTo>
                  <a:pt x="873125" y="362347"/>
                  <a:pt x="865622" y="370942"/>
                  <a:pt x="856618" y="377763"/>
                </a:cubicBezTo>
                <a:cubicBezTo>
                  <a:pt x="847614" y="384585"/>
                  <a:pt x="837109" y="387995"/>
                  <a:pt x="825103" y="387995"/>
                </a:cubicBezTo>
                <a:cubicBezTo>
                  <a:pt x="813644" y="387995"/>
                  <a:pt x="802457" y="383766"/>
                  <a:pt x="791543" y="375308"/>
                </a:cubicBezTo>
                <a:cubicBezTo>
                  <a:pt x="780629" y="366849"/>
                  <a:pt x="775172" y="354980"/>
                  <a:pt x="775172" y="339701"/>
                </a:cubicBezTo>
                <a:cubicBezTo>
                  <a:pt x="775172" y="334789"/>
                  <a:pt x="776127" y="329332"/>
                  <a:pt x="778037" y="323329"/>
                </a:cubicBezTo>
                <a:cubicBezTo>
                  <a:pt x="779947" y="317327"/>
                  <a:pt x="782948" y="311597"/>
                  <a:pt x="787041" y="306140"/>
                </a:cubicBezTo>
                <a:cubicBezTo>
                  <a:pt x="791133" y="300683"/>
                  <a:pt x="796318" y="296181"/>
                  <a:pt x="802593" y="292634"/>
                </a:cubicBezTo>
                <a:cubicBezTo>
                  <a:pt x="808869" y="289087"/>
                  <a:pt x="816099" y="287313"/>
                  <a:pt x="824285" y="287313"/>
                </a:cubicBezTo>
                <a:cubicBezTo>
                  <a:pt x="828651" y="287313"/>
                  <a:pt x="833562" y="288268"/>
                  <a:pt x="839019" y="290178"/>
                </a:cubicBezTo>
                <a:cubicBezTo>
                  <a:pt x="844476" y="292088"/>
                  <a:pt x="849387" y="293861"/>
                  <a:pt x="853753" y="295499"/>
                </a:cubicBezTo>
                <a:cubicBezTo>
                  <a:pt x="857573" y="287859"/>
                  <a:pt x="859483" y="279673"/>
                  <a:pt x="859483" y="270942"/>
                </a:cubicBezTo>
                <a:cubicBezTo>
                  <a:pt x="859483" y="260574"/>
                  <a:pt x="855936" y="250751"/>
                  <a:pt x="848842" y="241474"/>
                </a:cubicBezTo>
                <a:cubicBezTo>
                  <a:pt x="841747" y="232197"/>
                  <a:pt x="832470" y="224148"/>
                  <a:pt x="821011" y="217327"/>
                </a:cubicBezTo>
                <a:cubicBezTo>
                  <a:pt x="809551" y="210505"/>
                  <a:pt x="796727" y="205185"/>
                  <a:pt x="782539" y="201365"/>
                </a:cubicBezTo>
                <a:cubicBezTo>
                  <a:pt x="768350" y="197545"/>
                  <a:pt x="754435" y="195635"/>
                  <a:pt x="740792" y="195635"/>
                </a:cubicBezTo>
                <a:lnTo>
                  <a:pt x="739155" y="195635"/>
                </a:lnTo>
                <a:lnTo>
                  <a:pt x="739155" y="544339"/>
                </a:lnTo>
                <a:lnTo>
                  <a:pt x="712961" y="525512"/>
                </a:lnTo>
                <a:cubicBezTo>
                  <a:pt x="693862" y="464394"/>
                  <a:pt x="666304" y="418418"/>
                  <a:pt x="630287" y="387586"/>
                </a:cubicBezTo>
                <a:cubicBezTo>
                  <a:pt x="594271" y="356754"/>
                  <a:pt x="553343" y="338336"/>
                  <a:pt x="507504" y="332334"/>
                </a:cubicBezTo>
                <a:lnTo>
                  <a:pt x="464121" y="275853"/>
                </a:lnTo>
                <a:lnTo>
                  <a:pt x="695772" y="142429"/>
                </a:lnTo>
                <a:lnTo>
                  <a:pt x="695772" y="119509"/>
                </a:lnTo>
                <a:lnTo>
                  <a:pt x="451024" y="119509"/>
                </a:lnTo>
                <a:lnTo>
                  <a:pt x="446931" y="119509"/>
                </a:lnTo>
                <a:lnTo>
                  <a:pt x="383084" y="119509"/>
                </a:lnTo>
                <a:lnTo>
                  <a:pt x="383084" y="545158"/>
                </a:lnTo>
                <a:lnTo>
                  <a:pt x="339701" y="505867"/>
                </a:lnTo>
                <a:lnTo>
                  <a:pt x="339701" y="337245"/>
                </a:lnTo>
                <a:cubicBezTo>
                  <a:pt x="339701" y="332879"/>
                  <a:pt x="338200" y="326877"/>
                  <a:pt x="335198" y="319237"/>
                </a:cubicBezTo>
                <a:cubicBezTo>
                  <a:pt x="332197" y="311597"/>
                  <a:pt x="328241" y="304093"/>
                  <a:pt x="323329" y="296726"/>
                </a:cubicBezTo>
                <a:cubicBezTo>
                  <a:pt x="318418" y="289359"/>
                  <a:pt x="312961" y="282947"/>
                  <a:pt x="306958" y="277490"/>
                </a:cubicBezTo>
                <a:cubicBezTo>
                  <a:pt x="300956" y="272033"/>
                  <a:pt x="294953" y="269305"/>
                  <a:pt x="288950" y="269305"/>
                </a:cubicBezTo>
                <a:cubicBezTo>
                  <a:pt x="284039" y="269305"/>
                  <a:pt x="278582" y="271215"/>
                  <a:pt x="272579" y="275035"/>
                </a:cubicBezTo>
                <a:cubicBezTo>
                  <a:pt x="266576" y="278855"/>
                  <a:pt x="260164" y="283766"/>
                  <a:pt x="253343" y="289769"/>
                </a:cubicBezTo>
                <a:cubicBezTo>
                  <a:pt x="246522" y="295771"/>
                  <a:pt x="239428" y="302866"/>
                  <a:pt x="232061" y="311051"/>
                </a:cubicBezTo>
                <a:cubicBezTo>
                  <a:pt x="224694" y="319237"/>
                  <a:pt x="217190" y="327422"/>
                  <a:pt x="209550" y="335608"/>
                </a:cubicBezTo>
                <a:cubicBezTo>
                  <a:pt x="201365" y="344339"/>
                  <a:pt x="193316" y="352934"/>
                  <a:pt x="185403" y="361392"/>
                </a:cubicBezTo>
                <a:cubicBezTo>
                  <a:pt x="177490" y="369851"/>
                  <a:pt x="169850" y="377354"/>
                  <a:pt x="162483" y="383903"/>
                </a:cubicBezTo>
                <a:cubicBezTo>
                  <a:pt x="155116" y="390451"/>
                  <a:pt x="148159" y="395772"/>
                  <a:pt x="141610" y="399864"/>
                </a:cubicBezTo>
                <a:cubicBezTo>
                  <a:pt x="135062" y="403957"/>
                  <a:pt x="129059" y="406003"/>
                  <a:pt x="123602" y="406003"/>
                </a:cubicBezTo>
                <a:cubicBezTo>
                  <a:pt x="115417" y="406003"/>
                  <a:pt x="106822" y="402456"/>
                  <a:pt x="97818" y="395362"/>
                </a:cubicBezTo>
                <a:cubicBezTo>
                  <a:pt x="88814" y="388268"/>
                  <a:pt x="80492" y="379673"/>
                  <a:pt x="72852" y="369578"/>
                </a:cubicBezTo>
                <a:cubicBezTo>
                  <a:pt x="65212" y="359482"/>
                  <a:pt x="58663" y="348841"/>
                  <a:pt x="53206" y="337654"/>
                </a:cubicBezTo>
                <a:cubicBezTo>
                  <a:pt x="47749" y="326467"/>
                  <a:pt x="44475" y="316781"/>
                  <a:pt x="43384" y="308595"/>
                </a:cubicBezTo>
                <a:lnTo>
                  <a:pt x="76126" y="306958"/>
                </a:lnTo>
                <a:cubicBezTo>
                  <a:pt x="79400" y="319510"/>
                  <a:pt x="84039" y="327968"/>
                  <a:pt x="90041" y="332334"/>
                </a:cubicBezTo>
                <a:cubicBezTo>
                  <a:pt x="96044" y="336699"/>
                  <a:pt x="99591" y="338882"/>
                  <a:pt x="100683" y="338882"/>
                </a:cubicBezTo>
                <a:cubicBezTo>
                  <a:pt x="104503" y="338882"/>
                  <a:pt x="111324" y="334789"/>
                  <a:pt x="121146" y="326604"/>
                </a:cubicBezTo>
                <a:cubicBezTo>
                  <a:pt x="130969" y="318418"/>
                  <a:pt x="140928" y="308868"/>
                  <a:pt x="151024" y="297954"/>
                </a:cubicBezTo>
                <a:cubicBezTo>
                  <a:pt x="161119" y="287040"/>
                  <a:pt x="169987" y="276263"/>
                  <a:pt x="177627" y="265621"/>
                </a:cubicBezTo>
                <a:cubicBezTo>
                  <a:pt x="185267" y="254980"/>
                  <a:pt x="189086" y="246931"/>
                  <a:pt x="189086" y="241474"/>
                </a:cubicBezTo>
                <a:cubicBezTo>
                  <a:pt x="189086" y="226740"/>
                  <a:pt x="186767" y="214871"/>
                  <a:pt x="182129" y="205867"/>
                </a:cubicBezTo>
                <a:cubicBezTo>
                  <a:pt x="177490" y="196863"/>
                  <a:pt x="171215" y="189632"/>
                  <a:pt x="163302" y="184175"/>
                </a:cubicBezTo>
                <a:cubicBezTo>
                  <a:pt x="155389" y="178718"/>
                  <a:pt x="146385" y="174489"/>
                  <a:pt x="136290" y="171487"/>
                </a:cubicBezTo>
                <a:cubicBezTo>
                  <a:pt x="126194" y="168486"/>
                  <a:pt x="115962" y="165621"/>
                  <a:pt x="105594" y="162893"/>
                </a:cubicBezTo>
                <a:cubicBezTo>
                  <a:pt x="94680" y="160710"/>
                  <a:pt x="84175" y="158118"/>
                  <a:pt x="74080" y="155116"/>
                </a:cubicBezTo>
                <a:cubicBezTo>
                  <a:pt x="63984" y="152115"/>
                  <a:pt x="54025" y="147613"/>
                  <a:pt x="44202" y="141610"/>
                </a:cubicBezTo>
                <a:lnTo>
                  <a:pt x="38472" y="119509"/>
                </a:lnTo>
                <a:lnTo>
                  <a:pt x="27831" y="119509"/>
                </a:lnTo>
                <a:close/>
                <a:moveTo>
                  <a:pt x="3263801" y="819"/>
                </a:moveTo>
                <a:cubicBezTo>
                  <a:pt x="3276898" y="6822"/>
                  <a:pt x="3286038" y="16644"/>
                  <a:pt x="3291223" y="30287"/>
                </a:cubicBezTo>
                <a:cubicBezTo>
                  <a:pt x="3296407" y="43929"/>
                  <a:pt x="3300363" y="56481"/>
                  <a:pt x="3303092" y="67940"/>
                </a:cubicBezTo>
                <a:cubicBezTo>
                  <a:pt x="3304183" y="70669"/>
                  <a:pt x="3304729" y="72852"/>
                  <a:pt x="3304729" y="74489"/>
                </a:cubicBezTo>
                <a:cubicBezTo>
                  <a:pt x="3304729" y="76126"/>
                  <a:pt x="3305274" y="78036"/>
                  <a:pt x="3306366" y="80219"/>
                </a:cubicBezTo>
                <a:lnTo>
                  <a:pt x="3334569" y="80219"/>
                </a:lnTo>
                <a:lnTo>
                  <a:pt x="3344838" y="80219"/>
                </a:lnTo>
                <a:lnTo>
                  <a:pt x="3809331" y="80219"/>
                </a:lnTo>
                <a:lnTo>
                  <a:pt x="3835372" y="115932"/>
                </a:lnTo>
                <a:lnTo>
                  <a:pt x="3810819" y="80219"/>
                </a:lnTo>
                <a:lnTo>
                  <a:pt x="4242197" y="80219"/>
                </a:lnTo>
                <a:lnTo>
                  <a:pt x="4272483" y="119509"/>
                </a:lnTo>
                <a:lnTo>
                  <a:pt x="4184898" y="119509"/>
                </a:lnTo>
                <a:lnTo>
                  <a:pt x="4184898" y="546795"/>
                </a:lnTo>
                <a:lnTo>
                  <a:pt x="4159523" y="518964"/>
                </a:lnTo>
                <a:cubicBezTo>
                  <a:pt x="4159523" y="510233"/>
                  <a:pt x="4157067" y="497818"/>
                  <a:pt x="4152156" y="481720"/>
                </a:cubicBezTo>
                <a:cubicBezTo>
                  <a:pt x="4147245" y="465622"/>
                  <a:pt x="4140423" y="449114"/>
                  <a:pt x="4131692" y="432197"/>
                </a:cubicBezTo>
                <a:cubicBezTo>
                  <a:pt x="4122961" y="415280"/>
                  <a:pt x="4112593" y="399728"/>
                  <a:pt x="4100587" y="385540"/>
                </a:cubicBezTo>
                <a:cubicBezTo>
                  <a:pt x="4088581" y="371351"/>
                  <a:pt x="4075485" y="361802"/>
                  <a:pt x="4061297" y="356890"/>
                </a:cubicBezTo>
                <a:cubicBezTo>
                  <a:pt x="4058568" y="366713"/>
                  <a:pt x="4054339" y="375581"/>
                  <a:pt x="4048609" y="383493"/>
                </a:cubicBezTo>
                <a:cubicBezTo>
                  <a:pt x="4042879" y="391406"/>
                  <a:pt x="4036467" y="398227"/>
                  <a:pt x="4029373" y="403957"/>
                </a:cubicBezTo>
                <a:cubicBezTo>
                  <a:pt x="4022279" y="409687"/>
                  <a:pt x="4014639" y="414189"/>
                  <a:pt x="4006453" y="417463"/>
                </a:cubicBezTo>
                <a:cubicBezTo>
                  <a:pt x="3998268" y="420737"/>
                  <a:pt x="3990355" y="422375"/>
                  <a:pt x="3982715" y="422375"/>
                </a:cubicBezTo>
                <a:cubicBezTo>
                  <a:pt x="3963070" y="422375"/>
                  <a:pt x="3946153" y="415826"/>
                  <a:pt x="3931965" y="402729"/>
                </a:cubicBezTo>
                <a:cubicBezTo>
                  <a:pt x="3917777" y="389632"/>
                  <a:pt x="3910683" y="374080"/>
                  <a:pt x="3910683" y="356072"/>
                </a:cubicBezTo>
                <a:cubicBezTo>
                  <a:pt x="3910683" y="348977"/>
                  <a:pt x="3912183" y="341065"/>
                  <a:pt x="3915185" y="332334"/>
                </a:cubicBezTo>
                <a:cubicBezTo>
                  <a:pt x="3918186" y="323602"/>
                  <a:pt x="3923097" y="315553"/>
                  <a:pt x="3929919" y="308186"/>
                </a:cubicBezTo>
                <a:cubicBezTo>
                  <a:pt x="3936739" y="300819"/>
                  <a:pt x="3945334" y="294544"/>
                  <a:pt x="3955703" y="289359"/>
                </a:cubicBezTo>
                <a:cubicBezTo>
                  <a:pt x="3966071" y="284175"/>
                  <a:pt x="3978623" y="281583"/>
                  <a:pt x="3993357" y="281583"/>
                </a:cubicBezTo>
                <a:cubicBezTo>
                  <a:pt x="3999359" y="281583"/>
                  <a:pt x="4005089" y="281856"/>
                  <a:pt x="4010546" y="282402"/>
                </a:cubicBezTo>
                <a:cubicBezTo>
                  <a:pt x="4016003" y="282947"/>
                  <a:pt x="4022006" y="284039"/>
                  <a:pt x="4028554" y="285676"/>
                </a:cubicBezTo>
                <a:cubicBezTo>
                  <a:pt x="4030737" y="284039"/>
                  <a:pt x="4032374" y="281037"/>
                  <a:pt x="4033465" y="276672"/>
                </a:cubicBezTo>
                <a:cubicBezTo>
                  <a:pt x="4034557" y="272306"/>
                  <a:pt x="4035103" y="267395"/>
                  <a:pt x="4035103" y="261938"/>
                </a:cubicBezTo>
                <a:cubicBezTo>
                  <a:pt x="4035103" y="245021"/>
                  <a:pt x="4030601" y="230969"/>
                  <a:pt x="4021597" y="219782"/>
                </a:cubicBezTo>
                <a:cubicBezTo>
                  <a:pt x="4012593" y="208595"/>
                  <a:pt x="4001269" y="199455"/>
                  <a:pt x="3987627" y="192361"/>
                </a:cubicBezTo>
                <a:cubicBezTo>
                  <a:pt x="3973984" y="185267"/>
                  <a:pt x="3959250" y="179673"/>
                  <a:pt x="3943425" y="175580"/>
                </a:cubicBezTo>
                <a:cubicBezTo>
                  <a:pt x="3927599" y="171487"/>
                  <a:pt x="3912865" y="168077"/>
                  <a:pt x="3899223" y="165348"/>
                </a:cubicBezTo>
                <a:cubicBezTo>
                  <a:pt x="3891037" y="163711"/>
                  <a:pt x="3883397" y="162211"/>
                  <a:pt x="3876303" y="160846"/>
                </a:cubicBezTo>
                <a:cubicBezTo>
                  <a:pt x="3869209" y="159482"/>
                  <a:pt x="3862660" y="157708"/>
                  <a:pt x="3856658" y="155526"/>
                </a:cubicBezTo>
                <a:lnTo>
                  <a:pt x="3843561" y="119509"/>
                </a:lnTo>
                <a:lnTo>
                  <a:pt x="3837980" y="119509"/>
                </a:lnTo>
                <a:lnTo>
                  <a:pt x="3837831" y="119509"/>
                </a:lnTo>
                <a:lnTo>
                  <a:pt x="3375943" y="119509"/>
                </a:lnTo>
                <a:lnTo>
                  <a:pt x="3361581" y="119509"/>
                </a:lnTo>
                <a:lnTo>
                  <a:pt x="3307184" y="119509"/>
                </a:lnTo>
                <a:lnTo>
                  <a:pt x="3307184" y="545158"/>
                </a:lnTo>
                <a:lnTo>
                  <a:pt x="3263801" y="505867"/>
                </a:lnTo>
                <a:lnTo>
                  <a:pt x="3263801" y="271760"/>
                </a:lnTo>
                <a:cubicBezTo>
                  <a:pt x="3263801" y="265758"/>
                  <a:pt x="3261482" y="256344"/>
                  <a:pt x="3256843" y="243520"/>
                </a:cubicBezTo>
                <a:cubicBezTo>
                  <a:pt x="3252205" y="230696"/>
                  <a:pt x="3244428" y="217463"/>
                  <a:pt x="3233515" y="203820"/>
                </a:cubicBezTo>
                <a:cubicBezTo>
                  <a:pt x="3230786" y="197272"/>
                  <a:pt x="3225875" y="190314"/>
                  <a:pt x="3218781" y="182947"/>
                </a:cubicBezTo>
                <a:cubicBezTo>
                  <a:pt x="3211686" y="175580"/>
                  <a:pt x="3203501" y="168623"/>
                  <a:pt x="3194224" y="162074"/>
                </a:cubicBezTo>
                <a:cubicBezTo>
                  <a:pt x="3184947" y="155526"/>
                  <a:pt x="3175124" y="150205"/>
                  <a:pt x="3164756" y="146112"/>
                </a:cubicBezTo>
                <a:cubicBezTo>
                  <a:pt x="3154387" y="142020"/>
                  <a:pt x="3144565" y="139973"/>
                  <a:pt x="3135288" y="139973"/>
                </a:cubicBezTo>
                <a:cubicBezTo>
                  <a:pt x="3120008" y="139973"/>
                  <a:pt x="3105683" y="143793"/>
                  <a:pt x="3092314" y="151433"/>
                </a:cubicBezTo>
                <a:cubicBezTo>
                  <a:pt x="3078944" y="159073"/>
                  <a:pt x="3068439" y="171624"/>
                  <a:pt x="3060800" y="189086"/>
                </a:cubicBezTo>
                <a:cubicBezTo>
                  <a:pt x="3070622" y="186358"/>
                  <a:pt x="3080990" y="184994"/>
                  <a:pt x="3091905" y="184994"/>
                </a:cubicBezTo>
                <a:cubicBezTo>
                  <a:pt x="3124647" y="184994"/>
                  <a:pt x="3147703" y="190996"/>
                  <a:pt x="3161072" y="203002"/>
                </a:cubicBezTo>
                <a:cubicBezTo>
                  <a:pt x="3174442" y="215007"/>
                  <a:pt x="3181127" y="231651"/>
                  <a:pt x="3181127" y="252934"/>
                </a:cubicBezTo>
                <a:cubicBezTo>
                  <a:pt x="3181127" y="264939"/>
                  <a:pt x="3174851" y="283493"/>
                  <a:pt x="3162300" y="308595"/>
                </a:cubicBezTo>
                <a:cubicBezTo>
                  <a:pt x="3149749" y="333698"/>
                  <a:pt x="3130104" y="360983"/>
                  <a:pt x="3103364" y="390451"/>
                </a:cubicBezTo>
                <a:lnTo>
                  <a:pt x="3051795" y="331515"/>
                </a:lnTo>
                <a:lnTo>
                  <a:pt x="3057525" y="328241"/>
                </a:lnTo>
                <a:cubicBezTo>
                  <a:pt x="3061891" y="324967"/>
                  <a:pt x="3067894" y="320192"/>
                  <a:pt x="3075534" y="313916"/>
                </a:cubicBezTo>
                <a:cubicBezTo>
                  <a:pt x="3083173" y="307640"/>
                  <a:pt x="3091632" y="299591"/>
                  <a:pt x="3100909" y="289769"/>
                </a:cubicBezTo>
                <a:cubicBezTo>
                  <a:pt x="3113460" y="276672"/>
                  <a:pt x="3122464" y="265348"/>
                  <a:pt x="3127921" y="255799"/>
                </a:cubicBezTo>
                <a:cubicBezTo>
                  <a:pt x="3133378" y="246249"/>
                  <a:pt x="3136107" y="239291"/>
                  <a:pt x="3136107" y="234925"/>
                </a:cubicBezTo>
                <a:cubicBezTo>
                  <a:pt x="3136107" y="226194"/>
                  <a:pt x="3130377" y="221829"/>
                  <a:pt x="3118917" y="221829"/>
                </a:cubicBezTo>
                <a:cubicBezTo>
                  <a:pt x="3117280" y="221829"/>
                  <a:pt x="3113460" y="223193"/>
                  <a:pt x="3107457" y="225921"/>
                </a:cubicBezTo>
                <a:cubicBezTo>
                  <a:pt x="3101454" y="228650"/>
                  <a:pt x="3094633" y="231651"/>
                  <a:pt x="3086993" y="234925"/>
                </a:cubicBezTo>
                <a:cubicBezTo>
                  <a:pt x="3077716" y="239291"/>
                  <a:pt x="3069394" y="243384"/>
                  <a:pt x="3062027" y="247204"/>
                </a:cubicBezTo>
                <a:cubicBezTo>
                  <a:pt x="3054660" y="251024"/>
                  <a:pt x="3048248" y="252934"/>
                  <a:pt x="3042791" y="252934"/>
                </a:cubicBezTo>
                <a:cubicBezTo>
                  <a:pt x="3031877" y="252934"/>
                  <a:pt x="3023146" y="251024"/>
                  <a:pt x="3016598" y="247204"/>
                </a:cubicBezTo>
                <a:cubicBezTo>
                  <a:pt x="3010049" y="243384"/>
                  <a:pt x="3004865" y="238609"/>
                  <a:pt x="3001045" y="232879"/>
                </a:cubicBezTo>
                <a:cubicBezTo>
                  <a:pt x="2997225" y="227149"/>
                  <a:pt x="2994633" y="220874"/>
                  <a:pt x="2993269" y="214052"/>
                </a:cubicBezTo>
                <a:cubicBezTo>
                  <a:pt x="2991904" y="207231"/>
                  <a:pt x="2991222" y="201092"/>
                  <a:pt x="2991222" y="195635"/>
                </a:cubicBezTo>
                <a:cubicBezTo>
                  <a:pt x="2991222" y="187449"/>
                  <a:pt x="2992723" y="178718"/>
                  <a:pt x="2995724" y="169441"/>
                </a:cubicBezTo>
                <a:cubicBezTo>
                  <a:pt x="2998726" y="160164"/>
                  <a:pt x="3003773" y="150887"/>
                  <a:pt x="3010868" y="141610"/>
                </a:cubicBezTo>
                <a:cubicBezTo>
                  <a:pt x="3020690" y="128513"/>
                  <a:pt x="3031332" y="118281"/>
                  <a:pt x="3042791" y="110914"/>
                </a:cubicBezTo>
                <a:cubicBezTo>
                  <a:pt x="3054251" y="103547"/>
                  <a:pt x="3065302" y="98090"/>
                  <a:pt x="3075943" y="94543"/>
                </a:cubicBezTo>
                <a:cubicBezTo>
                  <a:pt x="3086584" y="90996"/>
                  <a:pt x="3096134" y="88677"/>
                  <a:pt x="3104592" y="87586"/>
                </a:cubicBezTo>
                <a:cubicBezTo>
                  <a:pt x="3113050" y="86494"/>
                  <a:pt x="3119463" y="85949"/>
                  <a:pt x="3123828" y="85949"/>
                </a:cubicBezTo>
                <a:lnTo>
                  <a:pt x="3128740" y="85949"/>
                </a:lnTo>
                <a:cubicBezTo>
                  <a:pt x="3145111" y="86494"/>
                  <a:pt x="3159845" y="90041"/>
                  <a:pt x="3172942" y="96590"/>
                </a:cubicBezTo>
                <a:cubicBezTo>
                  <a:pt x="3186038" y="103138"/>
                  <a:pt x="3198044" y="111460"/>
                  <a:pt x="3208958" y="121556"/>
                </a:cubicBezTo>
                <a:cubicBezTo>
                  <a:pt x="3219872" y="131651"/>
                  <a:pt x="3229831" y="143247"/>
                  <a:pt x="3238835" y="156344"/>
                </a:cubicBezTo>
                <a:cubicBezTo>
                  <a:pt x="3247839" y="169441"/>
                  <a:pt x="3256161" y="183084"/>
                  <a:pt x="3263801" y="197272"/>
                </a:cubicBezTo>
                <a:close/>
                <a:moveTo>
                  <a:pt x="2855268" y="0"/>
                </a:moveTo>
                <a:cubicBezTo>
                  <a:pt x="2866182" y="6549"/>
                  <a:pt x="2874504" y="16644"/>
                  <a:pt x="2880234" y="30287"/>
                </a:cubicBezTo>
                <a:cubicBezTo>
                  <a:pt x="2885964" y="43929"/>
                  <a:pt x="2890193" y="56208"/>
                  <a:pt x="2892921" y="67122"/>
                </a:cubicBezTo>
                <a:lnTo>
                  <a:pt x="2897014" y="80219"/>
                </a:lnTo>
                <a:lnTo>
                  <a:pt x="2958406" y="80219"/>
                </a:lnTo>
                <a:lnTo>
                  <a:pt x="2989511" y="119509"/>
                </a:lnTo>
                <a:lnTo>
                  <a:pt x="2897833" y="119509"/>
                </a:lnTo>
                <a:lnTo>
                  <a:pt x="2897833" y="545158"/>
                </a:lnTo>
                <a:lnTo>
                  <a:pt x="2855268" y="505867"/>
                </a:lnTo>
                <a:lnTo>
                  <a:pt x="2855268" y="183357"/>
                </a:lnTo>
                <a:cubicBezTo>
                  <a:pt x="2855268" y="179537"/>
                  <a:pt x="2853767" y="174352"/>
                  <a:pt x="2850766" y="167804"/>
                </a:cubicBezTo>
                <a:cubicBezTo>
                  <a:pt x="2847764" y="161256"/>
                  <a:pt x="2844081" y="154707"/>
                  <a:pt x="2839715" y="148159"/>
                </a:cubicBezTo>
                <a:cubicBezTo>
                  <a:pt x="2835350" y="141610"/>
                  <a:pt x="2830848" y="135607"/>
                  <a:pt x="2826209" y="130150"/>
                </a:cubicBezTo>
                <a:cubicBezTo>
                  <a:pt x="2821571" y="124693"/>
                  <a:pt x="2817341" y="121146"/>
                  <a:pt x="2813522" y="119509"/>
                </a:cubicBezTo>
                <a:lnTo>
                  <a:pt x="2777505" y="119509"/>
                </a:lnTo>
                <a:lnTo>
                  <a:pt x="2743498" y="119509"/>
                </a:lnTo>
                <a:cubicBezTo>
                  <a:pt x="2749500" y="128786"/>
                  <a:pt x="2754412" y="139291"/>
                  <a:pt x="2758232" y="151024"/>
                </a:cubicBezTo>
                <a:cubicBezTo>
                  <a:pt x="2762052" y="162756"/>
                  <a:pt x="2763962" y="174080"/>
                  <a:pt x="2763962" y="184994"/>
                </a:cubicBezTo>
                <a:cubicBezTo>
                  <a:pt x="2763962" y="189359"/>
                  <a:pt x="2763689" y="193725"/>
                  <a:pt x="2763143" y="198091"/>
                </a:cubicBezTo>
                <a:cubicBezTo>
                  <a:pt x="2762597" y="202456"/>
                  <a:pt x="2761779" y="206822"/>
                  <a:pt x="2760688" y="211187"/>
                </a:cubicBezTo>
                <a:cubicBezTo>
                  <a:pt x="2760688" y="211187"/>
                  <a:pt x="2760960" y="210915"/>
                  <a:pt x="2761506" y="210369"/>
                </a:cubicBezTo>
                <a:cubicBezTo>
                  <a:pt x="2760415" y="211460"/>
                  <a:pt x="2759869" y="212279"/>
                  <a:pt x="2759869" y="212825"/>
                </a:cubicBezTo>
                <a:lnTo>
                  <a:pt x="2753321" y="230833"/>
                </a:lnTo>
                <a:cubicBezTo>
                  <a:pt x="2752775" y="233015"/>
                  <a:pt x="2751956" y="234653"/>
                  <a:pt x="2750865" y="235744"/>
                </a:cubicBezTo>
                <a:cubicBezTo>
                  <a:pt x="2750865" y="236290"/>
                  <a:pt x="2750592" y="236563"/>
                  <a:pt x="2750046" y="236563"/>
                </a:cubicBezTo>
                <a:lnTo>
                  <a:pt x="2750046" y="238200"/>
                </a:lnTo>
                <a:lnTo>
                  <a:pt x="2749228" y="541065"/>
                </a:lnTo>
                <a:lnTo>
                  <a:pt x="2728764" y="527968"/>
                </a:lnTo>
                <a:lnTo>
                  <a:pt x="2725490" y="518964"/>
                </a:lnTo>
                <a:cubicBezTo>
                  <a:pt x="2724944" y="517327"/>
                  <a:pt x="2724398" y="516236"/>
                  <a:pt x="2723853" y="515690"/>
                </a:cubicBezTo>
                <a:cubicBezTo>
                  <a:pt x="2723307" y="515144"/>
                  <a:pt x="2722761" y="514598"/>
                  <a:pt x="2722216" y="514053"/>
                </a:cubicBezTo>
                <a:lnTo>
                  <a:pt x="2709937" y="495226"/>
                </a:lnTo>
                <a:lnTo>
                  <a:pt x="2709937" y="496863"/>
                </a:lnTo>
                <a:lnTo>
                  <a:pt x="2675558" y="463302"/>
                </a:lnTo>
                <a:cubicBezTo>
                  <a:pt x="2674466" y="463302"/>
                  <a:pt x="2673375" y="462757"/>
                  <a:pt x="2672284" y="461665"/>
                </a:cubicBezTo>
                <a:lnTo>
                  <a:pt x="2669828" y="457572"/>
                </a:lnTo>
                <a:lnTo>
                  <a:pt x="2656731" y="446931"/>
                </a:lnTo>
                <a:cubicBezTo>
                  <a:pt x="2655640" y="445840"/>
                  <a:pt x="2653593" y="444476"/>
                  <a:pt x="2650592" y="442838"/>
                </a:cubicBezTo>
                <a:cubicBezTo>
                  <a:pt x="2647591" y="441201"/>
                  <a:pt x="2641997" y="437654"/>
                  <a:pt x="2633812" y="432197"/>
                </a:cubicBezTo>
                <a:cubicBezTo>
                  <a:pt x="2626172" y="428923"/>
                  <a:pt x="2619896" y="426194"/>
                  <a:pt x="2614985" y="424012"/>
                </a:cubicBezTo>
                <a:cubicBezTo>
                  <a:pt x="2610074" y="421829"/>
                  <a:pt x="2605708" y="420055"/>
                  <a:pt x="2601888" y="418691"/>
                </a:cubicBezTo>
                <a:cubicBezTo>
                  <a:pt x="2598068" y="417327"/>
                  <a:pt x="2594657" y="416235"/>
                  <a:pt x="2591656" y="415417"/>
                </a:cubicBezTo>
                <a:cubicBezTo>
                  <a:pt x="2588655" y="414598"/>
                  <a:pt x="2585244" y="413916"/>
                  <a:pt x="2581424" y="413370"/>
                </a:cubicBezTo>
                <a:cubicBezTo>
                  <a:pt x="2575421" y="412825"/>
                  <a:pt x="2571329" y="412688"/>
                  <a:pt x="2569146" y="412961"/>
                </a:cubicBezTo>
                <a:cubicBezTo>
                  <a:pt x="2566963" y="413234"/>
                  <a:pt x="2563689" y="413098"/>
                  <a:pt x="2559323" y="412552"/>
                </a:cubicBezTo>
                <a:cubicBezTo>
                  <a:pt x="2558232" y="412552"/>
                  <a:pt x="2557413" y="412552"/>
                  <a:pt x="2556867" y="412552"/>
                </a:cubicBezTo>
                <a:cubicBezTo>
                  <a:pt x="2556322" y="412552"/>
                  <a:pt x="2555230" y="413370"/>
                  <a:pt x="2553593" y="415008"/>
                </a:cubicBezTo>
                <a:lnTo>
                  <a:pt x="2508573" y="359346"/>
                </a:lnTo>
                <a:lnTo>
                  <a:pt x="2641179" y="281583"/>
                </a:lnTo>
                <a:cubicBezTo>
                  <a:pt x="2629719" y="277218"/>
                  <a:pt x="2618532" y="270806"/>
                  <a:pt x="2607618" y="262347"/>
                </a:cubicBezTo>
                <a:cubicBezTo>
                  <a:pt x="2596704" y="253889"/>
                  <a:pt x="2586608" y="244475"/>
                  <a:pt x="2577331" y="234107"/>
                </a:cubicBezTo>
                <a:cubicBezTo>
                  <a:pt x="2568054" y="223739"/>
                  <a:pt x="2559869" y="212688"/>
                  <a:pt x="2552775" y="200955"/>
                </a:cubicBezTo>
                <a:cubicBezTo>
                  <a:pt x="2545681" y="189223"/>
                  <a:pt x="2540223" y="177900"/>
                  <a:pt x="2536404" y="166985"/>
                </a:cubicBezTo>
                <a:cubicBezTo>
                  <a:pt x="2527127" y="180082"/>
                  <a:pt x="2518941" y="192497"/>
                  <a:pt x="2511847" y="204230"/>
                </a:cubicBezTo>
                <a:cubicBezTo>
                  <a:pt x="2504753" y="215962"/>
                  <a:pt x="2498750" y="225921"/>
                  <a:pt x="2493839" y="234107"/>
                </a:cubicBezTo>
                <a:lnTo>
                  <a:pt x="2493839" y="233288"/>
                </a:lnTo>
                <a:cubicBezTo>
                  <a:pt x="2485653" y="248022"/>
                  <a:pt x="2478423" y="259482"/>
                  <a:pt x="2472147" y="267668"/>
                </a:cubicBezTo>
                <a:cubicBezTo>
                  <a:pt x="2465871" y="275853"/>
                  <a:pt x="2458641" y="279946"/>
                  <a:pt x="2450455" y="279946"/>
                </a:cubicBezTo>
                <a:cubicBezTo>
                  <a:pt x="2441724" y="279946"/>
                  <a:pt x="2428900" y="274216"/>
                  <a:pt x="2411983" y="262756"/>
                </a:cubicBezTo>
                <a:cubicBezTo>
                  <a:pt x="2395067" y="251297"/>
                  <a:pt x="2378150" y="230014"/>
                  <a:pt x="2361233" y="198909"/>
                </a:cubicBezTo>
                <a:lnTo>
                  <a:pt x="2391519" y="184994"/>
                </a:lnTo>
                <a:cubicBezTo>
                  <a:pt x="2395339" y="193725"/>
                  <a:pt x="2400524" y="202047"/>
                  <a:pt x="2407072" y="209960"/>
                </a:cubicBezTo>
                <a:cubicBezTo>
                  <a:pt x="2413620" y="217872"/>
                  <a:pt x="2419077" y="221829"/>
                  <a:pt x="2423443" y="221829"/>
                </a:cubicBezTo>
                <a:cubicBezTo>
                  <a:pt x="2431083" y="221829"/>
                  <a:pt x="2437631" y="217872"/>
                  <a:pt x="2443088" y="209960"/>
                </a:cubicBezTo>
                <a:cubicBezTo>
                  <a:pt x="2448545" y="202047"/>
                  <a:pt x="2454275" y="192634"/>
                  <a:pt x="2460278" y="181719"/>
                </a:cubicBezTo>
                <a:cubicBezTo>
                  <a:pt x="2466281" y="171897"/>
                  <a:pt x="2472420" y="161665"/>
                  <a:pt x="2478696" y="151024"/>
                </a:cubicBezTo>
                <a:cubicBezTo>
                  <a:pt x="2484971" y="140382"/>
                  <a:pt x="2493020" y="129878"/>
                  <a:pt x="2502843" y="119509"/>
                </a:cubicBezTo>
                <a:lnTo>
                  <a:pt x="2342406" y="119509"/>
                </a:lnTo>
                <a:lnTo>
                  <a:pt x="2315394" y="80219"/>
                </a:lnTo>
                <a:lnTo>
                  <a:pt x="2746400" y="80219"/>
                </a:lnTo>
                <a:lnTo>
                  <a:pt x="2780333" y="80219"/>
                </a:lnTo>
                <a:lnTo>
                  <a:pt x="2820070" y="80219"/>
                </a:lnTo>
                <a:cubicBezTo>
                  <a:pt x="2830438" y="87858"/>
                  <a:pt x="2838215" y="93861"/>
                  <a:pt x="2843399" y="98227"/>
                </a:cubicBezTo>
                <a:cubicBezTo>
                  <a:pt x="2848583" y="102592"/>
                  <a:pt x="2852539" y="107777"/>
                  <a:pt x="2855268" y="11377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EF1853A1-AA0A-3441-9518-1AE9D02EF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19" y="2011640"/>
            <a:ext cx="623750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1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6E06F1-A291-457E-9E92-BA9AB118873A}"/>
              </a:ext>
            </a:extLst>
          </p:cNvPr>
          <p:cNvSpPr txBox="1"/>
          <p:nvPr/>
        </p:nvSpPr>
        <p:spPr>
          <a:xfrm>
            <a:off x="4323837" y="924058"/>
            <a:ext cx="6714126" cy="9952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bn-BD" sz="5867" b="1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মাদক</a:t>
            </a:r>
            <a:r>
              <a:rPr lang="en-GB" sz="5867" b="1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াসক্তির</a:t>
            </a:r>
            <a:r>
              <a:rPr lang="bn-BD" sz="5867" b="1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867" b="1" dirty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5867" b="1" dirty="0">
              <a:solidFill>
                <a:srgbClr val="F79646">
                  <a:lumMod val="75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1C5C025E-02D5-A14A-9907-8D8D69F75B7C}"/>
              </a:ext>
            </a:extLst>
          </p:cNvPr>
          <p:cNvSpPr txBox="1"/>
          <p:nvPr/>
        </p:nvSpPr>
        <p:spPr>
          <a:xfrm>
            <a:off x="1402920" y="3000246"/>
            <a:ext cx="12567442" cy="5243790"/>
          </a:xfrm>
          <a:prstGeom prst="rect">
            <a:avLst/>
          </a:prstGeom>
          <a:noFill/>
          <a:ln>
            <a:noFill/>
          </a:ln>
        </p:spPr>
        <p:txBody>
          <a:bodyPr wrap="square" lIns="72435" tIns="36218" rIns="72435" bIns="3621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106" indent="-619106">
              <a:buFont typeface="Wingdings" panose="05000000000000000000" pitchFamily="2" charset="2"/>
              <a:buChar char="Ø"/>
            </a:pPr>
            <a:r>
              <a:rPr lang="en-US" sz="480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bn-IN" sz="480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নৈতিক জীবনের প্রভাব।</a:t>
            </a:r>
          </a:p>
          <a:p>
            <a:pPr marL="619106" indent="-619106">
              <a:buFont typeface="Wingdings" panose="05000000000000000000" pitchFamily="2" charset="2"/>
              <a:buChar char="Ø"/>
            </a:pPr>
            <a:r>
              <a:rPr lang="en-GB" sz="480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 মাদক গ্রহনকারীর হৃদরোগ,যক্ষা,ক্যন্সার ও শ্বাস কষ্ঠ হতে পারে।</a:t>
            </a:r>
          </a:p>
          <a:p>
            <a:pPr marL="619106" indent="-619106">
              <a:buFont typeface="Wingdings" panose="05000000000000000000" pitchFamily="2" charset="2"/>
              <a:buChar char="Ø"/>
            </a:pPr>
            <a:r>
              <a:rPr lang="en-GB" sz="480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মানসিক স্বাস্থ্য দুর্বল হয়ে পড়ে।</a:t>
            </a:r>
          </a:p>
          <a:p>
            <a:pPr marL="619106" indent="-619106">
              <a:buFont typeface="Wingdings" panose="05000000000000000000" pitchFamily="2" charset="2"/>
              <a:buChar char="Ø"/>
            </a:pPr>
            <a:r>
              <a:rPr lang="en-GB" sz="480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হতাশা ও হীনমন্যতায় ভোগে।</a:t>
            </a:r>
          </a:p>
          <a:p>
            <a:pPr marL="619106" indent="-619106">
              <a:buFont typeface="Wingdings" panose="05000000000000000000" pitchFamily="2" charset="2"/>
              <a:buChar char="Ø"/>
            </a:pPr>
            <a:r>
              <a:rPr lang="en-GB" sz="480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 ক্ষতির পাশাপাশি উৎকন্ঠা ও উত্তেজনার শিকার হয়ে সমাজেও নৈরাজ্য সৃষ্টি করে।</a:t>
            </a:r>
            <a:endParaRPr lang="en-US" sz="480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4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8C9093-AD7C-420E-A7A7-7AA8C68F5C41}"/>
              </a:ext>
            </a:extLst>
          </p:cNvPr>
          <p:cNvSpPr txBox="1"/>
          <p:nvPr/>
        </p:nvSpPr>
        <p:spPr>
          <a:xfrm>
            <a:off x="7333842" y="917039"/>
            <a:ext cx="2126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9CDD8F-CB09-6C45-8A75-584A103A991C}"/>
              </a:ext>
            </a:extLst>
          </p:cNvPr>
          <p:cNvSpPr txBox="1"/>
          <p:nvPr/>
        </p:nvSpPr>
        <p:spPr>
          <a:xfrm>
            <a:off x="3276600" y="468933"/>
            <a:ext cx="7563363" cy="9952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bn-BD" sz="5867" b="1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মাদক</a:t>
            </a:r>
            <a:r>
              <a:rPr lang="en-GB" sz="5867" b="1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াসক্তির</a:t>
            </a:r>
            <a:r>
              <a:rPr lang="bn-BD" sz="5867" b="1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867" b="1" dirty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5867" b="1" dirty="0">
              <a:solidFill>
                <a:srgbClr val="F79646">
                  <a:lumMod val="75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0AB6C89F-D614-9648-8F10-38C13770F505}"/>
              </a:ext>
            </a:extLst>
          </p:cNvPr>
          <p:cNvSpPr txBox="1"/>
          <p:nvPr/>
        </p:nvSpPr>
        <p:spPr>
          <a:xfrm>
            <a:off x="1219421" y="1919267"/>
            <a:ext cx="12711247" cy="5613122"/>
          </a:xfrm>
          <a:prstGeom prst="rect">
            <a:avLst/>
          </a:prstGeom>
          <a:noFill/>
          <a:ln>
            <a:noFill/>
          </a:ln>
        </p:spPr>
        <p:txBody>
          <a:bodyPr wrap="square" lIns="72435" tIns="36218" rIns="72435" bIns="3621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106" indent="-619106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প্রবাবে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সৃষ্ঠি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শান্তিকে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19106" indent="-619106">
              <a:buFont typeface="Wingdings" panose="05000000000000000000" pitchFamily="2" charset="2"/>
              <a:buChar char="Ø"/>
            </a:pP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প্রতিবেশির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19106" indent="-619106">
              <a:buFont typeface="Wingdings" panose="05000000000000000000" pitchFamily="2" charset="2"/>
              <a:buChar char="Ø"/>
            </a:pP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হত্যা,আত্বহত্যা,বাড়ি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পালানো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নিরুদ্দেশ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19106" indent="-619106">
              <a:buFont typeface="Wingdings" panose="05000000000000000000" pitchFamily="2" charset="2"/>
              <a:buChar char="Ø"/>
            </a:pP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চুরি,ডাকাতি,রাহাজানি,ছিনতাই,রাহাজানি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ঘটনাও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19106" indent="-619106">
              <a:buFont typeface="Wingdings" panose="05000000000000000000" pitchFamily="2" charset="2"/>
              <a:buChar char="Ø"/>
            </a:pP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অস্থিরতা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অবক্ষয়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19106" indent="-619106">
              <a:buFont typeface="Wingdings" panose="05000000000000000000" pitchFamily="2" charset="2"/>
              <a:buChar char="Ø"/>
            </a:pP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36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3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19B63D6-B678-6846-A51E-E56661F28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5" y="847725"/>
            <a:ext cx="5257800" cy="372427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20978E3-258B-7F4F-886B-A40029848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84" y="275065"/>
            <a:ext cx="4876800" cy="4321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32F61C-4CEE-0346-8A91-4DC039A734C2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5" y="5724514"/>
            <a:ext cx="4358411" cy="3001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22542B-7901-5F48-82A6-EC81A2E1D995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0644" flipV="1">
            <a:off x="8660571" y="5097256"/>
            <a:ext cx="4153317" cy="3497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C6C4B0-FD43-E544-A054-A93D804E8AC9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22" y="5097256"/>
            <a:ext cx="2894350" cy="3497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2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979B13-FD8A-48C1-AB25-46B0B5E21990}"/>
              </a:ext>
            </a:extLst>
          </p:cNvPr>
          <p:cNvSpPr/>
          <p:nvPr/>
        </p:nvSpPr>
        <p:spPr>
          <a:xfrm>
            <a:off x="217656" y="6133104"/>
            <a:ext cx="13955544" cy="1223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14114" tIns="57056" rIns="114114" bIns="57056">
            <a:spAutoFit/>
          </a:bodyPr>
          <a:lstStyle/>
          <a:p>
            <a:pPr algn="ctr"/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</a:t>
            </a: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নিয়ন্ত্রনে</a:t>
            </a: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 </a:t>
            </a:r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কনভেনশনে</a:t>
            </a: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</a:t>
            </a: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</a:t>
            </a: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কনভেনশনে</a:t>
            </a: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১৯৯০ </a:t>
            </a:r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সাক্ষর</a:t>
            </a: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GB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EAE26-592C-4D84-AEAD-86B3EEFAD339}"/>
              </a:ext>
            </a:extLst>
          </p:cNvPr>
          <p:cNvSpPr txBox="1"/>
          <p:nvPr/>
        </p:nvSpPr>
        <p:spPr>
          <a:xfrm>
            <a:off x="1066800" y="629274"/>
            <a:ext cx="9990507" cy="838687"/>
          </a:xfrm>
          <a:prstGeom prst="rect">
            <a:avLst/>
          </a:prstGeom>
          <a:solidFill>
            <a:schemeClr val="accent6"/>
          </a:solidFill>
        </p:spPr>
        <p:txBody>
          <a:bodyPr wrap="square" lIns="99057" tIns="49528" rIns="99057" bIns="49528" rtlCol="0">
            <a:spAutoFit/>
          </a:bodyPr>
          <a:lstStyle/>
          <a:p>
            <a:r>
              <a:rPr lang="en-GB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GB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নিয়ন্ত্রনে</a:t>
            </a:r>
            <a:r>
              <a:rPr lang="en-GB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আইনসমূহ</a:t>
            </a:r>
            <a:r>
              <a:rPr lang="en-GB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D0A47-CF8C-4AAE-A225-8B2A0845CDAC}"/>
              </a:ext>
            </a:extLst>
          </p:cNvPr>
          <p:cNvSpPr txBox="1"/>
          <p:nvPr/>
        </p:nvSpPr>
        <p:spPr>
          <a:xfrm>
            <a:off x="217656" y="3759193"/>
            <a:ext cx="14630400" cy="13003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9057" tIns="49528" rIns="99057" bIns="49528" rtlCol="0">
            <a:spAutoFit/>
          </a:bodyPr>
          <a:lstStyle/>
          <a:p>
            <a:r>
              <a:rPr lang="en-GB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GB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GB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GB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GB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GB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GB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GB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GB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GB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GB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।?</a:t>
            </a: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9438AF-52B4-0047-B028-2EA3556E23D4}"/>
              </a:ext>
            </a:extLst>
          </p:cNvPr>
          <p:cNvSpPr/>
          <p:nvPr/>
        </p:nvSpPr>
        <p:spPr>
          <a:xfrm>
            <a:off x="217656" y="2230317"/>
            <a:ext cx="14184144" cy="792335"/>
          </a:xfrm>
          <a:prstGeom prst="rect">
            <a:avLst/>
          </a:prstGeom>
          <a:solidFill>
            <a:srgbClr val="FFFF00"/>
          </a:solidFill>
        </p:spPr>
        <p:txBody>
          <a:bodyPr wrap="square" lIns="114114" tIns="57056" rIns="114114" bIns="57056">
            <a:spAutoFit/>
          </a:bodyPr>
          <a:lstStyle/>
          <a:p>
            <a:pPr algn="ctr"/>
            <a:r>
              <a:rPr lang="en-GB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GB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GB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মাদকাশক্তি</a:t>
            </a:r>
            <a:r>
              <a:rPr lang="en-GB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ভয়াবহ</a:t>
            </a:r>
            <a:r>
              <a:rPr lang="en-GB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GB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</a:t>
            </a:r>
            <a:r>
              <a:rPr lang="en-GB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1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18F064-B729-4933-8E4E-F298DBB465FB}"/>
              </a:ext>
            </a:extLst>
          </p:cNvPr>
          <p:cNvSpPr txBox="1"/>
          <p:nvPr/>
        </p:nvSpPr>
        <p:spPr>
          <a:xfrm>
            <a:off x="0" y="244586"/>
            <a:ext cx="14478000" cy="138499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l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s-IN" sz="3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apri" panose="02000503000000020004" pitchFamily="2" charset="0"/>
              <a:cs typeface="Paapri" panose="02000503000000020004" pitchFamily="2" charset="0"/>
            </a:endParaRPr>
          </a:p>
          <a:p>
            <a:pPr marL="0" marR="0" lvl="0" indent="0" algn="l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Paapri" panose="02000503000000020004" pitchFamily="2" charset="0"/>
                <a:cs typeface="Paapri" panose="02000503000000020004" pitchFamily="2" charset="0"/>
              </a:rPr>
              <a:t>বাংলাদেশ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Paapri" panose="02000503000000020004" pitchFamily="2" charset="0"/>
                <a:cs typeface="Paapri" panose="02000503000000020004" pitchFamily="2" charset="0"/>
              </a:rPr>
              <a:t> 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Paapri" panose="02000503000000020004" pitchFamily="2" charset="0"/>
                <a:cs typeface="Paapri" panose="02000503000000020004" pitchFamily="2" charset="0"/>
              </a:rPr>
              <a:t>সরকার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Paapri" panose="02000503000000020004" pitchFamily="2" charset="0"/>
                <a:cs typeface="Paapri" panose="02000503000000020004" pitchFamily="2" charset="0"/>
              </a:rPr>
              <a:t> 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Paapri" panose="02000503000000020004" pitchFamily="2" charset="0"/>
                <a:cs typeface="Paapri" panose="02000503000000020004" pitchFamily="2" charset="0"/>
              </a:rPr>
              <a:t>তামাক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Paapri" panose="02000503000000020004" pitchFamily="2" charset="0"/>
                <a:cs typeface="Paapri" panose="02000503000000020004" pitchFamily="2" charset="0"/>
              </a:rPr>
              <a:t> 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Paapri" panose="02000503000000020004" pitchFamily="2" charset="0"/>
                <a:cs typeface="Paapri" panose="02000503000000020004" pitchFamily="2" charset="0"/>
              </a:rPr>
              <a:t>দ্রব্য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Paapri" panose="02000503000000020004" pitchFamily="2" charset="0"/>
                <a:cs typeface="Paapri" panose="02000503000000020004" pitchFamily="2" charset="0"/>
              </a:rPr>
              <a:t> 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Paapri" panose="02000503000000020004" pitchFamily="2" charset="0"/>
                <a:cs typeface="Paapri" panose="02000503000000020004" pitchFamily="2" charset="0"/>
              </a:rPr>
              <a:t>ব্যবহার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Paapri" panose="02000503000000020004" pitchFamily="2" charset="0"/>
                <a:cs typeface="Paapri" panose="02000503000000020004" pitchFamily="2" charset="0"/>
              </a:rPr>
              <a:t> 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Paapri" panose="02000503000000020004" pitchFamily="2" charset="0"/>
                <a:cs typeface="Paapri" panose="02000503000000020004" pitchFamily="2" charset="0"/>
              </a:rPr>
              <a:t>নিয়ম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Paapri" panose="02000503000000020004" pitchFamily="2" charset="0"/>
                <a:cs typeface="Paapri" panose="02000503000000020004" pitchFamily="2" charset="0"/>
              </a:rPr>
              <a:t> 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Paapri" panose="02000503000000020004" pitchFamily="2" charset="0"/>
                <a:cs typeface="Paapri" panose="02000503000000020004" pitchFamily="2" charset="0"/>
              </a:rPr>
              <a:t>বিধি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Paapri" panose="02000503000000020004" pitchFamily="2" charset="0"/>
                <a:cs typeface="Paapri" panose="02000503000000020004" pitchFamily="2" charset="0"/>
              </a:rPr>
              <a:t> 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Paapri" panose="02000503000000020004" pitchFamily="2" charset="0"/>
                <a:cs typeface="Paapri" panose="02000503000000020004" pitchFamily="2" charset="0"/>
              </a:rPr>
              <a:t>মালা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Paapri" panose="02000503000000020004" pitchFamily="2" charset="0"/>
                <a:cs typeface="Paapri" panose="02000503000000020004" pitchFamily="2" charset="0"/>
              </a:rPr>
              <a:t>।</a:t>
            </a:r>
            <a:endParaRPr kumimoji="0" lang="as-IN" sz="4800" b="0" i="0" u="none" strike="noStrike" kern="1200" cap="none" spc="0" normalizeH="0" baseline="0" noProof="0" dirty="0">
              <a:ln>
                <a:noFill/>
              </a:ln>
              <a:solidFill>
                <a:srgbClr val="050505"/>
              </a:solidFill>
              <a:effectLst/>
              <a:uLnTx/>
              <a:uFillTx/>
              <a:latin typeface="Paapri" panose="02000503000000020004" pitchFamily="2" charset="0"/>
              <a:cs typeface="Paapri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62418-1618-4D6D-AF64-E31D6247350F}"/>
              </a:ext>
            </a:extLst>
          </p:cNvPr>
          <p:cNvSpPr txBox="1"/>
          <p:nvPr/>
        </p:nvSpPr>
        <p:spPr>
          <a:xfrm>
            <a:off x="914553" y="1989535"/>
            <a:ext cx="12573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rif Ador Unicode" panose="02000600000000000000" pitchFamily="2" charset="0"/>
                <a:cs typeface="Shorif Ador Unicode" panose="02000600000000000000" pitchFamily="2" charset="0"/>
              </a:rPr>
              <a:t>১।পাবলিক </a:t>
            </a:r>
            <a:r>
              <a:rPr kumimoji="0" lang="en-GB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rif Ador Unicode" panose="02000600000000000000" pitchFamily="2" charset="0"/>
                <a:cs typeface="Shorif Ador Unicode" panose="02000600000000000000" pitchFamily="2" charset="0"/>
              </a:rPr>
              <a:t>প্লেসে</a:t>
            </a: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kumimoji="0" lang="en-GB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rif Ador Unicode" panose="02000600000000000000" pitchFamily="2" charset="0"/>
                <a:cs typeface="Shorif Ador Unicode" panose="02000600000000000000" pitchFamily="2" charset="0"/>
              </a:rPr>
              <a:t>এবং</a:t>
            </a: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kumimoji="0" lang="en-GB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rif Ador Unicode" panose="02000600000000000000" pitchFamily="2" charset="0"/>
                <a:cs typeface="Shorif Ador Unicode" panose="02000600000000000000" pitchFamily="2" charset="0"/>
              </a:rPr>
              <a:t>পরিবহনে</a:t>
            </a: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kumimoji="0" lang="en-GB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rif Ador Unicode" panose="02000600000000000000" pitchFamily="2" charset="0"/>
                <a:cs typeface="Shorif Ador Unicode" panose="02000600000000000000" pitchFamily="2" charset="0"/>
              </a:rPr>
              <a:t>তামাক</a:t>
            </a: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kumimoji="0" lang="en-GB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rif Ador Unicode" panose="02000600000000000000" pitchFamily="2" charset="0"/>
                <a:cs typeface="Shorif Ador Unicode" panose="02000600000000000000" pitchFamily="2" charset="0"/>
              </a:rPr>
              <a:t>ব্যবহার</a:t>
            </a: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kumimoji="0" lang="en-GB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rif Ador Unicode" panose="02000600000000000000" pitchFamily="2" charset="0"/>
                <a:cs typeface="Shorif Ador Unicode" panose="02000600000000000000" pitchFamily="2" charset="0"/>
              </a:rPr>
              <a:t>করলে</a:t>
            </a: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kumimoji="0" lang="en-GB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rif Ador Unicode" panose="02000600000000000000" pitchFamily="2" charset="0"/>
                <a:cs typeface="Shorif Ador Unicode" panose="02000600000000000000" pitchFamily="2" charset="0"/>
              </a:rPr>
              <a:t>শাস্তি</a:t>
            </a: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kumimoji="0" lang="en-GB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rif Ador Unicode" panose="02000600000000000000" pitchFamily="2" charset="0"/>
                <a:cs typeface="Shorif Ador Unicode" panose="02000600000000000000" pitchFamily="2" charset="0"/>
              </a:rPr>
              <a:t>আছে</a:t>
            </a: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rif Ador Unicode" panose="02000600000000000000" pitchFamily="2" charset="0"/>
                <a:cs typeface="Shorif Ador Unicode" panose="02000600000000000000" pitchFamily="2" charset="0"/>
              </a:rPr>
              <a:t>।</a:t>
            </a:r>
          </a:p>
          <a:p>
            <a:pPr marL="0" marR="0" lvl="0" indent="0" algn="l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২।অফিস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আদালত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৩।গ্রন্থাগার ৪।লিফট ৫।হাসপাতাল  ও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ক্লিনিকে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৬।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বিমান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বন্দর।৭।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নৌ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বন্দর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৮।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সমুদ্র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বন্দর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৯।রেলওয়ে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স্টেশন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১০।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বাস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টার্মিনাল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১১।প্রক্ষা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গৃহ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১২।প্রদর্শনী কেন্দ্র১৩।থিয়েটার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হল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১৪।বিপনী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বিতান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১৫।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আবদ্ধ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রেস্তোরা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১৬।পাবলিক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টয়লেট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১৭।শিশু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পার্ক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১৮।মেলা ১৯।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পাবলিক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পরিবহনের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জন্য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অপেক্ষার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স্থান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এবং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প্রয়োজন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অনুযায়ী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সরকার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ঘোষিত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স্থান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সমূহে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ধূমপান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দন্ডনীয়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অপরাধ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হিসেবে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গণ্য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হবে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।</a:t>
            </a:r>
          </a:p>
          <a:p>
            <a:pPr marL="0" marR="0" lvl="0" indent="0" algn="l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বিধান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লঙ্গনকারীকে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৩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শত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টাকা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অর্থদন্ডে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দন্ডিত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হইবেন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এবং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দ্বিতীয়বার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এ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ধরনের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অপরাধ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ঘটলে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উক্ত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দন্ডের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দ্বিগুণ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হারে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দন্ডনীয়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 </a:t>
            </a:r>
            <a:r>
              <a:rPr lang="en-GB" sz="3200" u="sng" dirty="0" err="1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হইবেন</a:t>
            </a:r>
            <a:r>
              <a:rPr lang="en-GB" sz="3200" u="sng" dirty="0">
                <a:solidFill>
                  <a:srgbClr val="002060"/>
                </a:solidFill>
                <a:latin typeface="Shorif Ador Unicode" panose="02000600000000000000" pitchFamily="2" charset="0"/>
                <a:cs typeface="Shorif Ador Unicode" panose="02000600000000000000" pitchFamily="2" charset="0"/>
              </a:rPr>
              <a:t>।</a:t>
            </a:r>
          </a:p>
          <a:p>
            <a:pPr marL="0" marR="0" lvl="0" indent="0" algn="l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s-IN" sz="3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horif Ador Unicode" panose="02000600000000000000" pitchFamily="2" charset="0"/>
              <a:cs typeface="Shorif Ador Unicode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2175D7-8A3D-4269-8762-AB5D3B0E1FE2}"/>
              </a:ext>
            </a:extLst>
          </p:cNvPr>
          <p:cNvSpPr txBox="1"/>
          <p:nvPr/>
        </p:nvSpPr>
        <p:spPr>
          <a:xfrm>
            <a:off x="1020300" y="7067848"/>
            <a:ext cx="12496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2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moyer Srot Unicode" panose="02000506000000020003" pitchFamily="2" charset="0"/>
                <a:cs typeface="Somoyer Srot Unicode" panose="02000506000000020003" pitchFamily="2" charset="0"/>
              </a:rPr>
              <a:t>শিক্ষার ওপর প্রভাব:</a:t>
            </a:r>
          </a:p>
          <a:p>
            <a:pPr marL="0" marR="0" lvl="0" indent="0" algn="l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2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Somoyer Srot Unicode" panose="02000506000000020003" pitchFamily="2" charset="0"/>
                <a:cs typeface="Somoyer Srot Unicode" panose="02000506000000020003" pitchFamily="2" charset="0"/>
              </a:rPr>
              <a:t>অনেক মেধাবী ও ভালো ছাত্রছাত্রী মাদকদ্রব্য গ্রহণ করে তাদের উজ্জ্বল ভবিষ্যৎ জীবনকে নষ্ট করছে। তাই দেখা যায় মাদকাসক্তি সমস্যা আমাদের দেশের শিক্ষার ওপর মারাত্মক প্রভাব বিস্তার করছে।</a:t>
            </a:r>
          </a:p>
        </p:txBody>
      </p:sp>
    </p:spTree>
    <p:extLst>
      <p:ext uri="{BB962C8B-B14F-4D97-AF65-F5344CB8AC3E}">
        <p14:creationId xmlns:p14="http://schemas.microsoft.com/office/powerpoint/2010/main" val="142547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944" y="3166260"/>
            <a:ext cx="10589948" cy="14056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4267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২।সরকারী বেসরকারী উদ্যোগে নেশা বা মাদকের ক্ষতিকর প্রভাব সম্পর্কে বিজ্ঞাপনের মাধ্যমে প্রচার চালাতে হবে।</a:t>
            </a:r>
            <a:endParaRPr lang="en-US" sz="4267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262" y="1598601"/>
            <a:ext cx="11844875" cy="14056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4267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১।ধূমপান ও অন্যান্য নেশাজাতীয় দ্রব্যের উৎপাদন ও বিজ্ঞাপন প্রচার বন্ধ করতে হবে।</a:t>
            </a:r>
            <a:endParaRPr lang="en-US" sz="4267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334944" y="533537"/>
            <a:ext cx="13123757" cy="9952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5867" b="1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মাদকাশক্তি</a:t>
            </a:r>
            <a:r>
              <a:rPr lang="en-GB" sz="5867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রোধে কী কী ব্যবস্থা নেওয়া যায়।</a:t>
            </a:r>
            <a:endParaRPr lang="en-US" sz="5867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2F445-63C8-A247-A093-0B4201FC75D2}"/>
              </a:ext>
            </a:extLst>
          </p:cNvPr>
          <p:cNvSpPr txBox="1"/>
          <p:nvPr/>
        </p:nvSpPr>
        <p:spPr>
          <a:xfrm>
            <a:off x="578542" y="4510710"/>
            <a:ext cx="11844876" cy="14056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4267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৩।মাদক উৎপাদনের সংগে জড়িত শ্রমিকদের জন্য বিক্ল্প কর্মসংস্থানের ব্যবস্থা করতে হবে।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7BE22C-477A-F346-9402-B5F7E12E4078}"/>
              </a:ext>
            </a:extLst>
          </p:cNvPr>
          <p:cNvSpPr txBox="1"/>
          <p:nvPr/>
        </p:nvSpPr>
        <p:spPr>
          <a:xfrm>
            <a:off x="-23958" y="5770190"/>
            <a:ext cx="14289572" cy="20622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4267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৪।ছাত্রদের সামনে শিক্ষকের ধূমপানকে অপরাধ হিসেবে গণ্য করতে হবে।</a:t>
            </a:r>
          </a:p>
          <a:p>
            <a:pPr algn="ctr" defTabSz="1219170"/>
            <a:r>
              <a:rPr lang="en-GB" sz="4267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 ঔষধ হিসেবে উৎপাদিত ও ব্যবহৃত মাদকজাতীয় দ্রব্যের বাজার নিয়ন্ত্রন করতে হবে।</a:t>
            </a:r>
            <a:endParaRPr lang="en-US" sz="4267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2A1E66-7F4F-4A10-A7BE-39779773A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56" y="2304917"/>
            <a:ext cx="4005625" cy="36406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78C34C-21C5-4C11-B6AE-F75D0CF7B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0" y="2297019"/>
            <a:ext cx="4763011" cy="34792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14216E-B460-48C0-B72B-1ABFBF4F90D0}"/>
              </a:ext>
            </a:extLst>
          </p:cNvPr>
          <p:cNvSpPr txBox="1"/>
          <p:nvPr/>
        </p:nvSpPr>
        <p:spPr>
          <a:xfrm>
            <a:off x="975360" y="6438701"/>
            <a:ext cx="12760960" cy="1333699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just"/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“মাদককে না বলুন”-এই প্রতিজ্ঞায় উদ্বুদ্ধ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 সহ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মাদক বিরোধী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পোস্টার, বিলবোর্ড ও লিফলেট এর মাধ্যমে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সচেতনতা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হবে।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8CCAD-2AB6-4C5F-AA71-AB9C8EBA1823}"/>
              </a:ext>
            </a:extLst>
          </p:cNvPr>
          <p:cNvSpPr txBox="1"/>
          <p:nvPr/>
        </p:nvSpPr>
        <p:spPr>
          <a:xfrm>
            <a:off x="4064000" y="1288917"/>
            <a:ext cx="6502400" cy="718146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8B7C05-F27A-45A7-95C5-8068010DD0EF}"/>
              </a:ext>
            </a:extLst>
          </p:cNvPr>
          <p:cNvSpPr/>
          <p:nvPr/>
        </p:nvSpPr>
        <p:spPr>
          <a:xfrm>
            <a:off x="731520" y="1930403"/>
            <a:ext cx="12961600" cy="7345078"/>
          </a:xfrm>
          <a:prstGeom prst="rect">
            <a:avLst/>
          </a:prstGeom>
        </p:spPr>
        <p:txBody>
          <a:bodyPr wrap="square" lIns="141721" tIns="70861" rIns="141721" bIns="70861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1.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?</a:t>
            </a:r>
          </a:p>
          <a:p>
            <a:endParaRPr lang="bn-BD" sz="600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NikoshBAN"/>
            </a:endParaRPr>
          </a:p>
          <a:p>
            <a:endParaRPr lang="bn-BD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NikoshBAN"/>
            </a:endParaRPr>
          </a:p>
          <a:p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   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২.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টানাপোড়েনে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বিভ্রান্ত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লক্ষ্যভ্রষ্ট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আকৃষ্ট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 </a:t>
            </a:r>
            <a:endParaRPr lang="bn-BD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NikoshBAN"/>
            </a:endParaRPr>
          </a:p>
          <a:p>
            <a:endParaRPr lang="bn-BD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NikoshBAN"/>
            </a:endParaRPr>
          </a:p>
          <a:p>
            <a:r>
              <a:rPr lang="bn-BD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 </a:t>
            </a:r>
            <a:endParaRPr lang="en-US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Vrinda"/>
            </a:endParaRPr>
          </a:p>
          <a:p>
            <a:pPr marL="708606"/>
            <a:r>
              <a:rPr lang="bn-BD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		</a:t>
            </a:r>
            <a:endParaRPr lang="en-US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Vrinda"/>
            </a:endParaRPr>
          </a:p>
          <a:p>
            <a:pPr marL="708606"/>
            <a:r>
              <a:rPr lang="bn-BD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		</a:t>
            </a:r>
            <a:endParaRPr lang="en-US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Vrind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38BAF3-9247-4D32-81C5-20C4AF4641AB}"/>
              </a:ext>
            </a:extLst>
          </p:cNvPr>
          <p:cNvSpPr/>
          <p:nvPr/>
        </p:nvSpPr>
        <p:spPr>
          <a:xfrm>
            <a:off x="1184618" y="2540000"/>
            <a:ext cx="5744670" cy="812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Calibri"/>
                <a:cs typeface="NikoshBAN" pitchFamily="2" charset="0"/>
              </a:rPr>
              <a:t>রাজনৈতিক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Calibri"/>
                <a:cs typeface="NikoshBAN" pitchFamily="2" charset="0"/>
              </a:rPr>
              <a:t>সমস্যা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56F495-6F47-4369-9C16-AF7C896357CD}"/>
              </a:ext>
            </a:extLst>
          </p:cNvPr>
          <p:cNvSpPr/>
          <p:nvPr/>
        </p:nvSpPr>
        <p:spPr>
          <a:xfrm>
            <a:off x="7517666" y="2542073"/>
            <a:ext cx="4623276" cy="812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Calibri"/>
                <a:cs typeface="NikoshBAN" pitchFamily="2" charset="0"/>
              </a:rPr>
              <a:t>সামাজিক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Calibri"/>
                <a:cs typeface="NikoshBAN" pitchFamily="2" charset="0"/>
              </a:rPr>
              <a:t>সমস্যা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3BB3D1-EA85-43C1-AF17-B7CDD05DD2C3}"/>
              </a:ext>
            </a:extLst>
          </p:cNvPr>
          <p:cNvSpPr/>
          <p:nvPr/>
        </p:nvSpPr>
        <p:spPr>
          <a:xfrm>
            <a:off x="943467" y="3105309"/>
            <a:ext cx="5562600" cy="10876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70860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.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অর্থনৈতিক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সমস্যা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E25F75-2AF8-400C-9100-4CD94F46E3DF}"/>
              </a:ext>
            </a:extLst>
          </p:cNvPr>
          <p:cNvSpPr/>
          <p:nvPr/>
        </p:nvSpPr>
        <p:spPr>
          <a:xfrm>
            <a:off x="6836400" y="3465804"/>
            <a:ext cx="5735320" cy="7527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ঘ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.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মানসিক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সমস্যা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68BED2-DC2D-467B-A0A1-2BFED06E168E}"/>
              </a:ext>
            </a:extLst>
          </p:cNvPr>
          <p:cNvSpPr/>
          <p:nvPr/>
        </p:nvSpPr>
        <p:spPr>
          <a:xfrm>
            <a:off x="3145908" y="5395489"/>
            <a:ext cx="4371758" cy="812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NikoshBAN"/>
              </a:rPr>
              <a:t>ক.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দরিদ্র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শ্রেণি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63DF44-2611-4FEE-ACA2-9FAEADCCB2CD}"/>
              </a:ext>
            </a:extLst>
          </p:cNvPr>
          <p:cNvSpPr/>
          <p:nvPr/>
        </p:nvSpPr>
        <p:spPr>
          <a:xfrm>
            <a:off x="3160688" y="6665489"/>
            <a:ext cx="5373712" cy="812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গ.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নিরক্ষর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লোক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8CB272-D982-48E0-A3B3-F0C0ABD2C6A0}"/>
              </a:ext>
            </a:extLst>
          </p:cNvPr>
          <p:cNvSpPr/>
          <p:nvPr/>
        </p:nvSpPr>
        <p:spPr>
          <a:xfrm>
            <a:off x="3169918" y="6022022"/>
            <a:ext cx="5735319" cy="812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NikoshBAN"/>
              </a:rPr>
              <a:t>খ.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যুব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সমাজ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8349AC-14CF-43D7-8AA6-DDE1D919A2F7}"/>
              </a:ext>
            </a:extLst>
          </p:cNvPr>
          <p:cNvSpPr/>
          <p:nvPr/>
        </p:nvSpPr>
        <p:spPr>
          <a:xfrm>
            <a:off x="3145908" y="7564085"/>
            <a:ext cx="5998092" cy="812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ঘ.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শিক্ষিত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শ্রেণি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Multiply 11">
            <a:extLst>
              <a:ext uri="{FF2B5EF4-FFF2-40B4-BE49-F238E27FC236}">
                <a16:creationId xmlns:a16="http://schemas.microsoft.com/office/drawing/2014/main" id="{9C908F4C-B09F-49C7-B1EA-769C36A32DCA}"/>
              </a:ext>
            </a:extLst>
          </p:cNvPr>
          <p:cNvSpPr/>
          <p:nvPr/>
        </p:nvSpPr>
        <p:spPr>
          <a:xfrm>
            <a:off x="1219200" y="2540000"/>
            <a:ext cx="731520" cy="7112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EA559F5B-2C82-419A-A31F-E074CA8B11D7}"/>
              </a:ext>
            </a:extLst>
          </p:cNvPr>
          <p:cNvSpPr/>
          <p:nvPr/>
        </p:nvSpPr>
        <p:spPr>
          <a:xfrm rot="19213881">
            <a:off x="7323057" y="2554311"/>
            <a:ext cx="955059" cy="320279"/>
          </a:xfrm>
          <a:prstGeom prst="corner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Multiply 14">
            <a:extLst>
              <a:ext uri="{FF2B5EF4-FFF2-40B4-BE49-F238E27FC236}">
                <a16:creationId xmlns:a16="http://schemas.microsoft.com/office/drawing/2014/main" id="{5B851984-0AAD-4DC1-A3CB-3D0134BFE3CC}"/>
              </a:ext>
            </a:extLst>
          </p:cNvPr>
          <p:cNvSpPr/>
          <p:nvPr/>
        </p:nvSpPr>
        <p:spPr>
          <a:xfrm>
            <a:off x="1219200" y="3149600"/>
            <a:ext cx="731520" cy="7112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-Shape 13">
            <a:extLst>
              <a:ext uri="{FF2B5EF4-FFF2-40B4-BE49-F238E27FC236}">
                <a16:creationId xmlns:a16="http://schemas.microsoft.com/office/drawing/2014/main" id="{1D18E804-6895-4738-9AF2-C73E155AB1B0}"/>
              </a:ext>
            </a:extLst>
          </p:cNvPr>
          <p:cNvSpPr/>
          <p:nvPr/>
        </p:nvSpPr>
        <p:spPr>
          <a:xfrm rot="19213881">
            <a:off x="3182054" y="6032528"/>
            <a:ext cx="955059" cy="320279"/>
          </a:xfrm>
          <a:prstGeom prst="corner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Multiply 16">
            <a:extLst>
              <a:ext uri="{FF2B5EF4-FFF2-40B4-BE49-F238E27FC236}">
                <a16:creationId xmlns:a16="http://schemas.microsoft.com/office/drawing/2014/main" id="{34AA1039-9713-4C43-9C7C-9665F6824DE9}"/>
              </a:ext>
            </a:extLst>
          </p:cNvPr>
          <p:cNvSpPr/>
          <p:nvPr/>
        </p:nvSpPr>
        <p:spPr>
          <a:xfrm>
            <a:off x="7233920" y="3098800"/>
            <a:ext cx="731520" cy="7112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Multiply 17">
            <a:extLst>
              <a:ext uri="{FF2B5EF4-FFF2-40B4-BE49-F238E27FC236}">
                <a16:creationId xmlns:a16="http://schemas.microsoft.com/office/drawing/2014/main" id="{F7B74B31-9416-4154-9898-9215D6616845}"/>
              </a:ext>
            </a:extLst>
          </p:cNvPr>
          <p:cNvSpPr/>
          <p:nvPr/>
        </p:nvSpPr>
        <p:spPr>
          <a:xfrm>
            <a:off x="3070438" y="5441774"/>
            <a:ext cx="731520" cy="7112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Multiply 18">
            <a:extLst>
              <a:ext uri="{FF2B5EF4-FFF2-40B4-BE49-F238E27FC236}">
                <a16:creationId xmlns:a16="http://schemas.microsoft.com/office/drawing/2014/main" id="{699EFC86-88C2-43C9-9B26-E421090A384A}"/>
              </a:ext>
            </a:extLst>
          </p:cNvPr>
          <p:cNvSpPr/>
          <p:nvPr/>
        </p:nvSpPr>
        <p:spPr>
          <a:xfrm>
            <a:off x="3068330" y="6684752"/>
            <a:ext cx="731520" cy="7112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Multiply 19">
            <a:extLst>
              <a:ext uri="{FF2B5EF4-FFF2-40B4-BE49-F238E27FC236}">
                <a16:creationId xmlns:a16="http://schemas.microsoft.com/office/drawing/2014/main" id="{D7053F30-3715-4D28-A518-85EEE13B3F55}"/>
              </a:ext>
            </a:extLst>
          </p:cNvPr>
          <p:cNvSpPr/>
          <p:nvPr/>
        </p:nvSpPr>
        <p:spPr>
          <a:xfrm>
            <a:off x="3068330" y="7311286"/>
            <a:ext cx="731520" cy="7112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14CBCE-E231-4D2C-8625-64B53D180607}"/>
              </a:ext>
            </a:extLst>
          </p:cNvPr>
          <p:cNvSpPr txBox="1"/>
          <p:nvPr/>
        </p:nvSpPr>
        <p:spPr>
          <a:xfrm>
            <a:off x="3136216" y="229874"/>
            <a:ext cx="6864003" cy="1331117"/>
          </a:xfrm>
          <a:prstGeom prst="rect">
            <a:avLst/>
          </a:prstGeom>
          <a:noFill/>
        </p:spPr>
        <p:txBody>
          <a:bodyPr wrap="square" lIns="99046" tIns="49522" rIns="99046" bIns="49522" rtlCol="0">
            <a:spAutoFit/>
          </a:bodyPr>
          <a:lstStyle/>
          <a:p>
            <a:pPr algn="ctr"/>
            <a:r>
              <a:rPr lang="bn-BD" sz="8000" b="1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0152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25EE69-6E78-40A3-8B09-BADC28095FB7}"/>
              </a:ext>
            </a:extLst>
          </p:cNvPr>
          <p:cNvSpPr/>
          <p:nvPr/>
        </p:nvSpPr>
        <p:spPr>
          <a:xfrm>
            <a:off x="1911927" y="2260600"/>
            <a:ext cx="3533833" cy="812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NikoshBAN"/>
              </a:rPr>
              <a:t>ক. যক্ষা </a:t>
            </a:r>
            <a:endParaRPr kumimoji="0" lang="en-US" sz="3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BE4C7D-31E1-4326-A946-49FB9BEE1EC9}"/>
              </a:ext>
            </a:extLst>
          </p:cNvPr>
          <p:cNvSpPr/>
          <p:nvPr/>
        </p:nvSpPr>
        <p:spPr>
          <a:xfrm>
            <a:off x="6746240" y="2294467"/>
            <a:ext cx="3332480" cy="812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70860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NikoshBAN"/>
              </a:rPr>
              <a:t>খ. এইডস</a:t>
            </a:r>
            <a:endParaRPr kumimoji="0" lang="en-US" sz="3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60D60B-9023-4293-8D1F-C5C0C7696096}"/>
              </a:ext>
            </a:extLst>
          </p:cNvPr>
          <p:cNvSpPr/>
          <p:nvPr/>
        </p:nvSpPr>
        <p:spPr>
          <a:xfrm>
            <a:off x="6746241" y="3022600"/>
            <a:ext cx="2960483" cy="812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70860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NikoshBAN"/>
              </a:rPr>
              <a:t>ঘ. জন্ডিস</a:t>
            </a:r>
            <a:endParaRPr kumimoji="0" lang="en-US" sz="3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Calibri"/>
              <a:cs typeface="Vrind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8FE172-96A2-43D9-88C3-6E2014D0C687}"/>
              </a:ext>
            </a:extLst>
          </p:cNvPr>
          <p:cNvSpPr/>
          <p:nvPr/>
        </p:nvSpPr>
        <p:spPr>
          <a:xfrm>
            <a:off x="1950720" y="3022600"/>
            <a:ext cx="3657600" cy="812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NikoshBAN"/>
              </a:rPr>
              <a:t>গ. নিউমোনিয়া </a:t>
            </a:r>
            <a:endParaRPr kumimoji="0" lang="en-US" sz="3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E642C1-8677-43B0-A85D-1E849C1BA1BF}"/>
              </a:ext>
            </a:extLst>
          </p:cNvPr>
          <p:cNvSpPr/>
          <p:nvPr/>
        </p:nvSpPr>
        <p:spPr>
          <a:xfrm>
            <a:off x="2032000" y="6663267"/>
            <a:ext cx="3088640" cy="812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ক. </a:t>
            </a:r>
            <a:r>
              <a:rPr kumimoji="0" lang="en-US" sz="3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</a:t>
            </a:r>
            <a:r>
              <a:rPr kumimoji="0" lang="bn-BD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50A9F-4F76-428A-B881-451971BB6033}"/>
              </a:ext>
            </a:extLst>
          </p:cNvPr>
          <p:cNvSpPr/>
          <p:nvPr/>
        </p:nvSpPr>
        <p:spPr>
          <a:xfrm>
            <a:off x="7113847" y="7340600"/>
            <a:ext cx="2964873" cy="812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ঘ. </a:t>
            </a:r>
            <a:r>
              <a:rPr kumimoji="0" lang="en-US" sz="3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</a:t>
            </a:r>
            <a:r>
              <a:rPr kumimoji="0" lang="bn-BD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ii</a:t>
            </a:r>
            <a:r>
              <a:rPr kumimoji="0" lang="bn-BD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iii</a:t>
            </a:r>
            <a:r>
              <a:rPr kumimoji="0" lang="bn-BD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kumimoji="0" lang="en-US" sz="3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87C97F-390F-4F5C-BCE3-ABAF9F1CB101}"/>
              </a:ext>
            </a:extLst>
          </p:cNvPr>
          <p:cNvSpPr/>
          <p:nvPr/>
        </p:nvSpPr>
        <p:spPr>
          <a:xfrm>
            <a:off x="1421011" y="7340600"/>
            <a:ext cx="3403667" cy="812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70860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গ.</a:t>
            </a:r>
            <a:r>
              <a:rPr kumimoji="0" lang="en-US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ii</a:t>
            </a:r>
            <a:r>
              <a:rPr kumimoji="0" lang="bn-BD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bn-BD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iii</a:t>
            </a:r>
            <a:r>
              <a:rPr kumimoji="0" lang="bn-BD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endParaRPr kumimoji="0" lang="en-US" sz="3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015320-7CD6-4E44-B183-3DAAD8DFCCFD}"/>
              </a:ext>
            </a:extLst>
          </p:cNvPr>
          <p:cNvSpPr/>
          <p:nvPr/>
        </p:nvSpPr>
        <p:spPr>
          <a:xfrm>
            <a:off x="7152641" y="6663267"/>
            <a:ext cx="2554083" cy="812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খ. </a:t>
            </a:r>
            <a:r>
              <a:rPr kumimoji="0" lang="en-US" sz="3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</a:t>
            </a:r>
            <a:r>
              <a:rPr kumimoji="0" lang="bn-BD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 ii</a:t>
            </a:r>
            <a:r>
              <a:rPr kumimoji="0" lang="bn-BD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i</a:t>
            </a:r>
            <a:r>
              <a:rPr kumimoji="0" lang="bn-IN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kumimoji="0" lang="bn-BD" sz="3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endParaRPr kumimoji="0" lang="en-US" sz="3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Multiply 10">
            <a:extLst>
              <a:ext uri="{FF2B5EF4-FFF2-40B4-BE49-F238E27FC236}">
                <a16:creationId xmlns:a16="http://schemas.microsoft.com/office/drawing/2014/main" id="{74CFF6C1-A964-4A1B-A967-7C5CA1A4ED9E}"/>
              </a:ext>
            </a:extLst>
          </p:cNvPr>
          <p:cNvSpPr/>
          <p:nvPr/>
        </p:nvSpPr>
        <p:spPr>
          <a:xfrm>
            <a:off x="7396480" y="2988734"/>
            <a:ext cx="731520" cy="7112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7E2E786-C250-4D5B-970E-6217BCCBC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1" y="2260600"/>
            <a:ext cx="98552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Multiply 12">
            <a:extLst>
              <a:ext uri="{FF2B5EF4-FFF2-40B4-BE49-F238E27FC236}">
                <a16:creationId xmlns:a16="http://schemas.microsoft.com/office/drawing/2014/main" id="{23BAA58A-ECFC-4988-A13C-C9BE7DD3034C}"/>
              </a:ext>
            </a:extLst>
          </p:cNvPr>
          <p:cNvSpPr/>
          <p:nvPr/>
        </p:nvSpPr>
        <p:spPr>
          <a:xfrm>
            <a:off x="7396480" y="2345267"/>
            <a:ext cx="731520" cy="7112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Multiply 13">
            <a:extLst>
              <a:ext uri="{FF2B5EF4-FFF2-40B4-BE49-F238E27FC236}">
                <a16:creationId xmlns:a16="http://schemas.microsoft.com/office/drawing/2014/main" id="{212AA887-B8B3-42BC-B58D-86E332C992E7}"/>
              </a:ext>
            </a:extLst>
          </p:cNvPr>
          <p:cNvSpPr/>
          <p:nvPr/>
        </p:nvSpPr>
        <p:spPr>
          <a:xfrm>
            <a:off x="1869440" y="3073400"/>
            <a:ext cx="731520" cy="7112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Multiply 14">
            <a:extLst>
              <a:ext uri="{FF2B5EF4-FFF2-40B4-BE49-F238E27FC236}">
                <a16:creationId xmlns:a16="http://schemas.microsoft.com/office/drawing/2014/main" id="{C5C6C496-F17D-4515-A2B6-B41CE1AACC3D}"/>
              </a:ext>
            </a:extLst>
          </p:cNvPr>
          <p:cNvSpPr/>
          <p:nvPr/>
        </p:nvSpPr>
        <p:spPr>
          <a:xfrm>
            <a:off x="7071360" y="6629400"/>
            <a:ext cx="731520" cy="7112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Multiply 15">
            <a:extLst>
              <a:ext uri="{FF2B5EF4-FFF2-40B4-BE49-F238E27FC236}">
                <a16:creationId xmlns:a16="http://schemas.microsoft.com/office/drawing/2014/main" id="{DC7E2EF8-3673-4775-B6DB-1AE537CCF107}"/>
              </a:ext>
            </a:extLst>
          </p:cNvPr>
          <p:cNvSpPr/>
          <p:nvPr/>
        </p:nvSpPr>
        <p:spPr>
          <a:xfrm>
            <a:off x="1950720" y="7391400"/>
            <a:ext cx="731520" cy="7112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E432978-4078-4AA3-8E83-4367CBC2B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21" y="7255934"/>
            <a:ext cx="98552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Multiply 17">
            <a:extLst>
              <a:ext uri="{FF2B5EF4-FFF2-40B4-BE49-F238E27FC236}">
                <a16:creationId xmlns:a16="http://schemas.microsoft.com/office/drawing/2014/main" id="{84062490-2919-419C-97B0-76640585C61F}"/>
              </a:ext>
            </a:extLst>
          </p:cNvPr>
          <p:cNvSpPr/>
          <p:nvPr/>
        </p:nvSpPr>
        <p:spPr>
          <a:xfrm>
            <a:off x="1997222" y="6714067"/>
            <a:ext cx="731520" cy="7112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41721" tIns="70861" rIns="141721" bIns="7086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9D509D-6031-40DA-A040-E6891E49EAEE}"/>
              </a:ext>
            </a:extLst>
          </p:cNvPr>
          <p:cNvSpPr txBox="1"/>
          <p:nvPr/>
        </p:nvSpPr>
        <p:spPr>
          <a:xfrm>
            <a:off x="1421010" y="3869270"/>
            <a:ext cx="11837789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pPr marL="708606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৪. শিশু-কিশোরদের মনে অনেক সময় হতাশা জন্ম নেয় 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NikoshBAN"/>
              </a:rPr>
              <a:t> </a:t>
            </a:r>
            <a:endParaRPr lang="bn-BD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NikoshBA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4FCAE9-D817-4A91-87E4-6E4A5B66CA98}"/>
              </a:ext>
            </a:extLst>
          </p:cNvPr>
          <p:cNvSpPr txBox="1"/>
          <p:nvPr/>
        </p:nvSpPr>
        <p:spPr>
          <a:xfrm>
            <a:off x="1532707" y="4483959"/>
            <a:ext cx="1219200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636A36-7A8D-4956-B777-651BBCC6C08B}"/>
              </a:ext>
            </a:extLst>
          </p:cNvPr>
          <p:cNvSpPr txBox="1"/>
          <p:nvPr/>
        </p:nvSpPr>
        <p:spPr>
          <a:xfrm>
            <a:off x="1494035" y="5139270"/>
            <a:ext cx="1063330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7228AC-E143-44E1-AE34-75A42D251E69}"/>
              </a:ext>
            </a:extLst>
          </p:cNvPr>
          <p:cNvSpPr txBox="1"/>
          <p:nvPr/>
        </p:nvSpPr>
        <p:spPr>
          <a:xfrm>
            <a:off x="1463040" y="5816603"/>
            <a:ext cx="1219200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6A014D-FF28-467A-ABE1-EC1F3A25F380}"/>
              </a:ext>
            </a:extLst>
          </p:cNvPr>
          <p:cNvSpPr txBox="1"/>
          <p:nvPr/>
        </p:nvSpPr>
        <p:spPr>
          <a:xfrm>
            <a:off x="1950721" y="4377268"/>
            <a:ext cx="7756003" cy="1018813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r>
              <a:rPr lang="bn-BD" sz="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 স্নেহ বঞ্চিত হলে</a:t>
            </a: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B327C6-5023-494A-817B-BB593A2A197E}"/>
              </a:ext>
            </a:extLst>
          </p:cNvPr>
          <p:cNvSpPr txBox="1"/>
          <p:nvPr/>
        </p:nvSpPr>
        <p:spPr>
          <a:xfrm>
            <a:off x="2194560" y="5816603"/>
            <a:ext cx="6707446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পরিবেশ ভালো না হলে</a:t>
            </a: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87FACC-0F5B-4544-986C-C37BE051C314}"/>
              </a:ext>
            </a:extLst>
          </p:cNvPr>
          <p:cNvSpPr txBox="1"/>
          <p:nvPr/>
        </p:nvSpPr>
        <p:spPr>
          <a:xfrm>
            <a:off x="2172928" y="5139270"/>
            <a:ext cx="5303501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ভালো-বন্ধু না পেলে</a:t>
            </a: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A7ECB6-1A0E-4183-8BB6-1BBEE3AE6646}"/>
              </a:ext>
            </a:extLst>
          </p:cNvPr>
          <p:cNvSpPr txBox="1"/>
          <p:nvPr/>
        </p:nvSpPr>
        <p:spPr>
          <a:xfrm>
            <a:off x="754742" y="1702869"/>
            <a:ext cx="13289280" cy="762332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আসিফ সাহেব প্রচুর মদ্যপান করেন। তার কোন রোগে আক্রান্ত হওয়ার ঝুঁকি রয়েছে?</a:t>
            </a: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989EB4-161B-41DF-84B7-C180B9969C18}"/>
              </a:ext>
            </a:extLst>
          </p:cNvPr>
          <p:cNvSpPr txBox="1"/>
          <p:nvPr/>
        </p:nvSpPr>
        <p:spPr>
          <a:xfrm>
            <a:off x="5092655" y="642711"/>
            <a:ext cx="3781366" cy="1208007"/>
          </a:xfrm>
          <a:prstGeom prst="rect">
            <a:avLst/>
          </a:prstGeom>
          <a:noFill/>
        </p:spPr>
        <p:txBody>
          <a:bodyPr wrap="square" lIns="99046" tIns="49522" rIns="99046" bIns="49522" rtlCol="0">
            <a:spAutoFit/>
          </a:bodyPr>
          <a:lstStyle/>
          <a:p>
            <a:pPr algn="ctr"/>
            <a:r>
              <a:rPr lang="bn-BD" sz="7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7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7088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0691E8-D6E8-4560-94D1-CB76E60666F5}"/>
              </a:ext>
            </a:extLst>
          </p:cNvPr>
          <p:cNvSpPr txBox="1"/>
          <p:nvPr/>
        </p:nvSpPr>
        <p:spPr>
          <a:xfrm>
            <a:off x="381000" y="1404239"/>
            <a:ext cx="7848600" cy="1491361"/>
          </a:xfrm>
          <a:prstGeom prst="rect">
            <a:avLst/>
          </a:prstGeom>
          <a:solidFill>
            <a:srgbClr val="FFFFCC"/>
          </a:solidFill>
          <a:ln w="12700" cmpd="dbl">
            <a:solidFill>
              <a:sysClr val="windowText" lastClr="0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35817" tIns="67909" rIns="135817" bIns="6790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0714C-2475-44AC-82D4-8D300659A13A}"/>
              </a:ext>
            </a:extLst>
          </p:cNvPr>
          <p:cNvSpPr txBox="1"/>
          <p:nvPr/>
        </p:nvSpPr>
        <p:spPr>
          <a:xfrm>
            <a:off x="1143000" y="3824261"/>
            <a:ext cx="12344400" cy="1508561"/>
          </a:xfrm>
          <a:prstGeom prst="rect">
            <a:avLst/>
          </a:prstGeom>
          <a:noFill/>
        </p:spPr>
        <p:txBody>
          <a:bodyPr wrap="square" lIns="135817" tIns="67909" rIns="135817" bIns="67909" rtlCol="0">
            <a:spAutoFit/>
          </a:bodyPr>
          <a:lstStyle/>
          <a:p>
            <a:pPr marL="619106" indent="-619106">
              <a:buFont typeface="Wingdings" panose="05000000000000000000" pitchFamily="2" charset="2"/>
              <a:buChar char="v"/>
            </a:pPr>
            <a:r>
              <a:rPr lang="bn-BD" sz="4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এলাকায় মাদকাসক্তি প্রতিরোধে কি কি পদক্ষেপ গ্রহণ করা উচিত বলে তুমি মনে কর - তা খাতায় লিখে আনবে। </a:t>
            </a:r>
            <a:endParaRPr lang="en-US" sz="4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46A22-0AA6-4586-8843-42745FC6F4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909510"/>
            <a:ext cx="5998138" cy="2837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F105E9-92BC-42C7-B436-26556B075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5410200"/>
            <a:ext cx="5120640" cy="279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6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981BBF83-2507-4104-879D-7E80F6D8C168}"/>
              </a:ext>
            </a:extLst>
          </p:cNvPr>
          <p:cNvSpPr/>
          <p:nvPr/>
        </p:nvSpPr>
        <p:spPr>
          <a:xfrm>
            <a:off x="304800" y="5791200"/>
            <a:ext cx="7543800" cy="2514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4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bn-BD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dirty="0"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সারদা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বিদ্দাল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AU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নম্বরঃ ০১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৭১৮৭৭৭২৪০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AU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Email-saidurrahman28101980@gmail.com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54B5F3-499C-4068-9E8F-88372C710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89" y="1370873"/>
            <a:ext cx="2819400" cy="380376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8C54EA3-DEA4-4CEB-AE6D-3D764A8E0E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54" y="734094"/>
            <a:ext cx="5203657" cy="673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48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86100" y="388914"/>
            <a:ext cx="8458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0432"/>
            <a:r>
              <a:rPr lang="bn-BD" sz="122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bn-BD" sz="1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ধন্যবাদ</a:t>
            </a:r>
            <a:endParaRPr lang="en-US" sz="1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মাদকবিরোধী পরামর্শ সভা">
            <a:extLst>
              <a:ext uri="{FF2B5EF4-FFF2-40B4-BE49-F238E27FC236}">
                <a16:creationId xmlns:a16="http://schemas.microsoft.com/office/drawing/2014/main" id="{E852C7AA-FD51-4779-A979-92AE77B6C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96" y="2133600"/>
            <a:ext cx="9699208" cy="61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মাদক বিরোধী সামাজিক আন্দোলন, কার্জ্ব - Home | Facebook">
            <a:extLst>
              <a:ext uri="{FF2B5EF4-FFF2-40B4-BE49-F238E27FC236}">
                <a16:creationId xmlns:a16="http://schemas.microsoft.com/office/drawing/2014/main" id="{0F20A66C-7FD7-4AB5-9585-8B7ADB797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920164"/>
            <a:ext cx="2426871" cy="24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85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9D6D16-855B-4A56-B6A0-2C0861F13CB5}"/>
              </a:ext>
            </a:extLst>
          </p:cNvPr>
          <p:cNvSpPr txBox="1"/>
          <p:nvPr/>
        </p:nvSpPr>
        <p:spPr>
          <a:xfrm>
            <a:off x="362050" y="7500065"/>
            <a:ext cx="127955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ইয়াবা,ফেনসেডিল,হেরোইন,গাজা,আফিম,মদ,সিগারেট</a:t>
            </a:r>
            <a:r>
              <a:rPr lang="en-GB" sz="3200" dirty="0">
                <a:solidFill>
                  <a:schemeClr val="bg1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।</a:t>
            </a:r>
            <a:endParaRPr lang="en-US" sz="3200" dirty="0">
              <a:latin typeface="Arin Unicode" panose="02000506000000020003" pitchFamily="2" charset="0"/>
              <a:cs typeface="Arin Unicode" panose="02000506000000020003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49A3D5-1487-4CD8-BF6C-2E1E2A4DBE49}"/>
              </a:ext>
            </a:extLst>
          </p:cNvPr>
          <p:cNvSpPr txBox="1"/>
          <p:nvPr/>
        </p:nvSpPr>
        <p:spPr>
          <a:xfrm flipH="1">
            <a:off x="1963996" y="1951403"/>
            <a:ext cx="1752002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GB" sz="4400">
                <a:solidFill>
                  <a:schemeClr val="bg1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ইয়াবা</a:t>
            </a:r>
            <a:endParaRPr lang="en-US" sz="4000" dirty="0">
              <a:latin typeface="Arin Unicode" panose="02000506000000020003" pitchFamily="2" charset="0"/>
              <a:cs typeface="Arin Unicode" panose="02000506000000020003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36DC9B-0AEA-4A92-A942-B5CFE5CEE2C4}"/>
              </a:ext>
            </a:extLst>
          </p:cNvPr>
          <p:cNvSpPr txBox="1"/>
          <p:nvPr/>
        </p:nvSpPr>
        <p:spPr>
          <a:xfrm>
            <a:off x="9814859" y="1171950"/>
            <a:ext cx="2456309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4400">
                <a:solidFill>
                  <a:schemeClr val="bg1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গাঁজা</a:t>
            </a:r>
            <a:endParaRPr lang="en-US" sz="4400" dirty="0">
              <a:latin typeface="Arin Unicode" panose="02000506000000020003" pitchFamily="2" charset="0"/>
              <a:cs typeface="Arin Unicode" panose="0200050600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842553-2672-43FE-8514-B55310B4DF42}"/>
              </a:ext>
            </a:extLst>
          </p:cNvPr>
          <p:cNvSpPr txBox="1"/>
          <p:nvPr/>
        </p:nvSpPr>
        <p:spPr>
          <a:xfrm>
            <a:off x="1963997" y="5233649"/>
            <a:ext cx="249444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chemeClr val="bg1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হেরোইন</a:t>
            </a:r>
            <a:endParaRPr lang="en-US" sz="4400" dirty="0">
              <a:solidFill>
                <a:schemeClr val="bg1"/>
              </a:solidFill>
              <a:latin typeface="Arin Unicode" panose="02000506000000020003" pitchFamily="2" charset="0"/>
              <a:cs typeface="Arin Unicode" panose="02000506000000020003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39BDF0-F135-4074-85ED-EB9B5EF39AC3}"/>
              </a:ext>
            </a:extLst>
          </p:cNvPr>
          <p:cNvSpPr txBox="1"/>
          <p:nvPr/>
        </p:nvSpPr>
        <p:spPr>
          <a:xfrm>
            <a:off x="9635709" y="4465338"/>
            <a:ext cx="826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মদ</a:t>
            </a:r>
            <a:endParaRPr lang="en-US" sz="4400" dirty="0">
              <a:solidFill>
                <a:schemeClr val="bg1"/>
              </a:solidFill>
              <a:latin typeface="Arin Unicode" panose="02000506000000020003" pitchFamily="2" charset="0"/>
              <a:cs typeface="Arin Unicode" panose="02000506000000020003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83D850-2FA5-4220-AC8B-029C498E2B94}"/>
              </a:ext>
            </a:extLst>
          </p:cNvPr>
          <p:cNvSpPr txBox="1"/>
          <p:nvPr/>
        </p:nvSpPr>
        <p:spPr>
          <a:xfrm rot="10800000" flipH="1" flipV="1">
            <a:off x="6759800" y="874494"/>
            <a:ext cx="231416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ফেন্সিডিল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8D3D58-B0A3-41E0-B582-37F6483FEA48}"/>
              </a:ext>
            </a:extLst>
          </p:cNvPr>
          <p:cNvSpPr txBox="1"/>
          <p:nvPr/>
        </p:nvSpPr>
        <p:spPr>
          <a:xfrm rot="10800000" flipV="1">
            <a:off x="11586054" y="4308612"/>
            <a:ext cx="196399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400">
                <a:solidFill>
                  <a:schemeClr val="bg1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আফিম</a:t>
            </a:r>
            <a:endParaRPr lang="en-US" sz="4400" dirty="0">
              <a:latin typeface="Arin Unicode" panose="02000506000000020003" pitchFamily="2" charset="0"/>
              <a:cs typeface="Arin Unicode" panose="02000506000000020003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03B1FE1-D039-1141-9AF2-A8AF0973F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83" y="2677139"/>
            <a:ext cx="68389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1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5" grpId="0" animBg="1"/>
      <p:bldP spid="17" grpId="0" animBg="1"/>
      <p:bldP spid="21" grpId="0"/>
      <p:bldP spid="20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FB207-2E1F-4401-8F06-13C1B4FE9271}"/>
              </a:ext>
            </a:extLst>
          </p:cNvPr>
          <p:cNvSpPr txBox="1"/>
          <p:nvPr/>
        </p:nvSpPr>
        <p:spPr>
          <a:xfrm>
            <a:off x="5814694" y="465315"/>
            <a:ext cx="7367906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Subha Sandhya" panose="02000506000000020003" pitchFamily="2" charset="0"/>
                <a:cs typeface="Subha Sandhya" panose="02000506000000020003" pitchFamily="2" charset="0"/>
              </a:rPr>
              <a:t>আজকের</a:t>
            </a:r>
            <a:r>
              <a:rPr lang="en-US" sz="7200" dirty="0">
                <a:latin typeface="Subha Sandhya" panose="02000506000000020003" pitchFamily="2" charset="0"/>
                <a:cs typeface="Subha Sandhya" panose="02000506000000020003" pitchFamily="2" charset="0"/>
              </a:rPr>
              <a:t> </a:t>
            </a:r>
            <a:r>
              <a:rPr lang="en-US" sz="7200" dirty="0" err="1">
                <a:latin typeface="Subha Sandhya" panose="02000506000000020003" pitchFamily="2" charset="0"/>
                <a:cs typeface="Subha Sandhya" panose="02000506000000020003" pitchFamily="2" charset="0"/>
              </a:rPr>
              <a:t>পাঠ</a:t>
            </a:r>
            <a:r>
              <a:rPr lang="en-US" sz="7200" dirty="0">
                <a:latin typeface="Subha Sandhya" panose="02000506000000020003" pitchFamily="2" charset="0"/>
                <a:cs typeface="Subha Sandhya" panose="02000506000000020003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48C4-9FC6-4844-AAF4-767AA8EF45C6}"/>
              </a:ext>
            </a:extLst>
          </p:cNvPr>
          <p:cNvSpPr txBox="1"/>
          <p:nvPr/>
        </p:nvSpPr>
        <p:spPr>
          <a:xfrm rot="10800000" flipV="1">
            <a:off x="4887153" y="7807197"/>
            <a:ext cx="4552208" cy="51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মাদকাশক্তির প্রভাব,প,তিরোধ,ও আইনসমূহ</a:t>
            </a:r>
            <a:r>
              <a:rPr lang="en-GB" b="1"/>
              <a:t> 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A0F264-5FFE-7846-BD75-C1C2797E5DEC}"/>
              </a:ext>
            </a:extLst>
          </p:cNvPr>
          <p:cNvSpPr txBox="1"/>
          <p:nvPr/>
        </p:nvSpPr>
        <p:spPr>
          <a:xfrm>
            <a:off x="152400" y="6087288"/>
            <a:ext cx="14478000" cy="230832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7200" dirty="0" err="1">
                <a:latin typeface="Narkisim" panose="020E0502050101010101" pitchFamily="34" charset="-79"/>
                <a:cs typeface="Narkisim" panose="020E0502050101010101" pitchFamily="34" charset="-79"/>
              </a:rPr>
              <a:t>মাদকসক্তির</a:t>
            </a:r>
            <a:r>
              <a:rPr lang="en-GB" sz="7200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GB" sz="7200" dirty="0" err="1">
                <a:latin typeface="Narkisim" panose="020E0502050101010101" pitchFamily="34" charset="-79"/>
                <a:cs typeface="Narkisim" panose="020E0502050101010101" pitchFamily="34" charset="-79"/>
              </a:rPr>
              <a:t>প্রভাব</a:t>
            </a:r>
            <a:r>
              <a:rPr lang="en-GB" sz="7200" dirty="0">
                <a:latin typeface="Narkisim" panose="020E0502050101010101" pitchFamily="34" charset="-79"/>
                <a:cs typeface="Narkisim" panose="020E0502050101010101" pitchFamily="34" charset="-79"/>
              </a:rPr>
              <a:t> ও </a:t>
            </a:r>
            <a:r>
              <a:rPr lang="en-GB" sz="7200" dirty="0" err="1">
                <a:latin typeface="Narkisim" panose="020E0502050101010101" pitchFamily="34" charset="-79"/>
                <a:cs typeface="Narkisim" panose="020E0502050101010101" pitchFamily="34" charset="-79"/>
              </a:rPr>
              <a:t>প্রতিরোধ</a:t>
            </a:r>
            <a:endParaRPr lang="en-GB" sz="72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r>
              <a:rPr lang="en-GB" sz="7200" dirty="0" err="1">
                <a:latin typeface="Narkisim" panose="020E0502050101010101" pitchFamily="34" charset="-79"/>
                <a:cs typeface="Narkisim" panose="020E0502050101010101" pitchFamily="34" charset="-79"/>
              </a:rPr>
              <a:t>মাদকাসক্তি</a:t>
            </a:r>
            <a:r>
              <a:rPr lang="en-GB" sz="7200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GB" sz="7200" dirty="0" err="1">
                <a:latin typeface="Narkisim" panose="020E0502050101010101" pitchFamily="34" charset="-79"/>
                <a:cs typeface="Narkisim" panose="020E0502050101010101" pitchFamily="34" charset="-79"/>
              </a:rPr>
              <a:t>নিয়ন্ত্রণে</a:t>
            </a:r>
            <a:r>
              <a:rPr lang="en-GB" sz="7200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GB" sz="7200" dirty="0" err="1">
                <a:latin typeface="Narkisim" panose="020E0502050101010101" pitchFamily="34" charset="-79"/>
                <a:cs typeface="Narkisim" panose="020E0502050101010101" pitchFamily="34" charset="-79"/>
              </a:rPr>
              <a:t>আইনসমূহ</a:t>
            </a:r>
            <a:endParaRPr lang="en-US" sz="72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1E5087-50FB-4449-9A0A-592AF50BCFDD}"/>
              </a:ext>
            </a:extLst>
          </p:cNvPr>
          <p:cNvSpPr txBox="1"/>
          <p:nvPr/>
        </p:nvSpPr>
        <p:spPr>
          <a:xfrm>
            <a:off x="5814694" y="2722304"/>
            <a:ext cx="6224906" cy="230832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Subha Sandhya" panose="02000506000000020003" pitchFamily="2" charset="0"/>
                <a:cs typeface="Subha Sandhya" panose="02000506000000020003" pitchFamily="2" charset="0"/>
              </a:rPr>
              <a:t>অধ্যায়-১০ম</a:t>
            </a:r>
          </a:p>
          <a:p>
            <a:r>
              <a:rPr lang="en-GB" sz="7200" dirty="0">
                <a:latin typeface="Subha Sandhya" panose="02000506000000020003" pitchFamily="2" charset="0"/>
                <a:cs typeface="Subha Sandhya" panose="02000506000000020003" pitchFamily="2" charset="0"/>
              </a:rPr>
              <a:t>পাঠ-৪</a:t>
            </a:r>
            <a:endParaRPr lang="en-US" sz="7200" dirty="0">
              <a:latin typeface="Subha Sandhya" panose="02000506000000020003" pitchFamily="2" charset="0"/>
              <a:cs typeface="Subha Sandhya" panose="02000506000000020003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94F8E4D-11AF-314A-B16D-7702CBAB21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7" y="824649"/>
            <a:ext cx="3892511" cy="503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1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31AF80-813D-4C7F-916C-21E3D1CDA455}"/>
              </a:ext>
            </a:extLst>
          </p:cNvPr>
          <p:cNvSpPr/>
          <p:nvPr/>
        </p:nvSpPr>
        <p:spPr>
          <a:xfrm>
            <a:off x="3530467" y="1667210"/>
            <a:ext cx="8966333" cy="685291"/>
          </a:xfrm>
          <a:prstGeom prst="roundRect">
            <a:avLst>
              <a:gd name="adj" fmla="val 0"/>
            </a:avLst>
          </a:prstGeom>
          <a:solidFill>
            <a:srgbClr val="1495BA">
              <a:alpha val="6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5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54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506A002C-1112-42C1-8F43-D50571990027}"/>
              </a:ext>
            </a:extLst>
          </p:cNvPr>
          <p:cNvSpPr/>
          <p:nvPr/>
        </p:nvSpPr>
        <p:spPr>
          <a:xfrm>
            <a:off x="1877575" y="1143000"/>
            <a:ext cx="1800872" cy="1867196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ysClr val="window" lastClr="FFFFFF">
                  <a:lumMod val="95000"/>
                </a:sys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000" kern="0" dirty="0" err="1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kern="0" dirty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914354">
              <a:defRPr/>
            </a:pPr>
            <a:r>
              <a:rPr lang="en-US" sz="4000" kern="0" dirty="0" err="1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800" kern="0" dirty="0">
              <a:ln w="9525">
                <a:noFill/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13D256-5727-4E52-8000-BC79B2A96DE8}"/>
              </a:ext>
            </a:extLst>
          </p:cNvPr>
          <p:cNvGrpSpPr/>
          <p:nvPr/>
        </p:nvGrpSpPr>
        <p:grpSpPr>
          <a:xfrm>
            <a:off x="560058" y="520023"/>
            <a:ext cx="1609503" cy="1813420"/>
            <a:chOff x="-2714694" y="-35700"/>
            <a:chExt cx="1609502" cy="181342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A183AD80-FCCE-4252-B4D9-CF6EF9553930}"/>
                </a:ext>
              </a:extLst>
            </p:cNvPr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4"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C7E67A44-A6FE-41F2-ABCE-259F61C93F97}"/>
                </a:ext>
              </a:extLst>
            </p:cNvPr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4"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5F14583-2450-41A9-B5B8-6F4F75FBCF6E}"/>
              </a:ext>
            </a:extLst>
          </p:cNvPr>
          <p:cNvGrpSpPr/>
          <p:nvPr/>
        </p:nvGrpSpPr>
        <p:grpSpPr>
          <a:xfrm>
            <a:off x="12606451" y="5840139"/>
            <a:ext cx="1609503" cy="1813420"/>
            <a:chOff x="-2714694" y="-35700"/>
            <a:chExt cx="1609502" cy="181342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B0AF7E3-4E67-4BE9-8647-C94595C7CE96}"/>
                </a:ext>
              </a:extLst>
            </p:cNvPr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4"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B876E33-2AED-4770-BAEB-E32BE3F93DAC}"/>
                </a:ext>
              </a:extLst>
            </p:cNvPr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4"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08259A-AB89-4AED-8521-AF7399B3D4CF}"/>
              </a:ext>
            </a:extLst>
          </p:cNvPr>
          <p:cNvGrpSpPr/>
          <p:nvPr/>
        </p:nvGrpSpPr>
        <p:grpSpPr>
          <a:xfrm>
            <a:off x="2429763" y="832658"/>
            <a:ext cx="11923992" cy="184467"/>
            <a:chOff x="1271758" y="120710"/>
            <a:chExt cx="11923992" cy="18446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5912590-EA17-4972-8B27-5C0DD61A0443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FA29BD-B83D-42B7-AD14-368A820F1672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51AFBC9-84C4-42C1-9753-F7F9800EAA1C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BEB036-A39F-48AA-88E0-76D9D5872132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74ECAB-3CF6-4F87-B6D4-CACADD3F0402}"/>
              </a:ext>
            </a:extLst>
          </p:cNvPr>
          <p:cNvGrpSpPr/>
          <p:nvPr/>
        </p:nvGrpSpPr>
        <p:grpSpPr>
          <a:xfrm rot="16200000" flipH="1">
            <a:off x="-793470" y="4591660"/>
            <a:ext cx="4205475" cy="335403"/>
            <a:chOff x="1271758" y="120710"/>
            <a:chExt cx="11923992" cy="18446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0059CC-5FEF-44EC-862F-BBD9ED94F0E7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F127ED9-F961-47DF-A449-A274BC839F03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6B94A9A-9B1B-4F88-A902-7C5A287082A6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61FBC78-0C88-4246-855B-D29D47D66FAD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57DFF6-F946-4680-A064-08A69F43425C}"/>
              </a:ext>
            </a:extLst>
          </p:cNvPr>
          <p:cNvGrpSpPr/>
          <p:nvPr/>
        </p:nvGrpSpPr>
        <p:grpSpPr>
          <a:xfrm flipV="1">
            <a:off x="1476969" y="7788169"/>
            <a:ext cx="12995786" cy="264535"/>
            <a:chOff x="1271758" y="120710"/>
            <a:chExt cx="11923992" cy="18446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454F5A4-477D-49C2-AE21-FD5EA38232BF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9201829-0308-4F07-A328-31074F42E08D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38C5794-7DB9-4F7B-8990-4677781CC474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C465E79-8AFA-470F-8FA8-52CD6CD7AB24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EA3DD1-FB95-4438-999D-FA2CBF05793C}"/>
              </a:ext>
            </a:extLst>
          </p:cNvPr>
          <p:cNvGrpSpPr/>
          <p:nvPr/>
        </p:nvGrpSpPr>
        <p:grpSpPr>
          <a:xfrm rot="5400000">
            <a:off x="11261022" y="3717784"/>
            <a:ext cx="4084869" cy="370757"/>
            <a:chOff x="1271758" y="120710"/>
            <a:chExt cx="11923992" cy="18446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7B61915-8EEC-4CDC-89F5-9176C4D67721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42E99B4-A063-4395-97BC-2AF8FF746F30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967CCC-EBA2-4AA8-B0F3-ACC6007569B7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21FBB00-CE25-43B8-8A26-560F48ED0EB5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4729DC-85FD-4EF0-B2E7-1E7A2EB859AC}"/>
              </a:ext>
            </a:extLst>
          </p:cNvPr>
          <p:cNvGrpSpPr/>
          <p:nvPr/>
        </p:nvGrpSpPr>
        <p:grpSpPr>
          <a:xfrm rot="3000000">
            <a:off x="3016832" y="3023566"/>
            <a:ext cx="583744" cy="3229047"/>
            <a:chOff x="840658" y="943897"/>
            <a:chExt cx="309716" cy="2595716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9A0FDCF3-A915-48F9-80B8-665CCEB67EF4}"/>
                </a:ext>
              </a:extLst>
            </p:cNvPr>
            <p:cNvSpPr/>
            <p:nvPr/>
          </p:nvSpPr>
          <p:spPr>
            <a:xfrm>
              <a:off x="840658" y="943897"/>
              <a:ext cx="309716" cy="129785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AF318A10-D957-4BB3-892E-49B093D012E1}"/>
                </a:ext>
              </a:extLst>
            </p:cNvPr>
            <p:cNvSpPr/>
            <p:nvPr/>
          </p:nvSpPr>
          <p:spPr>
            <a:xfrm flipV="1">
              <a:off x="840658" y="2241755"/>
              <a:ext cx="309716" cy="129785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86A23AF6-96E7-4DEF-9119-845293102DCA}"/>
              </a:ext>
            </a:extLst>
          </p:cNvPr>
          <p:cNvSpPr/>
          <p:nvPr/>
        </p:nvSpPr>
        <p:spPr>
          <a:xfrm>
            <a:off x="2887050" y="4273615"/>
            <a:ext cx="745215" cy="77506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CE644CCA-FB63-47BB-BF1F-62C7BBFC56FF}"/>
              </a:ext>
            </a:extLst>
          </p:cNvPr>
          <p:cNvSpPr/>
          <p:nvPr/>
        </p:nvSpPr>
        <p:spPr>
          <a:xfrm>
            <a:off x="1748355" y="3111707"/>
            <a:ext cx="3910204" cy="3979191"/>
          </a:xfrm>
          <a:prstGeom prst="arc">
            <a:avLst>
              <a:gd name="adj1" fmla="val 16200000"/>
              <a:gd name="adj2" fmla="val 4511445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C4C6433-F5BA-4C23-AEB1-1C9F43EDF584}"/>
              </a:ext>
            </a:extLst>
          </p:cNvPr>
          <p:cNvSpPr/>
          <p:nvPr/>
        </p:nvSpPr>
        <p:spPr>
          <a:xfrm>
            <a:off x="4528820" y="3147773"/>
            <a:ext cx="524627" cy="49380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1BA158B-1800-4517-B758-B00B6FE8AA2F}"/>
              </a:ext>
            </a:extLst>
          </p:cNvPr>
          <p:cNvSpPr/>
          <p:nvPr/>
        </p:nvSpPr>
        <p:spPr>
          <a:xfrm>
            <a:off x="5203612" y="4012361"/>
            <a:ext cx="524627" cy="493801"/>
          </a:xfrm>
          <a:prstGeom prst="ellipse">
            <a:avLst/>
          </a:prstGeom>
          <a:solidFill>
            <a:srgbClr val="CAE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4766DB4-1081-4131-90AC-A02B6E824309}"/>
              </a:ext>
            </a:extLst>
          </p:cNvPr>
          <p:cNvSpPr/>
          <p:nvPr/>
        </p:nvSpPr>
        <p:spPr>
          <a:xfrm>
            <a:off x="5393348" y="4976685"/>
            <a:ext cx="524627" cy="493801"/>
          </a:xfrm>
          <a:prstGeom prst="ellipse">
            <a:avLst/>
          </a:prstGeom>
          <a:solidFill>
            <a:srgbClr val="8FD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2E47499-A99E-475B-B93C-7CD2E130BB59}"/>
              </a:ext>
            </a:extLst>
          </p:cNvPr>
          <p:cNvSpPr/>
          <p:nvPr/>
        </p:nvSpPr>
        <p:spPr>
          <a:xfrm>
            <a:off x="4987952" y="6043877"/>
            <a:ext cx="524627" cy="493801"/>
          </a:xfrm>
          <a:prstGeom prst="ellipse">
            <a:avLst/>
          </a:prstGeom>
          <a:solidFill>
            <a:srgbClr val="F6D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96A2AC7-3E52-4FD4-8463-D6AF05517CE7}"/>
              </a:ext>
            </a:extLst>
          </p:cNvPr>
          <p:cNvSpPr/>
          <p:nvPr/>
        </p:nvSpPr>
        <p:spPr>
          <a:xfrm>
            <a:off x="3927105" y="6862096"/>
            <a:ext cx="524627" cy="493801"/>
          </a:xfrm>
          <a:prstGeom prst="ellipse">
            <a:avLst/>
          </a:prstGeom>
          <a:solidFill>
            <a:srgbClr val="8FD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F741EA0-3035-4C47-B39F-7081A8BA2A64}"/>
              </a:ext>
            </a:extLst>
          </p:cNvPr>
          <p:cNvSpPr/>
          <p:nvPr/>
        </p:nvSpPr>
        <p:spPr>
          <a:xfrm>
            <a:off x="3703457" y="2882908"/>
            <a:ext cx="524627" cy="493801"/>
          </a:xfrm>
          <a:prstGeom prst="ellipse">
            <a:avLst/>
          </a:prstGeom>
          <a:solidFill>
            <a:srgbClr val="8FD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E3DBAD9A-B2FC-4A49-AE63-72749C37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68671" y="8471725"/>
            <a:ext cx="1499888" cy="486833"/>
          </a:xfrm>
        </p:spPr>
        <p:txBody>
          <a:bodyPr/>
          <a:lstStyle/>
          <a:p>
            <a:pPr defTabSz="914377"/>
            <a:fld id="{FA7A4ED7-EADC-4784-9005-276B1E1BC981}" type="datetime1">
              <a:rPr lang="en-US" sz="2000" b="1">
                <a:solidFill>
                  <a:schemeClr val="tx1"/>
                </a:solidFill>
                <a:latin typeface="Calibri" panose="020F0502020204030204"/>
              </a:rPr>
              <a:pPr defTabSz="914377"/>
              <a:t>11/30/2020</a:t>
            </a:fld>
            <a:endParaRPr lang="en-US" sz="2000" b="1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050A78AD-DC92-4541-9439-E050A03B9921}"/>
              </a:ext>
            </a:extLst>
          </p:cNvPr>
          <p:cNvSpPr/>
          <p:nvPr/>
        </p:nvSpPr>
        <p:spPr>
          <a:xfrm>
            <a:off x="5711440" y="2819400"/>
            <a:ext cx="6785360" cy="754648"/>
          </a:xfrm>
          <a:custGeom>
            <a:avLst/>
            <a:gdLst>
              <a:gd name="connsiteX0" fmla="*/ 0 w 6785360"/>
              <a:gd name="connsiteY0" fmla="*/ 0 h 383356"/>
              <a:gd name="connsiteX1" fmla="*/ 6785360 w 6785360"/>
              <a:gd name="connsiteY1" fmla="*/ 0 h 383356"/>
              <a:gd name="connsiteX2" fmla="*/ 6785360 w 6785360"/>
              <a:gd name="connsiteY2" fmla="*/ 383356 h 383356"/>
              <a:gd name="connsiteX3" fmla="*/ 0 w 6785360"/>
              <a:gd name="connsiteY3" fmla="*/ 383356 h 383356"/>
              <a:gd name="connsiteX4" fmla="*/ 0 w 6785360"/>
              <a:gd name="connsiteY4" fmla="*/ 0 h 3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5360" h="383356">
                <a:moveTo>
                  <a:pt x="0" y="0"/>
                </a:moveTo>
                <a:lnTo>
                  <a:pt x="6785360" y="0"/>
                </a:lnTo>
                <a:lnTo>
                  <a:pt x="6785360" y="383356"/>
                </a:lnTo>
                <a:lnTo>
                  <a:pt x="0" y="383356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1952589-7B88-4E1F-AA97-9541DC8407CD}"/>
              </a:ext>
            </a:extLst>
          </p:cNvPr>
          <p:cNvSpPr/>
          <p:nvPr/>
        </p:nvSpPr>
        <p:spPr>
          <a:xfrm>
            <a:off x="5586293" y="6259043"/>
            <a:ext cx="8039020" cy="1243430"/>
          </a:xfrm>
          <a:custGeom>
            <a:avLst/>
            <a:gdLst>
              <a:gd name="connsiteX0" fmla="*/ 0 w 6388485"/>
              <a:gd name="connsiteY0" fmla="*/ 0 h 369332"/>
              <a:gd name="connsiteX1" fmla="*/ 6388485 w 6388485"/>
              <a:gd name="connsiteY1" fmla="*/ 0 h 369332"/>
              <a:gd name="connsiteX2" fmla="*/ 6388485 w 6388485"/>
              <a:gd name="connsiteY2" fmla="*/ 369332 h 369332"/>
              <a:gd name="connsiteX3" fmla="*/ 71666 w 6388485"/>
              <a:gd name="connsiteY3" fmla="*/ 369332 h 369332"/>
              <a:gd name="connsiteX4" fmla="*/ 28141 w 6388485"/>
              <a:gd name="connsiteY4" fmla="*/ 227047 h 369332"/>
              <a:gd name="connsiteX5" fmla="*/ 0 w 6388485"/>
              <a:gd name="connsiteY5" fmla="*/ 156321 h 369332"/>
              <a:gd name="connsiteX6" fmla="*/ 0 w 6388485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8485" h="369332">
                <a:moveTo>
                  <a:pt x="0" y="0"/>
                </a:moveTo>
                <a:lnTo>
                  <a:pt x="6388485" y="0"/>
                </a:lnTo>
                <a:lnTo>
                  <a:pt x="6388485" y="369332"/>
                </a:lnTo>
                <a:lnTo>
                  <a:pt x="71666" y="369332"/>
                </a:lnTo>
                <a:lnTo>
                  <a:pt x="28141" y="227047"/>
                </a:lnTo>
                <a:lnTo>
                  <a:pt x="0" y="15632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en-GB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নিয়ন্ত্রনে আইন সমূহ জানতে পারবে।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50954D7-7359-4B84-BCCE-99630F54B219}"/>
              </a:ext>
            </a:extLst>
          </p:cNvPr>
          <p:cNvSpPr/>
          <p:nvPr/>
        </p:nvSpPr>
        <p:spPr>
          <a:xfrm rot="10800000" flipV="1">
            <a:off x="6101352" y="3826362"/>
            <a:ext cx="7387482" cy="1222320"/>
          </a:xfrm>
          <a:custGeom>
            <a:avLst/>
            <a:gdLst>
              <a:gd name="connsiteX0" fmla="*/ 15712 w 6206353"/>
              <a:gd name="connsiteY0" fmla="*/ 0 h 369332"/>
              <a:gd name="connsiteX1" fmla="*/ 6206353 w 6206353"/>
              <a:gd name="connsiteY1" fmla="*/ 0 h 369332"/>
              <a:gd name="connsiteX2" fmla="*/ 6206353 w 6206353"/>
              <a:gd name="connsiteY2" fmla="*/ 369332 h 369332"/>
              <a:gd name="connsiteX3" fmla="*/ 0 w 6206353"/>
              <a:gd name="connsiteY3" fmla="*/ 369332 h 369332"/>
              <a:gd name="connsiteX4" fmla="*/ 13790 w 6206353"/>
              <a:gd name="connsiteY4" fmla="*/ 222669 h 369332"/>
              <a:gd name="connsiteX5" fmla="*/ 17406 w 6206353"/>
              <a:gd name="connsiteY5" fmla="*/ 29829 h 369332"/>
              <a:gd name="connsiteX6" fmla="*/ 15712 w 6206353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6353" h="369332">
                <a:moveTo>
                  <a:pt x="15712" y="0"/>
                </a:moveTo>
                <a:lnTo>
                  <a:pt x="6206353" y="0"/>
                </a:lnTo>
                <a:lnTo>
                  <a:pt x="6206353" y="369332"/>
                </a:lnTo>
                <a:lnTo>
                  <a:pt x="0" y="369332"/>
                </a:lnTo>
                <a:lnTo>
                  <a:pt x="13790" y="222669"/>
                </a:lnTo>
                <a:cubicBezTo>
                  <a:pt x="17391" y="158889"/>
                  <a:pt x="18624" y="94559"/>
                  <a:pt x="17406" y="29829"/>
                </a:cubicBezTo>
                <a:lnTo>
                  <a:pt x="15712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কের ক্ষতিকর প্রভাব </a:t>
            </a:r>
            <a:r>
              <a:rPr lang="bn-BD" sz="40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</a:t>
            </a:r>
            <a:r>
              <a:rPr lang="bn-IN" sz="40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্যাখ্যা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3880860-AB76-40BE-81F3-8A1BDAC0DC56}"/>
              </a:ext>
            </a:extLst>
          </p:cNvPr>
          <p:cNvSpPr/>
          <p:nvPr/>
        </p:nvSpPr>
        <p:spPr>
          <a:xfrm>
            <a:off x="5699015" y="5051718"/>
            <a:ext cx="7583218" cy="1308741"/>
          </a:xfrm>
          <a:custGeom>
            <a:avLst/>
            <a:gdLst>
              <a:gd name="connsiteX0" fmla="*/ 200003 w 6622795"/>
              <a:gd name="connsiteY0" fmla="*/ 0 h 369332"/>
              <a:gd name="connsiteX1" fmla="*/ 6622795 w 6622795"/>
              <a:gd name="connsiteY1" fmla="*/ 0 h 369332"/>
              <a:gd name="connsiteX2" fmla="*/ 6622795 w 6622795"/>
              <a:gd name="connsiteY2" fmla="*/ 369332 h 369332"/>
              <a:gd name="connsiteX3" fmla="*/ 0 w 6622795"/>
              <a:gd name="connsiteY3" fmla="*/ 369332 h 369332"/>
              <a:gd name="connsiteX4" fmla="*/ 3837 w 6622795"/>
              <a:gd name="connsiteY4" fmla="*/ 364074 h 369332"/>
              <a:gd name="connsiteX5" fmla="*/ 177900 w 6622795"/>
              <a:gd name="connsiteY5" fmla="*/ 53127 h 369332"/>
              <a:gd name="connsiteX6" fmla="*/ 200003 w 6622795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95" h="369332">
                <a:moveTo>
                  <a:pt x="200003" y="0"/>
                </a:moveTo>
                <a:lnTo>
                  <a:pt x="6622795" y="0"/>
                </a:lnTo>
                <a:lnTo>
                  <a:pt x="6622795" y="369332"/>
                </a:lnTo>
                <a:lnTo>
                  <a:pt x="0" y="369332"/>
                </a:lnTo>
                <a:lnTo>
                  <a:pt x="3837" y="364074"/>
                </a:lnTo>
                <a:cubicBezTo>
                  <a:pt x="69235" y="266365"/>
                  <a:pt x="127476" y="162322"/>
                  <a:pt x="177900" y="53127"/>
                </a:cubicBezTo>
                <a:lnTo>
                  <a:pt x="200003" y="0"/>
                </a:lnTo>
                <a:close/>
              </a:path>
            </a:pathLst>
          </a:custGeom>
          <a:solidFill>
            <a:schemeClr val="bg2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defTabSz="914377"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উপায়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black"/>
              </a:solidFill>
              <a:effectLst>
                <a:innerShdw blurRad="114300">
                  <a:prstClr val="black"/>
                </a:innerShdw>
              </a:effectLst>
              <a:latin typeface="Calibri" panose="020F0502020204030204"/>
            </a:endParaRPr>
          </a:p>
        </p:txBody>
      </p:sp>
      <p:sp>
        <p:nvSpPr>
          <p:cNvPr id="36" name="Frame 35">
            <a:extLst>
              <a:ext uri="{FF2B5EF4-FFF2-40B4-BE49-F238E27FC236}">
                <a16:creationId xmlns:a16="http://schemas.microsoft.com/office/drawing/2014/main" id="{994771EF-1EBF-4107-A53A-4E42F78C6E48}"/>
              </a:ext>
            </a:extLst>
          </p:cNvPr>
          <p:cNvSpPr/>
          <p:nvPr/>
        </p:nvSpPr>
        <p:spPr>
          <a:xfrm>
            <a:off x="0" y="0"/>
            <a:ext cx="14630400" cy="9144000"/>
          </a:xfrm>
          <a:prstGeom prst="frame">
            <a:avLst>
              <a:gd name="adj1" fmla="val 2926"/>
            </a:avLst>
          </a:prstGeom>
          <a:pattFill prst="plaid">
            <a:fgClr>
              <a:srgbClr val="6C2E8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5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37" grpId="0" animBg="1"/>
      <p:bldP spid="39" grpId="0" animBg="1"/>
      <p:bldP spid="41" grpId="0" animBg="1"/>
      <p:bldP spid="45" grpId="0" animBg="1"/>
      <p:bldP spid="67" grpId="0" animBg="1"/>
      <p:bldP spid="66" grpId="0" animBg="1"/>
      <p:bldP spid="65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90AA54-82F2-4317-B6F6-035A98C782DE}"/>
              </a:ext>
            </a:extLst>
          </p:cNvPr>
          <p:cNvSpPr txBox="1"/>
          <p:nvPr/>
        </p:nvSpPr>
        <p:spPr>
          <a:xfrm>
            <a:off x="1203747" y="442356"/>
            <a:ext cx="12573000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as-IN" sz="3200" b="0" i="0" dirty="0">
                <a:solidFill>
                  <a:srgbClr val="333333"/>
                </a:solidFill>
                <a:effectLst/>
                <a:latin typeface="Arin Unicode" panose="02000506000000020003" pitchFamily="2" charset="0"/>
                <a:cs typeface="Arin Unicode" panose="02000506000000020003" pitchFamily="2" charset="0"/>
              </a:rPr>
              <a:t>মাদকের সংজ্ঞা</a:t>
            </a:r>
          </a:p>
          <a:p>
            <a:pPr algn="l"/>
            <a:endParaRPr lang="en-US" sz="3200" dirty="0">
              <a:solidFill>
                <a:srgbClr val="333333"/>
              </a:solidFill>
              <a:latin typeface="Arin Unicode" panose="02000506000000020003" pitchFamily="2" charset="0"/>
              <a:cs typeface="Arin Unicode" panose="02000506000000020003" pitchFamily="2" charset="0"/>
            </a:endParaRPr>
          </a:p>
          <a:p>
            <a:pPr algn="l"/>
            <a:r>
              <a:rPr lang="as-IN" sz="3200" b="0" i="0" dirty="0">
                <a:solidFill>
                  <a:srgbClr val="333333"/>
                </a:solidFill>
                <a:effectLst/>
                <a:latin typeface="Arin Unicode" panose="02000506000000020003" pitchFamily="2" charset="0"/>
                <a:cs typeface="Arin Unicode" panose="02000506000000020003" pitchFamily="2" charset="0"/>
              </a:rPr>
              <a:t>মাদক-এর আভিধানিক অর্থ ঔষধ। যে সমস্ত প্রাকৃতিক দ্রব্য বা রাসায়নিক দ্রব্য গ্রহণ করার ফলে একজন মানুষের মনের অনুভূতি ও চিন্তা চেতনা স্বাভাবিক অবস্থা থেকে অস্বাভাবিক অবস্থায় রূপান্তরিত হয় অর্থাৎ মন মানসিকতার পরিবর্তন ঘটে, তাকেই মাদক বলে।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C6B63-02BB-4DE6-A8CD-54228C667D45}"/>
              </a:ext>
            </a:extLst>
          </p:cNvPr>
          <p:cNvSpPr txBox="1"/>
          <p:nvPr/>
        </p:nvSpPr>
        <p:spPr>
          <a:xfrm>
            <a:off x="990600" y="5172989"/>
            <a:ext cx="12573000" cy="31700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as-IN" sz="4000" dirty="0">
                <a:solidFill>
                  <a:srgbClr val="333333"/>
                </a:solidFill>
                <a:latin typeface="Helvetica Neue"/>
                <a:cs typeface="Ekushey Godhuli" panose="03080603080002020207" pitchFamily="66"/>
              </a:rPr>
              <a:t>কোন বিশেষ মাদকদ্রব্যের উপর মনস্তাত্ত্বিক ও শারীরিকভাবে অতিরিক্ত নির্ভরশীলতা ও সেই মাদক গ্রহণের তীব্র আকাঙ্ক্ষাই হচ্ছে মাদকাসক্তি। মাদক ব্যবহার হঠাৎ বন্ধ করলে শরীরের উপর উক্ত মাদক প্রত্যাহার জনিত মারাত্মক প্রতিক্রিয়া দেখা যায়।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ACC81A-B894-45D2-BA79-033D044F8443}"/>
              </a:ext>
            </a:extLst>
          </p:cNvPr>
          <p:cNvSpPr txBox="1"/>
          <p:nvPr/>
        </p:nvSpPr>
        <p:spPr>
          <a:xfrm>
            <a:off x="990600" y="4064168"/>
            <a:ext cx="3845668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6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oha Borno Unicode" panose="02000506000000020003" pitchFamily="2" charset="0"/>
                <a:cs typeface="Toha Borno Unicode" panose="02000506000000020003" pitchFamily="2" charset="0"/>
              </a:rPr>
              <a:t>মাদকাসক্তি কি</a:t>
            </a:r>
          </a:p>
        </p:txBody>
      </p:sp>
    </p:spTree>
    <p:extLst>
      <p:ext uri="{BB962C8B-B14F-4D97-AF65-F5344CB8AC3E}">
        <p14:creationId xmlns:p14="http://schemas.microsoft.com/office/powerpoint/2010/main" val="209322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AA4716-1400-4D5D-9CBB-1448D92A28D6}"/>
              </a:ext>
            </a:extLst>
          </p:cNvPr>
          <p:cNvSpPr/>
          <p:nvPr/>
        </p:nvSpPr>
        <p:spPr>
          <a:xfrm>
            <a:off x="4664646" y="608991"/>
            <a:ext cx="5627302" cy="1245168"/>
          </a:xfrm>
          <a:prstGeom prst="rect">
            <a:avLst/>
          </a:prstGeom>
          <a:solidFill>
            <a:schemeClr val="accent6"/>
          </a:solidFill>
        </p:spPr>
        <p:txBody>
          <a:bodyPr wrap="square" lIns="135847" tIns="67923" rIns="135847" bIns="67923">
            <a:spAutoFit/>
          </a:bodyPr>
          <a:lstStyle/>
          <a:p>
            <a:pPr algn="ctr"/>
            <a:r>
              <a:rPr lang="en-GB" sz="7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 ব্যবস্থা</a:t>
            </a:r>
            <a:endParaRPr lang="en-US" sz="7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1">
            <a:extLst>
              <a:ext uri="{FF2B5EF4-FFF2-40B4-BE49-F238E27FC236}">
                <a16:creationId xmlns:a16="http://schemas.microsoft.com/office/drawing/2014/main" id="{1DD5C070-5302-4013-8F1F-D67D7BE820A1}"/>
              </a:ext>
            </a:extLst>
          </p:cNvPr>
          <p:cNvSpPr txBox="1"/>
          <p:nvPr/>
        </p:nvSpPr>
        <p:spPr>
          <a:xfrm>
            <a:off x="464999" y="2759676"/>
            <a:ext cx="13079119" cy="1550471"/>
          </a:xfrm>
          <a:prstGeom prst="rect">
            <a:avLst/>
          </a:prstGeom>
          <a:noFill/>
          <a:ln>
            <a:noFill/>
          </a:ln>
        </p:spPr>
        <p:txBody>
          <a:bodyPr wrap="square" lIns="72435" tIns="36218" rIns="72435" bIns="3621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106" indent="-619106">
              <a:buFont typeface="Wingdings" panose="05000000000000000000" pitchFamily="2" charset="2"/>
              <a:buChar char="Ø"/>
            </a:pPr>
            <a:r>
              <a:rPr lang="en-GB" sz="480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সন্তানদের ছোটবেলা থেকে ধর্মীয় মূল্যবোধ ও নৈতিক শিক্ষায় পরিবারের সদস্যদের সচেষ্ঠ গতে হবে।</a:t>
            </a:r>
            <a:endParaRPr lang="en-US" sz="480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813FE383-9363-D04A-8F51-959F90C727BE}"/>
              </a:ext>
            </a:extLst>
          </p:cNvPr>
          <p:cNvSpPr txBox="1"/>
          <p:nvPr/>
        </p:nvSpPr>
        <p:spPr>
          <a:xfrm>
            <a:off x="412509" y="2170708"/>
            <a:ext cx="10640677" cy="811807"/>
          </a:xfrm>
          <a:prstGeom prst="rect">
            <a:avLst/>
          </a:prstGeom>
          <a:noFill/>
          <a:ln>
            <a:noFill/>
          </a:ln>
        </p:spPr>
        <p:txBody>
          <a:bodyPr wrap="square" lIns="72435" tIns="36218" rIns="72435" bIns="3621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106" indent="-619106">
              <a:buFont typeface="Wingdings" panose="05000000000000000000" pitchFamily="2" charset="2"/>
              <a:buChar char="Ø"/>
            </a:pPr>
            <a:r>
              <a:rPr lang="en-US" sz="48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en-GB" sz="480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নৈতিক শিক্ষাকে গুরুত্ব দিতে হবে।</a:t>
            </a:r>
            <a:endParaRPr lang="en-US" sz="480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A65EC274-E118-3F40-9FB6-AB2D2D873565}"/>
              </a:ext>
            </a:extLst>
          </p:cNvPr>
          <p:cNvSpPr txBox="1"/>
          <p:nvPr/>
        </p:nvSpPr>
        <p:spPr>
          <a:xfrm>
            <a:off x="632471" y="3973291"/>
            <a:ext cx="12399935" cy="1550471"/>
          </a:xfrm>
          <a:prstGeom prst="rect">
            <a:avLst/>
          </a:prstGeom>
          <a:noFill/>
          <a:ln>
            <a:noFill/>
          </a:ln>
        </p:spPr>
        <p:txBody>
          <a:bodyPr wrap="square" lIns="72435" tIns="36218" rIns="72435" bIns="3621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106" indent="-619106">
              <a:buFont typeface="Wingdings" panose="05000000000000000000" pitchFamily="2" charset="2"/>
              <a:buChar char="Ø"/>
            </a:pPr>
            <a:r>
              <a:rPr lang="en-US" sz="48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GB" sz="48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োট কথা ধর্মীয় ও নৈতিক শিক্ষার মধ্য দিয়ে মাদক বিরোধী সচেতনতা ও সামাজি আন্দোলন গড়ে তুলতে হবে।</a:t>
            </a:r>
            <a:endParaRPr lang="en-US" sz="480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ABE5D3C6-1F6F-9D4E-9561-4CB691BAFA47}"/>
              </a:ext>
            </a:extLst>
          </p:cNvPr>
          <p:cNvSpPr txBox="1"/>
          <p:nvPr/>
        </p:nvSpPr>
        <p:spPr>
          <a:xfrm>
            <a:off x="464999" y="5652108"/>
            <a:ext cx="13594284" cy="2289135"/>
          </a:xfrm>
          <a:prstGeom prst="rect">
            <a:avLst/>
          </a:prstGeom>
          <a:noFill/>
          <a:ln>
            <a:noFill/>
          </a:ln>
        </p:spPr>
        <p:txBody>
          <a:bodyPr wrap="square" lIns="72435" tIns="36218" rIns="72435" bIns="3621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106" indent="-619106">
              <a:buFont typeface="Wingdings" panose="05000000000000000000" pitchFamily="2" charset="2"/>
              <a:buChar char="Ø"/>
            </a:pPr>
            <a:r>
              <a:rPr lang="en-US" sz="480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bn-IN" sz="480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 মসজিদ ,মন্দিরসহ,ধর্মীয় প্রতিষ্ঠান এবং ক্লাব – সমিতি প্রভৃতি সামাজিক – সাস্কৃতিক ও ক্রীড়া  সংস্থাগুলো গুরুত্বপূর্ণ ভূমিকা পালন করতে পারে।</a:t>
            </a:r>
            <a:endParaRPr lang="en-US" sz="480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5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976081-75D9-4DD9-866C-616B61B2BBB9}"/>
              </a:ext>
            </a:extLst>
          </p:cNvPr>
          <p:cNvSpPr txBox="1"/>
          <p:nvPr/>
        </p:nvSpPr>
        <p:spPr>
          <a:xfrm>
            <a:off x="2079510" y="621506"/>
            <a:ext cx="9362019" cy="110799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latin typeface="Azad Pori Unicode" panose="02000506000000020003" pitchFamily="2" charset="0"/>
                <a:cs typeface="Azad Pori Unicode" panose="02000506000000020003" pitchFamily="2" charset="0"/>
              </a:rPr>
              <a:t>প্রতিরোধ</a:t>
            </a:r>
            <a:r>
              <a:rPr lang="en-GB" sz="6600" b="1" dirty="0">
                <a:latin typeface="Azad Pori Unicode" panose="02000506000000020003" pitchFamily="2" charset="0"/>
                <a:cs typeface="Azad Pori Unicode" panose="02000506000000020003" pitchFamily="2" charset="0"/>
              </a:rPr>
              <a:t> </a:t>
            </a:r>
            <a:r>
              <a:rPr lang="en-GB" sz="6600" b="1" dirty="0" err="1">
                <a:latin typeface="Azad Pori Unicode" panose="02000506000000020003" pitchFamily="2" charset="0"/>
                <a:cs typeface="Azad Pori Unicode" panose="02000506000000020003" pitchFamily="2" charset="0"/>
              </a:rPr>
              <a:t>ব্যবস্থা</a:t>
            </a:r>
            <a:endParaRPr lang="en-US" sz="6600" b="1" dirty="0">
              <a:latin typeface="Azad Pori Unicode" panose="02000506000000020003" pitchFamily="2" charset="0"/>
              <a:cs typeface="Azad Pori Unicode" panose="02000506000000020003" pitchFamily="2" charset="0"/>
            </a:endParaRP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A1977504-C035-0F44-B4E3-AFE86D83C767}"/>
              </a:ext>
            </a:extLst>
          </p:cNvPr>
          <p:cNvSpPr txBox="1"/>
          <p:nvPr/>
        </p:nvSpPr>
        <p:spPr>
          <a:xfrm>
            <a:off x="412509" y="2170708"/>
            <a:ext cx="12696022" cy="6228675"/>
          </a:xfrm>
          <a:prstGeom prst="rect">
            <a:avLst/>
          </a:prstGeom>
          <a:noFill/>
          <a:ln>
            <a:noFill/>
          </a:ln>
        </p:spPr>
        <p:txBody>
          <a:bodyPr wrap="square" lIns="72435" tIns="36218" rIns="72435" bIns="3621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106" indent="-619106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GB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দককে</a:t>
            </a:r>
            <a:r>
              <a:rPr lang="en-GB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GB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বলুন</a:t>
            </a:r>
            <a:r>
              <a:rPr lang="en-GB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’-</a:t>
            </a:r>
            <a:r>
              <a:rPr lang="en-GB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প্রতিজ্ঞায়</a:t>
            </a:r>
            <a:r>
              <a:rPr lang="en-GB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জনগণ</a:t>
            </a:r>
            <a:r>
              <a:rPr lang="en-GB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GB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তরুণদের</a:t>
            </a:r>
            <a:r>
              <a:rPr lang="en-GB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উবুদ্ধ</a:t>
            </a:r>
            <a:r>
              <a:rPr lang="en-GB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19106" indent="-619106">
              <a:buFont typeface="Wingdings" panose="05000000000000000000" pitchFamily="2" charset="2"/>
              <a:buChar char="Ø"/>
            </a:pP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সংবাদপত্র,রেডিও,টেলিভিশন,চলচিত্র,পোস্টার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বিলবোর্ড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লিফলেট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মাধমে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সৃষ্ঠি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19106" indent="-619106">
              <a:buFont typeface="Wingdings" panose="05000000000000000000" pitchFamily="2" charset="2"/>
              <a:buChar char="Ø"/>
            </a:pP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চিত্ত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বিনোদনের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কিশোরদের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সেদিকে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হবে।একই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সংগে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অশোভন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19106" indent="-619106">
              <a:buFont typeface="Wingdings" panose="05000000000000000000" pitchFamily="2" charset="2"/>
              <a:buChar char="Ø"/>
            </a:pP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আইনি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sz="40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2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13CADCF-2E97-7245-853E-B1366F124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167" y="585487"/>
            <a:ext cx="4762500" cy="273351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EE27831-1A34-0F4A-822B-59699744B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85" y="585487"/>
            <a:ext cx="3969846" cy="221615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68952A3-B3BE-4442-BE31-6D29964EB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43" y="3523868"/>
            <a:ext cx="3655429" cy="489902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56100D7-4ACA-BD43-BC71-CF062FD18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33" y="562357"/>
            <a:ext cx="3496389" cy="400964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CEC5786-5794-2146-84D7-A5B8AF2A59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32" y="3882681"/>
            <a:ext cx="4305300" cy="315116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6C5E11F-55FF-5D46-B65C-A9A06594CA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78" y="4874563"/>
            <a:ext cx="4042298" cy="413850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4462EB4-A3B2-8C4A-9643-4B3EB3C9A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9" y="4854328"/>
            <a:ext cx="4734323" cy="428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644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3998</TotalTime>
  <Words>933</Words>
  <Application>Microsoft Office PowerPoint</Application>
  <PresentationFormat>Custom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Arin Unicode</vt:lpstr>
      <vt:lpstr>Azad Pori Unicode</vt:lpstr>
      <vt:lpstr>Calibri</vt:lpstr>
      <vt:lpstr>Helvetica Neue</vt:lpstr>
      <vt:lpstr>Narkisim</vt:lpstr>
      <vt:lpstr>NikoshBAN</vt:lpstr>
      <vt:lpstr>Paapri</vt:lpstr>
      <vt:lpstr>Shorif Ador Unicode</vt:lpstr>
      <vt:lpstr>Somoyer Srot Unicode</vt:lpstr>
      <vt:lpstr>Subha Sandhya</vt:lpstr>
      <vt:lpstr>Times New Roman</vt:lpstr>
      <vt:lpstr>Toha Borno Unicode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ASUS</cp:lastModifiedBy>
  <cp:revision>453</cp:revision>
  <dcterms:created xsi:type="dcterms:W3CDTF">2006-08-16T00:00:00Z</dcterms:created>
  <dcterms:modified xsi:type="dcterms:W3CDTF">2020-11-29T18:26:41Z</dcterms:modified>
</cp:coreProperties>
</file>