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5" r:id="rId2"/>
    <p:sldId id="264" r:id="rId3"/>
    <p:sldId id="260" r:id="rId4"/>
    <p:sldId id="261" r:id="rId5"/>
    <p:sldId id="262" r:id="rId6"/>
    <p:sldId id="263" r:id="rId7"/>
    <p:sldId id="266" r:id="rId8"/>
    <p:sldId id="267" r:id="rId9"/>
    <p:sldId id="269" r:id="rId10"/>
    <p:sldId id="270" r:id="rId11"/>
    <p:sldId id="279" r:id="rId12"/>
    <p:sldId id="271" r:id="rId13"/>
    <p:sldId id="274" r:id="rId14"/>
    <p:sldId id="276" r:id="rId15"/>
    <p:sldId id="277" r:id="rId16"/>
    <p:sldId id="282" r:id="rId17"/>
    <p:sldId id="278" r:id="rId18"/>
    <p:sldId id="283" r:id="rId19"/>
    <p:sldId id="281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6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>
        <p:scale>
          <a:sx n="75" d="100"/>
          <a:sy n="75" d="100"/>
        </p:scale>
        <p:origin x="-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5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9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206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64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58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D43E-5AE2-47BD-A7E8-E02C3DEF23F8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F24B-B205-4E97-8BE1-3226362B72D1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CE0-FF79-4EB5-9134-4229A97EF86F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8A3C-FD01-4A3A-B30B-1B7C2B7A8459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45CE-AFF5-4E02-A358-E51355EB511D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F297-7C22-4855-B56C-925CBDBB538F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0A78-9B72-4F67-AE34-A3FA609AA485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39AA-12C2-433A-944D-B46D8CBF87C9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6B4-0C2A-469F-B00A-3E694C69D486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3DA1-6FBC-494E-90C6-4BBB819BDE15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97-BA38-4A3E-8025-7224DDCF9FF4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9234B7-46F2-4E03-BD09-9A123FCFD18B}" type="datetime1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543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09600" y="-577764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1F16D8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1F16D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7773"/>
            <a:ext cx="3810000" cy="243702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59467"/>
            <a:ext cx="3810000" cy="245533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71600" y="762000"/>
            <a:ext cx="5901765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মাড়াইকরণ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67200"/>
            <a:ext cx="3810000" cy="2438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267200"/>
            <a:ext cx="3810000" cy="2438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752600"/>
            <a:ext cx="39243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808911"/>
            <a:ext cx="2971800" cy="71508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64643"/>
            <a:ext cx="8305800" cy="194095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উপায় ছাড়া আর কোন কোন উপায়ে মাঠ ফসল মাড়াই করা যায় তা চিন্তা কর এবং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52600"/>
            <a:ext cx="38862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41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102152" cy="330110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912" y="1752600"/>
            <a:ext cx="4115288" cy="3276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67000" y="817007"/>
            <a:ext cx="3352800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ঝাড়াই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301377"/>
            <a:ext cx="8534400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কুলা, বাতাস বা শক্তিচালিত ফ্যানের সাহায্যে দানা ঝাড়াই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1"/>
            <a:ext cx="4102152" cy="304799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12" y="1981200"/>
            <a:ext cx="4115288" cy="3048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5377577"/>
            <a:ext cx="8534400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মাড়াই ও ঝাড়াই করার পর দানা ২-৩ টি রোদে ভালভাবে শুকাতে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893207"/>
            <a:ext cx="3352800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শুকানো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rcRect b="7246"/>
          <a:stretch>
            <a:fillRect/>
          </a:stretch>
        </p:blipFill>
        <p:spPr>
          <a:xfrm>
            <a:off x="381000" y="1981200"/>
            <a:ext cx="4102152" cy="3048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12" y="1981200"/>
            <a:ext cx="4115288" cy="3048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0" y="5301377"/>
            <a:ext cx="8458200" cy="13280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দানা শুকিয়ে ঠান্ডা করে বস্তা ভর্তি করে দানা গুদাম ঘরে নিয়ে যেতে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893207"/>
            <a:ext cx="3352800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পরিবহন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858000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400" y="5181600"/>
            <a:ext cx="8305800" cy="15240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 বা প্লাস্টিকের বস্তা, বাঁশের চাটা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দিয়ে তৈরি ডোল, মাটির মটকা প্লাস্টিক বা টিনের ড্রামের ভিতর দানাশস্য সংরক্ষ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838200"/>
            <a:ext cx="4572000" cy="7150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গুদামজাতকরণ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6096000" cy="2014835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এসো নিচের ভিডিওটি দেখি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306014"/>
            <a:ext cx="6019800" cy="6469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আমরা কী দেখতে পেলাম?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43659955"/>
              </p:ext>
            </p:extLst>
          </p:nvPr>
        </p:nvGraphicFramePr>
        <p:xfrm>
          <a:off x="3124200" y="3048000"/>
          <a:ext cx="2528183" cy="838200"/>
        </p:xfrm>
        <a:graphic>
          <a:graphicData uri="http://schemas.openxmlformats.org/presentationml/2006/ole">
            <p:oleObj spid="_x0000_s1049" name="Packager Shell Object" showAsIcon="1" r:id="rId3" imgW="2086200" imgH="682560" progId="Package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334000"/>
            <a:ext cx="7010400" cy="11918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ফসল কাটা, মাড়াই, পরিবহন, শুকানো ও গুদামজাতকরণ।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72000" y="4953000"/>
            <a:ext cx="3048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20131208175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2800"/>
            <a:ext cx="25908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400"/>
            <a:ext cx="2590800" cy="1524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 descr="lichi cille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326180"/>
            <a:ext cx="2641400" cy="147442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4953000"/>
            <a:ext cx="8458200" cy="1752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ফসল সংগ্রহ থেকে শুরু করে গুদামজাত করা পর্যন্ত কোন ধাপে কী করে হয় তা আলোচনা করে শ্রেণিতে উপস্থাপন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808911"/>
            <a:ext cx="3733800" cy="71508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66" y="1676400"/>
            <a:ext cx="2589934" cy="144702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 descr="EC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676400"/>
            <a:ext cx="25908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324184"/>
            <a:ext cx="25908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57400"/>
            <a:ext cx="8534400" cy="4546283"/>
          </a:xfrm>
          <a:prstGeom prst="roundRect">
            <a:avLst>
              <a:gd name="adj" fmla="val 22892"/>
            </a:avLst>
          </a:prstGeo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মাঠ ফসল কখন সংগ্রহ করতে হয়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মাড়াই ও ঝাড়াই করার পর দানায় কমপক্ষে কয়টি রোদ দিতে হয়?</a:t>
            </a:r>
          </a:p>
          <a:p>
            <a:pPr>
              <a:buFont typeface="Wingdings" pitchFamily="2" charset="2"/>
              <a:buChar char="v"/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দানা ফসল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কিসের মধ্যে সংরক্ষণ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সংরক্ষন করা যায়? 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আধুনিক যন্ত্র ছাড়া কীভাবে মাঠ ফসল ঝাড়াই করা যায়?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762000"/>
            <a:ext cx="3810000" cy="7620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1524000"/>
            <a:ext cx="3810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44478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8889" t="28955" r="11111" b="37037"/>
          <a:stretch>
            <a:fillRect/>
          </a:stretch>
        </p:blipFill>
        <p:spPr>
          <a:xfrm>
            <a:off x="914400" y="2438400"/>
            <a:ext cx="3429000" cy="2971800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5791200"/>
            <a:ext cx="7620000" cy="64698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ফসল সংগ্রহ করার উপায়গুলো লিখে আনবে।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1200" y="609600"/>
            <a:ext cx="3505200" cy="1752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345" y="1870364"/>
            <a:ext cx="31242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4572000" cy="2362200"/>
          </a:xfrm>
          <a:prstGeom prst="roundRect">
            <a:avLst>
              <a:gd name="adj" fmla="val 1794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হাফিজুল ইসলাম</a:t>
            </a:r>
          </a:p>
          <a:p>
            <a:pPr marL="0" indent="0" algn="ctr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পাইকপাড়া মডেল হাইস্কুল</a:t>
            </a:r>
          </a:p>
          <a:p>
            <a:pPr marL="0" indent="0" algn="ctr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সিরাজগঞ্জ।</a:t>
            </a:r>
          </a:p>
          <a:p>
            <a:pPr marL="0" indent="0" algn="ctr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নং-০১৭১১০৩১৫৪৩  </a:t>
            </a:r>
            <a:endParaRPr lang="bn-BD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E-mail:hafizulislam947@gmail.com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628436"/>
            <a:ext cx="3352800" cy="20771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অষ্টম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উৎপাদন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পাঠ-৬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00200"/>
            <a:ext cx="2209800" cy="2895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602" name="Picture 2" descr="G:\PERSONAL\MY PICTURES\Hafizul 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0"/>
            <a:ext cx="1752600" cy="211948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43000" y="838200"/>
            <a:ext cx="2971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838200"/>
            <a:ext cx="2667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838200"/>
            <a:ext cx="228600" cy="601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990600"/>
            <a:ext cx="4114800" cy="152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810000"/>
            <a:ext cx="2286000" cy="28956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2" descr="E:\Picture\Flower\05aee49ca5de9b089fa02a30635b3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28599" y="4267199"/>
            <a:ext cx="2819400" cy="205740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67200" y="2895600"/>
            <a:ext cx="1905000" cy="132977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327660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4191000"/>
            <a:ext cx="152400" cy="1524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3962400" y="5562600"/>
            <a:ext cx="762000" cy="83820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5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59949"/>
            <a:ext cx="4144829" cy="2393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94628"/>
            <a:ext cx="4144829" cy="2391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rcRect b="7415"/>
          <a:stretch>
            <a:fillRect/>
          </a:stretch>
        </p:blipFill>
        <p:spPr>
          <a:xfrm>
            <a:off x="4694371" y="4174638"/>
            <a:ext cx="4144829" cy="23785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371" y="1504656"/>
            <a:ext cx="4144829" cy="2381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762000"/>
            <a:ext cx="4343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দেখে একটু চিন্তা কর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304800" cy="5867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39200" y="762000"/>
            <a:ext cx="304800" cy="609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553200"/>
            <a:ext cx="85344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295400"/>
            <a:ext cx="152400" cy="525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rcRect b="6428"/>
          <a:stretch>
            <a:fillRect/>
          </a:stretch>
        </p:blipFill>
        <p:spPr>
          <a:xfrm>
            <a:off x="4648200" y="2209800"/>
            <a:ext cx="4191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4191000" cy="2823394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0" y="792718"/>
            <a:ext cx="6553200" cy="118848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দেখে আমরা কী বুঝতে 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455444"/>
            <a:ext cx="6400800" cy="102155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মাঠ ফসল সংগ্রহ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28220"/>
            <a:ext cx="8382000" cy="108198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 ফসল সংগ্রহ ও বাছাই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106626"/>
            <a:ext cx="7467600" cy="2017574"/>
          </a:xfrm>
          <a:prstGeom prst="wave">
            <a:avLst>
              <a:gd name="adj1" fmla="val 12500"/>
              <a:gd name="adj2" fmla="val 56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178345">
            <a:off x="4419600" y="2895600"/>
            <a:ext cx="484632" cy="1447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82000" cy="495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l"/>
            <a:endParaRPr lang="en-US" sz="1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মাঠ ফসল কাটার সময়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চিহ্নিত করতে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algn="l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মাঠ ফসল মাড়াইকরণ ও ঝাড়াই করার পদ্ধতি বর্ণনা করতে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pPr algn="l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মাঠ ফসল শুকানোর পদ্ধতি ব্যাখ্যা করতে পারবে। </a:t>
            </a:r>
          </a:p>
          <a:p>
            <a:pPr algn="l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মাঠ ফসল পরিবহন ও গুদামজাতকরণ সম্পর্কে বর্ণনা করতে  পারবে।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762000"/>
            <a:ext cx="7315201" cy="838199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209800"/>
            <a:ext cx="4724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2819400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05000"/>
            <a:ext cx="2819400" cy="2895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905000"/>
            <a:ext cx="2743200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762000"/>
            <a:ext cx="6019800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মাঠ ফসল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225177"/>
            <a:ext cx="8686800" cy="132802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যে ফসল নিবিড় পরিচর্যা ছাড়াও মাঠে চাষাবাদ করা যায় তাকে মাঠ ফসল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15400" y="1600200"/>
            <a:ext cx="228600" cy="5257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600200"/>
            <a:ext cx="228600" cy="5257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1600200"/>
            <a:ext cx="8686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6629400"/>
            <a:ext cx="8686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05000"/>
            <a:ext cx="2743200" cy="2667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05000"/>
            <a:ext cx="2895600" cy="2667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rcRect l="5556" r="8334"/>
          <a:stretch>
            <a:fillRect/>
          </a:stretch>
        </p:blipFill>
        <p:spPr>
          <a:xfrm>
            <a:off x="6019800" y="1905000"/>
            <a:ext cx="2895600" cy="2667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817007"/>
            <a:ext cx="6019800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মাঠ ফসল সংগ্রহ ও বাছাই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88443"/>
            <a:ext cx="8686800" cy="19409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মাঠ ফসল পাকার পর কাটা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শুরু করে ভোক্তার কাছে পৌঁছানো পর্যন্ত অনেক ধাপ পার হয়ে আসতে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228600" cy="5257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15400" y="1600200"/>
            <a:ext cx="228600" cy="5257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6629400"/>
            <a:ext cx="86868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600200"/>
            <a:ext cx="86868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27432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09800"/>
            <a:ext cx="27432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209800"/>
            <a:ext cx="27432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969407"/>
            <a:ext cx="6019800" cy="783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সঠিক সময়ে ফসল কাটা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57800"/>
            <a:ext cx="8077200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পাকার পর ফসল সংগ্রহ করতে হবে। ফসল কাঁচি দিয়ে বা যন্ত্রের সাহায্যে কাটা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817</TotalTime>
  <Words>378</Words>
  <Application>Microsoft Office PowerPoint</Application>
  <PresentationFormat>On-screen Show (4:3)</PresentationFormat>
  <Paragraphs>70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PMHS</cp:lastModifiedBy>
  <cp:revision>137</cp:revision>
  <dcterms:created xsi:type="dcterms:W3CDTF">2015-04-16T02:28:16Z</dcterms:created>
  <dcterms:modified xsi:type="dcterms:W3CDTF">2020-11-30T05:42:09Z</dcterms:modified>
</cp:coreProperties>
</file>