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70" r:id="rId8"/>
    <p:sldId id="27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4" autoAdjust="0"/>
  </p:normalViewPr>
  <p:slideViewPr>
    <p:cSldViewPr snapToGrid="0">
      <p:cViewPr varScale="1">
        <p:scale>
          <a:sx n="67" d="100"/>
          <a:sy n="67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0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7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EC63-A93B-4F85-A1CD-0C7FF62C5499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185"/>
            <a:ext cx="12192000" cy="4949815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518615" y="150125"/>
            <a:ext cx="10768084" cy="1514902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0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635" y="206762"/>
            <a:ext cx="937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পানির উপরের অংশ ২ মিটার হলে সম্পূর্ণ লাঠিটর </a:t>
            </a:r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কত? 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71713" y="1428751"/>
                <a:ext cx="6229350" cy="135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প্রশ্নমতে,</a:t>
                </a: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লাঠির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= ২ মিটার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13" y="1428751"/>
                <a:ext cx="6229350" cy="1352358"/>
              </a:xfrm>
              <a:prstGeom prst="rect">
                <a:avLst/>
              </a:prstGeom>
              <a:blipFill rotWithShape="0">
                <a:blip r:embed="rId2"/>
                <a:stretch>
                  <a:fillRect l="-2055" t="-4054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71712" y="2761487"/>
            <a:ext cx="6715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.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   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লাঠির ১ বা সম্পূর্ণ অংশ = (২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ivision 4"/>
          <p:cNvSpPr/>
          <p:nvPr/>
        </p:nvSpPr>
        <p:spPr>
          <a:xfrm>
            <a:off x="7315200" y="3285668"/>
            <a:ext cx="757238" cy="369619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22294" y="2912527"/>
                <a:ext cx="3357565" cy="96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BD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)</m:t>
                      </m:r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294" y="2912527"/>
                <a:ext cx="3357565" cy="9676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379743" y="3174353"/>
            <a:ext cx="152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14851" y="3839052"/>
                <a:ext cx="38862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51" y="3839052"/>
                <a:ext cx="3886200" cy="913968"/>
              </a:xfrm>
              <a:prstGeom prst="rect">
                <a:avLst/>
              </a:prstGeom>
              <a:blipFill rotWithShape="0">
                <a:blip r:embed="rId4"/>
                <a:stretch>
                  <a:fillRect l="-4867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y 8"/>
          <p:cNvSpPr/>
          <p:nvPr/>
        </p:nvSpPr>
        <p:spPr>
          <a:xfrm>
            <a:off x="5482828" y="4033597"/>
            <a:ext cx="600075" cy="3799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72188" y="3869196"/>
                <a:ext cx="807243" cy="785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den>
                    </m:f>
                  </m:oMath>
                </a14:m>
                <a:r>
                  <a:rPr lang="bn-BD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88" y="3869196"/>
                <a:ext cx="807243" cy="785793"/>
              </a:xfrm>
              <a:prstGeom prst="rect">
                <a:avLst/>
              </a:prstGeom>
              <a:blipFill rotWithShape="0">
                <a:blip r:embed="rId5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36569" y="4009935"/>
            <a:ext cx="105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4178" y="4939640"/>
            <a:ext cx="276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=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/>
          </a:p>
        </p:txBody>
      </p:sp>
      <p:sp>
        <p:nvSpPr>
          <p:cNvPr id="13" name="Multiply 12"/>
          <p:cNvSpPr/>
          <p:nvPr/>
        </p:nvSpPr>
        <p:spPr>
          <a:xfrm>
            <a:off x="5629274" y="5072502"/>
            <a:ext cx="578643" cy="3806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1" y="4980077"/>
            <a:ext cx="75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6569" y="5073681"/>
            <a:ext cx="100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মিটার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79183" y="5813028"/>
            <a:ext cx="290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৬ 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4162668_958177751308549_3585837388724198271_n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3625" y="218046"/>
            <a:ext cx="1676400" cy="1535583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314450" y="342900"/>
            <a:ext cx="2343150" cy="6429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3087" y="2004202"/>
                <a:ext cx="9477375" cy="178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বাঁশের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সবুজ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নীল এবং অবশিষ্ট ২ মিটার হলুদ রং করা হলো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87" y="2004202"/>
                <a:ext cx="9477375" cy="1782796"/>
              </a:xfrm>
              <a:prstGeom prst="rect">
                <a:avLst/>
              </a:prstGeom>
              <a:blipFill rotWithShape="0">
                <a:blip r:embed="rId3"/>
                <a:stretch>
                  <a:fillRect l="-2572" r="-3473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85988" y="4202601"/>
            <a:ext cx="6915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বাঁশটির কত অংশ হলুদ রং করা হলো?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সম্পূর্ণ বাঁশটির দৈর্ঘ্য নির্ণয় কর।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গ) বাঁশটির কত মিটার সবুজ রং করা হলো?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ictur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2347710"/>
            <a:ext cx="614363" cy="43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113" y="0"/>
            <a:ext cx="762000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985963"/>
            <a:ext cx="6834188" cy="477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0" y="1985963"/>
            <a:ext cx="1897765" cy="477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13" y="1443037"/>
            <a:ext cx="21431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8477" y="245660"/>
            <a:ext cx="3562065" cy="103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2" y="1736678"/>
            <a:ext cx="13716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7733" y="1736678"/>
            <a:ext cx="294791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আমির হোছাইন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রাজাখালী সরকারি প্রাথমিক বিদ্যালয়।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পেকুয়া, কক্সবাজার।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০১৮২৯১৭০২০৫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792" y="1910685"/>
            <a:ext cx="257942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(সৃজনশী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ল)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৬ (খ)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34" y="1875713"/>
            <a:ext cx="1704727" cy="2084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83" y="1736678"/>
            <a:ext cx="1666875" cy="36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7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1089" y="1314450"/>
            <a:ext cx="4839390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88" y="0"/>
            <a:ext cx="6486525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9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59" y="1746913"/>
            <a:ext cx="9294126" cy="21236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পাঠ----------</a:t>
            </a:r>
          </a:p>
          <a:p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ভগ্নাংশ (সৃজনশীল) </a:t>
            </a:r>
          </a:p>
        </p:txBody>
      </p:sp>
    </p:spTree>
    <p:extLst>
      <p:ext uri="{BB962C8B-B14F-4D97-AF65-F5344CB8AC3E}">
        <p14:creationId xmlns:p14="http://schemas.microsoft.com/office/powerpoint/2010/main" val="233952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493826" y="614149"/>
            <a:ext cx="4995081" cy="19379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573" y="3384645"/>
            <a:ext cx="8256896" cy="2308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সৃজনশীল সমস্যার সমাধান করতে পারবে।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4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0"/>
            <a:ext cx="1100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85775" y="357188"/>
            <a:ext cx="2586038" cy="13287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1538" y="2400299"/>
                <a:ext cx="10372725" cy="166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লাঠির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40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মাটিতে,</a:t>
                </a:r>
                <a:r>
                  <a:rPr lang="en-US" sz="40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40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পানিতে এবং অবশিষ্ট অংশ পানির উপরে আছে। পানির উপরের অংশের দৈর্ঘ্য ২ মিটার। </a:t>
                </a:r>
                <a:endPara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8" y="2400299"/>
                <a:ext cx="10372725" cy="1663661"/>
              </a:xfrm>
              <a:prstGeom prst="rect">
                <a:avLst/>
              </a:prstGeom>
              <a:blipFill rotWithShape="0">
                <a:blip r:embed="rId2"/>
                <a:stretch>
                  <a:fillRect l="-2291" r="-1939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1619" y="4449722"/>
            <a:ext cx="796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মাটি ও পানিতে লাঠিটির মোট কত অংশ আছে?</a:t>
            </a:r>
          </a:p>
          <a:p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পানির উপরে কত অংশ আছে?</a:t>
            </a:r>
          </a:p>
          <a:p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পানির উপরের অংশ ২ মিটার হলে সম্পূর্ণ লাঠি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দৈর্ঘ্য কত? 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9343" y="157162"/>
            <a:ext cx="1662225" cy="21002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9801569" y="642938"/>
            <a:ext cx="899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01338" y="471488"/>
            <a:ext cx="149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উপরে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801568" y="1414463"/>
            <a:ext cx="899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49406" y="132159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801568" y="2114550"/>
            <a:ext cx="847838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85112" y="1971676"/>
            <a:ext cx="138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33975" y="1057276"/>
                <a:ext cx="1209905" cy="559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dirty="0" smtClean="0"/>
                  <a:t> </a:t>
                </a:r>
                <a:r>
                  <a:rPr lang="bn-BD" dirty="0" smtClean="0">
                    <a:solidFill>
                      <a:srgbClr val="7030A0"/>
                    </a:solidFill>
                  </a:rPr>
                  <a:t>অংশ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75" y="1057276"/>
                <a:ext cx="1209905" cy="559256"/>
              </a:xfrm>
              <a:prstGeom prst="rect">
                <a:avLst/>
              </a:prstGeom>
              <a:blipFill rotWithShape="0">
                <a:blip r:embed="rId4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33975" y="1752418"/>
                <a:ext cx="995588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75" y="1752418"/>
                <a:ext cx="995588" cy="645113"/>
              </a:xfrm>
              <a:prstGeom prst="rect">
                <a:avLst/>
              </a:prstGeom>
              <a:blipFill rotWithShape="0">
                <a:blip r:embed="rId5"/>
                <a:stretch>
                  <a:fillRect r="-5488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7243763" y="414338"/>
            <a:ext cx="895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7362" y="171362"/>
            <a:ext cx="83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মিটার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6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00063" y="385763"/>
            <a:ext cx="3328987" cy="1428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638" y="2200276"/>
                <a:ext cx="5243511" cy="1594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মাটিতে আছে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পানিতে আছে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" y="2200276"/>
                <a:ext cx="5243511" cy="1594154"/>
              </a:xfrm>
              <a:prstGeom prst="rect">
                <a:avLst/>
              </a:prstGeom>
              <a:blipFill rotWithShape="0">
                <a:blip r:embed="rId2"/>
                <a:stretch>
                  <a:fillRect l="-3023" b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42975" y="3585542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bn-BD" sz="1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  . </a:t>
            </a:r>
            <a:endParaRPr lang="en-US" sz="1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0236" y="3749070"/>
                <a:ext cx="5329238" cy="2086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 ও পানিতে আছে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অংশ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অংশ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36" y="3749070"/>
                <a:ext cx="5329238" cy="2086597"/>
              </a:xfrm>
              <a:prstGeom prst="rect">
                <a:avLst/>
              </a:prstGeom>
              <a:blipFill rotWithShape="0">
                <a:blip r:embed="rId3"/>
                <a:stretch>
                  <a:fillRect l="-2975" r="-1259" b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43450" y="75723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3425" y="757238"/>
            <a:ext cx="3986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মাটি ও পানিতে লাঠিটির মোট কত অংশ আছে?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58249" y="585787"/>
            <a:ext cx="1467238" cy="179259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0325488" y="757238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96988" y="585788"/>
            <a:ext cx="129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উপরে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325488" y="1571625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963275" y="1453481"/>
            <a:ext cx="93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325488" y="2314575"/>
            <a:ext cx="637787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087100" y="2049485"/>
            <a:ext cx="81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00937" y="4266096"/>
                <a:ext cx="3929643" cy="223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2  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266096"/>
                <a:ext cx="3929643" cy="2237728"/>
              </a:xfrm>
              <a:prstGeom prst="rect">
                <a:avLst/>
              </a:prstGeom>
              <a:blipFill rotWithShape="0">
                <a:blip r:embed="rId5"/>
                <a:stretch>
                  <a:fillRect l="-3101" t="-2725" b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9301163" y="4629150"/>
            <a:ext cx="742950" cy="5429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06725" y="4927922"/>
            <a:ext cx="837388" cy="579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7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1" y="142875"/>
            <a:ext cx="7043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পানির উপরে কত অংশ আছে?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1" y="1528763"/>
                <a:ext cx="8072437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‘ক’ হতে পাই, মাটি ও পানিতে আছে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1528763"/>
                <a:ext cx="8072437" cy="913776"/>
              </a:xfrm>
              <a:prstGeom prst="rect">
                <a:avLst/>
              </a:prstGeom>
              <a:blipFill rotWithShape="0">
                <a:blip r:embed="rId2"/>
                <a:stretch>
                  <a:fillRect l="-2341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79081" y="2874320"/>
            <a:ext cx="430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ধরি, মোট লাঠি = ১ অংশ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8930" y="3441848"/>
                <a:ext cx="6150770" cy="13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   .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উপরে আছে = ( ১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930" y="3441848"/>
                <a:ext cx="6150770" cy="1314975"/>
              </a:xfrm>
              <a:prstGeom prst="rect">
                <a:avLst/>
              </a:prstGeom>
              <a:blipFill rotWithShape="0">
                <a:blip r:embed="rId3"/>
                <a:stretch>
                  <a:fillRect l="-2775" t="-7442" b="-1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5012" y="4877009"/>
                <a:ext cx="3414713" cy="822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)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12" y="4877009"/>
                <a:ext cx="3414713" cy="822533"/>
              </a:xfrm>
              <a:prstGeom prst="rect">
                <a:avLst/>
              </a:prstGeom>
              <a:blipFill rotWithShape="0">
                <a:blip r:embed="rId4"/>
                <a:stretch>
                  <a:fillRect l="-4643"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9306" y="5881283"/>
                <a:ext cx="2507457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06" y="5881283"/>
                <a:ext cx="2507457" cy="921471"/>
              </a:xfrm>
              <a:prstGeom prst="rect">
                <a:avLst/>
              </a:prstGeom>
              <a:blipFill rotWithShape="0">
                <a:blip r:embed="rId5"/>
                <a:stretch>
                  <a:fillRect l="-7282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6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266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49</cp:revision>
  <dcterms:created xsi:type="dcterms:W3CDTF">2020-11-28T17:56:22Z</dcterms:created>
  <dcterms:modified xsi:type="dcterms:W3CDTF">2020-11-29T17:52:33Z</dcterms:modified>
</cp:coreProperties>
</file>