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57" r:id="rId20"/>
    <p:sldId id="258" r:id="rId21"/>
    <p:sldId id="2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EA522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251" autoAdjust="0"/>
    <p:restoredTop sz="94249" autoAdjust="0"/>
  </p:normalViewPr>
  <p:slideViewPr>
    <p:cSldViewPr snapToGrid="0">
      <p:cViewPr varScale="1">
        <p:scale>
          <a:sx n="70" d="100"/>
          <a:sy n="70" d="100"/>
        </p:scale>
        <p:origin x="156" y="54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9D1D9-DAD6-4F7A-94D9-EF4DD3CFD28A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00CA7-47C3-4F36-AB32-98F707A7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00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0CA7-47C3-4F36-AB32-98F707A7AB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57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0CA7-47C3-4F36-AB32-98F707A7AB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39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0CA7-47C3-4F36-AB32-98F707A7AB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0CA7-47C3-4F36-AB32-98F707A7AB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46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0CA7-47C3-4F36-AB32-98F707A7AB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02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0CA7-47C3-4F36-AB32-98F707A7AB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49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0CA7-47C3-4F36-AB32-98F707A7AB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91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0CA7-47C3-4F36-AB32-98F707A7AB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33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4AB2-4C6B-4E3F-9BBB-CD9E76F5F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E0A9EA-E33B-4868-95E6-9C7D0EF3C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80209-174E-4E0C-AADA-71F491266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F1D3-49B4-47E5-85D4-A31E24889C33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52F72-7E16-4E01-B6B2-3FFCDA56E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5C8DD-209F-44D3-BB26-456DEFAD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B4AC-C950-4CAA-950C-3AA64BCD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7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E5036-E2B5-4A74-8FC1-92D466D2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8B4E6-3310-4761-B985-745572A43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C7C46-5C56-4BBA-8092-A7B5603B8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F1D3-49B4-47E5-85D4-A31E24889C33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63B1D-44E9-4170-8E48-DC1332DDC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4E1E9-E462-46CF-A1B1-291EE939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B4AC-C950-4CAA-950C-3AA64BCD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7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7105AE-9E05-4D28-9356-73B218A2BF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33D49B-9F90-49B3-A250-71A36CD7E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3D3CC-6F63-41E3-BCC8-7B543BFC2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F1D3-49B4-47E5-85D4-A31E24889C33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B91F5-93F4-4160-914E-81D74243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D2B7E-D593-40F7-AF89-DE97FE80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B4AC-C950-4CAA-950C-3AA64BCD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0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39A6B-358D-4A25-9E91-98462C801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6CC8A-D9C2-40E9-805D-49ADE295D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E14E3-4E00-4F98-8532-818F9E93A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F1D3-49B4-47E5-85D4-A31E24889C33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780DE-B3A2-4A14-B808-6312FDEDE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99DC9-9EC1-4E6C-B9EE-D69C110CE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B4AC-C950-4CAA-950C-3AA64BCD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1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00E7E-259D-4920-8868-0EC4B60F8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AA248-70DD-4821-B0B1-40285309D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853D7-37FC-4BFF-9781-D9C266CCE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F1D3-49B4-47E5-85D4-A31E24889C33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6933C-6BCB-418E-93EE-AF4DEF28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F325A-22B0-4884-A10F-AF59BB42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B4AC-C950-4CAA-950C-3AA64BCD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2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BC65B-2CB7-4FFD-8FC6-6BFA786F0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0A084-3372-4041-AC89-DEFCF5596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F21FE-180C-452C-A782-3C88B0A64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ECF38-EA14-49EB-ADE4-41F8E90AB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F1D3-49B4-47E5-85D4-A31E24889C33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B7433-ABA8-4C43-A098-5D59D6092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63CEE-8C6D-4328-8A89-DE3BBBFA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B4AC-C950-4CAA-950C-3AA64BCD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72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3A091-D007-4B48-8D5D-82A8FD2DE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E5CA3-AFB9-4079-A96A-D8C66370A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FFFC7-6886-4819-A957-3BD441B95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7FD1F1-C455-488B-B4F5-551783CC1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A583E5-9A11-4EEE-9947-7F88E729D6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D1288F-63E6-434F-B3C6-F33F6672B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F1D3-49B4-47E5-85D4-A31E24889C33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68A95C-1924-4337-8B6C-6ABB48B76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0C5760-9875-40B2-9280-6D9CD79E0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B4AC-C950-4CAA-950C-3AA64BCD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0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644F8-7163-42F8-9ABA-5C39CAC5B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E506D2-AF56-4962-960C-9F1218FA1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F1D3-49B4-47E5-85D4-A31E24889C33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9ABD9D-7EE6-44CC-A25F-6AE81317B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CDE7B2-DA54-433B-BD3C-A5F3ACAA0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B4AC-C950-4CAA-950C-3AA64BCD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5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8ADEEB-4851-48C8-9604-96B0FB47D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F1D3-49B4-47E5-85D4-A31E24889C33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C8E450-D3A6-4522-BEFB-81FA9DA48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C8025-650A-437B-B0BB-9A716FE0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B4AC-C950-4CAA-950C-3AA64BCD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0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F662F-80F7-483B-A31A-303B0A75E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F899E-5073-4C0D-B016-E970A1282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0FD7F-2606-46C1-978C-4EC45FA6F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CB3B2-E0C7-4A9D-AEC3-2083AC32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F1D3-49B4-47E5-85D4-A31E24889C33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F8929-71CB-4FF8-92B0-4C35220BF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8AC0F-05BA-49E5-8CFF-9315E6688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B4AC-C950-4CAA-950C-3AA64BCD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6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0CB3-6F20-4347-9FA7-43B2DB388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9209F8-69A4-49A5-BD5E-5457D8229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FE62C-852E-4171-A683-C67FDE168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86493-BEB7-490E-A580-607F7ECA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F1D3-49B4-47E5-85D4-A31E24889C33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4EA1B-AEBB-4EE2-91B7-2140022D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5F72D-37F5-4F3A-981B-2675AB97F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B4AC-C950-4CAA-950C-3AA64BCD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3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E1508D-CDDB-4EF1-9B37-4169F3E09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3CDBC-20DD-41E4-AE0E-2C8E4A3B4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09A2A-757F-4644-B528-53D6C64FDE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BF1D3-49B4-47E5-85D4-A31E24889C33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3A8E6-9E3B-4B67-8508-67A26595F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06E3D-1297-48F5-B43B-DD5DBCA39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AB4AC-C950-4CAA-950C-3AA64BCD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8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9E9B3D-8198-4391-BD83-BFD3A2CC77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H="1">
            <a:off x="53243" y="-53246"/>
            <a:ext cx="4923747" cy="50302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A2D4A3-A3C6-43CA-AC43-C72223A563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4609" y="2047319"/>
            <a:ext cx="5087391" cy="48106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16A813-DFCE-4395-99AD-577B38D45D6F}"/>
              </a:ext>
            </a:extLst>
          </p:cNvPr>
          <p:cNvSpPr txBox="1"/>
          <p:nvPr/>
        </p:nvSpPr>
        <p:spPr>
          <a:xfrm>
            <a:off x="2918085" y="2494268"/>
            <a:ext cx="6355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</a:t>
            </a:r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চ্ছা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C06004-C6A5-400C-95AF-E7429AE5D5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7242963" y="84526"/>
            <a:ext cx="5087391" cy="48106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ED738C-32F6-4F65-B0A5-7983F858E8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38942" y="1856339"/>
            <a:ext cx="4923747" cy="503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5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46CA22-C35C-490D-84FB-F187294D3E7B}"/>
              </a:ext>
            </a:extLst>
          </p:cNvPr>
          <p:cNvGrpSpPr/>
          <p:nvPr/>
        </p:nvGrpSpPr>
        <p:grpSpPr>
          <a:xfrm>
            <a:off x="4867813" y="119921"/>
            <a:ext cx="2456374" cy="923330"/>
            <a:chOff x="5177271" y="148912"/>
            <a:chExt cx="3865129" cy="9233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41BDF8E-133B-4FB4-A1A9-A1BC99AFC504}"/>
                </a:ext>
              </a:extLst>
            </p:cNvPr>
            <p:cNvGrpSpPr/>
            <p:nvPr/>
          </p:nvGrpSpPr>
          <p:grpSpPr>
            <a:xfrm>
              <a:off x="5177271" y="223368"/>
              <a:ext cx="3865129" cy="805332"/>
              <a:chOff x="2685833" y="2438656"/>
              <a:chExt cx="1400175" cy="679194"/>
            </a:xfrm>
          </p:grpSpPr>
          <p:sp>
            <p:nvSpPr>
              <p:cNvPr id="5" name="Rectangle: Diagonal Corners Rounded 4">
                <a:extLst>
                  <a:ext uri="{FF2B5EF4-FFF2-40B4-BE49-F238E27FC236}">
                    <a16:creationId xmlns:a16="http://schemas.microsoft.com/office/drawing/2014/main" id="{4FB0730D-384A-42CD-B4BA-4F352742C29C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: Diagonal Corners Rounded 5">
                <a:extLst>
                  <a:ext uri="{FF2B5EF4-FFF2-40B4-BE49-F238E27FC236}">
                    <a16:creationId xmlns:a16="http://schemas.microsoft.com/office/drawing/2014/main" id="{FB0E37D5-AD94-4A6F-8288-367B2DA00BAC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8D48926-8987-43B0-86C4-34CF3504A2AE}"/>
                </a:ext>
              </a:extLst>
            </p:cNvPr>
            <p:cNvSpPr txBox="1"/>
            <p:nvPr/>
          </p:nvSpPr>
          <p:spPr>
            <a:xfrm>
              <a:off x="5915140" y="148912"/>
              <a:ext cx="27556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শব্দার্</a:t>
              </a:r>
              <a:r>
                <a:rPr lang="as-IN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endPara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937D90A-38D3-413B-AF46-6A764039DC4F}"/>
              </a:ext>
            </a:extLst>
          </p:cNvPr>
          <p:cNvGrpSpPr/>
          <p:nvPr/>
        </p:nvGrpSpPr>
        <p:grpSpPr>
          <a:xfrm>
            <a:off x="729568" y="1165434"/>
            <a:ext cx="2002642" cy="700235"/>
            <a:chOff x="455137" y="1282174"/>
            <a:chExt cx="2002642" cy="70023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1715DF9-AAC6-4ED0-B7FB-03A46DA870E8}"/>
                </a:ext>
              </a:extLst>
            </p:cNvPr>
            <p:cNvGrpSpPr/>
            <p:nvPr/>
          </p:nvGrpSpPr>
          <p:grpSpPr>
            <a:xfrm>
              <a:off x="455137" y="1282174"/>
              <a:ext cx="2002642" cy="700235"/>
              <a:chOff x="2685833" y="2438656"/>
              <a:chExt cx="1400175" cy="679194"/>
            </a:xfrm>
          </p:grpSpPr>
          <p:sp>
            <p:nvSpPr>
              <p:cNvPr id="10" name="Rectangle: Diagonal Corners Rounded 9">
                <a:extLst>
                  <a:ext uri="{FF2B5EF4-FFF2-40B4-BE49-F238E27FC236}">
                    <a16:creationId xmlns:a16="http://schemas.microsoft.com/office/drawing/2014/main" id="{1FBA690A-62E9-4D27-9C6F-D27E7A24EE10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: Diagonal Corners Rounded 10">
                <a:extLst>
                  <a:ext uri="{FF2B5EF4-FFF2-40B4-BE49-F238E27FC236}">
                    <a16:creationId xmlns:a16="http://schemas.microsoft.com/office/drawing/2014/main" id="{F4575FA4-6767-4EB2-9332-5645E5467192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4392BE-4071-4FB3-AC1D-6EFB7BDD714A}"/>
                </a:ext>
              </a:extLst>
            </p:cNvPr>
            <p:cNvSpPr txBox="1"/>
            <p:nvPr/>
          </p:nvSpPr>
          <p:spPr>
            <a:xfrm>
              <a:off x="1043891" y="1361716"/>
              <a:ext cx="9060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খোবানি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7A6C63-984F-4545-84D5-77750F10E43E}"/>
              </a:ext>
            </a:extLst>
          </p:cNvPr>
          <p:cNvGrpSpPr/>
          <p:nvPr/>
        </p:nvGrpSpPr>
        <p:grpSpPr>
          <a:xfrm>
            <a:off x="7906473" y="1171470"/>
            <a:ext cx="3643043" cy="700235"/>
            <a:chOff x="7649030" y="1171470"/>
            <a:chExt cx="4215433" cy="70023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07FFC98-B67A-4BDC-8F12-D00ACCD94FB6}"/>
                </a:ext>
              </a:extLst>
            </p:cNvPr>
            <p:cNvGrpSpPr/>
            <p:nvPr/>
          </p:nvGrpSpPr>
          <p:grpSpPr>
            <a:xfrm>
              <a:off x="7649030" y="1171470"/>
              <a:ext cx="4215433" cy="700235"/>
              <a:chOff x="2685833" y="2438656"/>
              <a:chExt cx="1400175" cy="679194"/>
            </a:xfrm>
          </p:grpSpPr>
          <p:sp>
            <p:nvSpPr>
              <p:cNvPr id="15" name="Rectangle: Diagonal Corners Rounded 14">
                <a:extLst>
                  <a:ext uri="{FF2B5EF4-FFF2-40B4-BE49-F238E27FC236}">
                    <a16:creationId xmlns:a16="http://schemas.microsoft.com/office/drawing/2014/main" id="{85F849F5-C2EF-4A0B-A9FF-D16B4057D930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Rectangle: Diagonal Corners Rounded 15">
                <a:extLst>
                  <a:ext uri="{FF2B5EF4-FFF2-40B4-BE49-F238E27FC236}">
                    <a16:creationId xmlns:a16="http://schemas.microsoft.com/office/drawing/2014/main" id="{1ED9B7C3-7162-4A2D-9DF1-D6B1794439FB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4331E0-BC4F-45EF-9CE3-E87C3B19FB86}"/>
                </a:ext>
              </a:extLst>
            </p:cNvPr>
            <p:cNvSpPr txBox="1"/>
            <p:nvPr/>
          </p:nvSpPr>
          <p:spPr>
            <a:xfrm>
              <a:off x="9147351" y="1259281"/>
              <a:ext cx="1667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en-US" sz="2800" dirty="0">
                  <a:solidFill>
                    <a:schemeClr val="bg1"/>
                  </a:solidFill>
                </a:rPr>
                <a:t>ব</a:t>
              </a:r>
              <a:r>
                <a:rPr lang="as-IN" sz="2800" dirty="0">
                  <a:solidFill>
                    <a:schemeClr val="bg1"/>
                  </a:solidFill>
                </a:rPr>
                <a:t>া</a:t>
              </a:r>
              <a:r>
                <a:rPr lang="en-US" sz="2800" dirty="0">
                  <a:solidFill>
                    <a:schemeClr val="bg1"/>
                  </a:solidFill>
                </a:rPr>
                <a:t>দ</a:t>
              </a:r>
              <a:r>
                <a:rPr lang="as-IN" sz="2800" dirty="0">
                  <a:solidFill>
                    <a:schemeClr val="bg1"/>
                  </a:solidFill>
                </a:rPr>
                <a:t>া</a:t>
              </a:r>
              <a:r>
                <a:rPr lang="en-US" sz="2800" dirty="0">
                  <a:solidFill>
                    <a:schemeClr val="bg1"/>
                  </a:solidFill>
                </a:rPr>
                <a:t>ম </a:t>
              </a:r>
              <a:r>
                <a:rPr lang="en-US" sz="2800" dirty="0" err="1">
                  <a:solidFill>
                    <a:schemeClr val="bg1"/>
                  </a:solidFill>
                </a:rPr>
                <a:t>ফল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5BDA7B0-43BE-435A-A64B-A64370BE93EA}"/>
              </a:ext>
            </a:extLst>
          </p:cNvPr>
          <p:cNvGrpSpPr/>
          <p:nvPr/>
        </p:nvGrpSpPr>
        <p:grpSpPr>
          <a:xfrm>
            <a:off x="729568" y="1918950"/>
            <a:ext cx="2002642" cy="700235"/>
            <a:chOff x="455137" y="1282174"/>
            <a:chExt cx="2002642" cy="70023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C886DEC-B12B-4954-8CA2-5EDAF782AEBC}"/>
                </a:ext>
              </a:extLst>
            </p:cNvPr>
            <p:cNvGrpSpPr/>
            <p:nvPr/>
          </p:nvGrpSpPr>
          <p:grpSpPr>
            <a:xfrm>
              <a:off x="455137" y="1282174"/>
              <a:ext cx="2002642" cy="700235"/>
              <a:chOff x="2685833" y="2438656"/>
              <a:chExt cx="1400175" cy="679194"/>
            </a:xfrm>
          </p:grpSpPr>
          <p:sp>
            <p:nvSpPr>
              <p:cNvPr id="20" name="Rectangle: Diagonal Corners Rounded 19">
                <a:extLst>
                  <a:ext uri="{FF2B5EF4-FFF2-40B4-BE49-F238E27FC236}">
                    <a16:creationId xmlns:a16="http://schemas.microsoft.com/office/drawing/2014/main" id="{7B44EBC9-C398-4EBB-8CB2-A7D62B8BA7DA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: Diagonal Corners Rounded 20">
                <a:extLst>
                  <a:ext uri="{FF2B5EF4-FFF2-40B4-BE49-F238E27FC236}">
                    <a16:creationId xmlns:a16="http://schemas.microsoft.com/office/drawing/2014/main" id="{4DB26DFE-46FF-4B79-8B65-D5F02B8CE109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4DBA2E-0471-47CE-9C3A-7CCD3A768391}"/>
                </a:ext>
              </a:extLst>
            </p:cNvPr>
            <p:cNvSpPr txBox="1"/>
            <p:nvPr/>
          </p:nvSpPr>
          <p:spPr>
            <a:xfrm>
              <a:off x="1000349" y="1361716"/>
              <a:ext cx="9060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 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5D162FD-E44D-4951-B574-1C8447BF2B51}"/>
              </a:ext>
            </a:extLst>
          </p:cNvPr>
          <p:cNvGrpSpPr/>
          <p:nvPr/>
        </p:nvGrpSpPr>
        <p:grpSpPr>
          <a:xfrm>
            <a:off x="7906473" y="1924986"/>
            <a:ext cx="3643043" cy="700235"/>
            <a:chOff x="7649030" y="1171470"/>
            <a:chExt cx="4215433" cy="70023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57C7643-628F-4FF8-B949-B09C8B17F7EB}"/>
                </a:ext>
              </a:extLst>
            </p:cNvPr>
            <p:cNvGrpSpPr/>
            <p:nvPr/>
          </p:nvGrpSpPr>
          <p:grpSpPr>
            <a:xfrm>
              <a:off x="7649030" y="1171470"/>
              <a:ext cx="4215433" cy="700235"/>
              <a:chOff x="2685833" y="2438656"/>
              <a:chExt cx="1400175" cy="679194"/>
            </a:xfrm>
          </p:grpSpPr>
          <p:sp>
            <p:nvSpPr>
              <p:cNvPr id="25" name="Rectangle: Diagonal Corners Rounded 24">
                <a:extLst>
                  <a:ext uri="{FF2B5EF4-FFF2-40B4-BE49-F238E27FC236}">
                    <a16:creationId xmlns:a16="http://schemas.microsoft.com/office/drawing/2014/main" id="{255AB21B-DFBB-4898-9316-CE4DE2612810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ectangle: Diagonal Corners Rounded 25">
                <a:extLst>
                  <a:ext uri="{FF2B5EF4-FFF2-40B4-BE49-F238E27FC236}">
                    <a16:creationId xmlns:a16="http://schemas.microsoft.com/office/drawing/2014/main" id="{4EA8141F-1D74-4B7E-A7BA-527DFC65FB02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875D50-3B1F-41DE-8974-C23EB1F37560}"/>
                </a:ext>
              </a:extLst>
            </p:cNvPr>
            <p:cNvSpPr txBox="1"/>
            <p:nvPr/>
          </p:nvSpPr>
          <p:spPr>
            <a:xfrm>
              <a:off x="9307007" y="1259281"/>
              <a:ext cx="8998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en-US" sz="2800" dirty="0">
                  <a:solidFill>
                    <a:schemeClr val="bg1"/>
                  </a:solidFill>
                </a:rPr>
                <a:t>ক</a:t>
              </a:r>
              <a:r>
                <a:rPr lang="as-IN" sz="2800" dirty="0">
                  <a:solidFill>
                    <a:schemeClr val="bg1"/>
                  </a:solidFill>
                </a:rPr>
                <a:t>ন</a:t>
              </a:r>
              <a:r>
                <a:rPr lang="en-US" sz="2800" dirty="0">
                  <a:solidFill>
                    <a:schemeClr val="bg1"/>
                  </a:solidFill>
                </a:rPr>
                <a:t>্</a:t>
              </a:r>
              <a:r>
                <a:rPr lang="as-IN" sz="2800" dirty="0">
                  <a:solidFill>
                    <a:schemeClr val="bg1"/>
                  </a:solidFill>
                </a:rPr>
                <a:t>য</a:t>
              </a:r>
              <a:r>
                <a:rPr lang="en-US" sz="2800" dirty="0">
                  <a:solidFill>
                    <a:schemeClr val="bg1"/>
                  </a:solidFill>
                </a:rPr>
                <a:t>া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D25244F-FC59-4EDA-94E3-BCF96E2406C3}"/>
              </a:ext>
            </a:extLst>
          </p:cNvPr>
          <p:cNvGrpSpPr/>
          <p:nvPr/>
        </p:nvGrpSpPr>
        <p:grpSpPr>
          <a:xfrm>
            <a:off x="729568" y="2672466"/>
            <a:ext cx="2002642" cy="700235"/>
            <a:chOff x="455137" y="1282174"/>
            <a:chExt cx="2002642" cy="70023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43E6EC9-2754-43F5-BB61-0E1D555518C3}"/>
                </a:ext>
              </a:extLst>
            </p:cNvPr>
            <p:cNvGrpSpPr/>
            <p:nvPr/>
          </p:nvGrpSpPr>
          <p:grpSpPr>
            <a:xfrm>
              <a:off x="455137" y="1282174"/>
              <a:ext cx="2002642" cy="700235"/>
              <a:chOff x="2685833" y="2438656"/>
              <a:chExt cx="1400175" cy="679194"/>
            </a:xfrm>
          </p:grpSpPr>
          <p:sp>
            <p:nvSpPr>
              <p:cNvPr id="30" name="Rectangle: Diagonal Corners Rounded 29">
                <a:extLst>
                  <a:ext uri="{FF2B5EF4-FFF2-40B4-BE49-F238E27FC236}">
                    <a16:creationId xmlns:a16="http://schemas.microsoft.com/office/drawing/2014/main" id="{161A577A-C428-479F-AF9C-E969FCFA5579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: Diagonal Corners Rounded 30">
                <a:extLst>
                  <a:ext uri="{FF2B5EF4-FFF2-40B4-BE49-F238E27FC236}">
                    <a16:creationId xmlns:a16="http://schemas.microsoft.com/office/drawing/2014/main" id="{3D318763-FD1F-4942-AE52-77B86CEA8A50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481A5A6-C3D6-4088-8C1F-4AED44BBAA00}"/>
                </a:ext>
              </a:extLst>
            </p:cNvPr>
            <p:cNvSpPr txBox="1"/>
            <p:nvPr/>
          </p:nvSpPr>
          <p:spPr>
            <a:xfrm>
              <a:off x="1000349" y="1361716"/>
              <a:ext cx="9060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82B8086-9BEE-4D8B-9D10-30BD286F229B}"/>
              </a:ext>
            </a:extLst>
          </p:cNvPr>
          <p:cNvGrpSpPr/>
          <p:nvPr/>
        </p:nvGrpSpPr>
        <p:grpSpPr>
          <a:xfrm>
            <a:off x="7906473" y="2678502"/>
            <a:ext cx="3643043" cy="700235"/>
            <a:chOff x="7649030" y="1171470"/>
            <a:chExt cx="4215433" cy="70023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8F40307-E0DF-4680-86D8-F203AEF1C2AD}"/>
                </a:ext>
              </a:extLst>
            </p:cNvPr>
            <p:cNvGrpSpPr/>
            <p:nvPr/>
          </p:nvGrpSpPr>
          <p:grpSpPr>
            <a:xfrm>
              <a:off x="7649030" y="1171470"/>
              <a:ext cx="4215433" cy="700235"/>
              <a:chOff x="2685833" y="2438656"/>
              <a:chExt cx="1400175" cy="679194"/>
            </a:xfrm>
          </p:grpSpPr>
          <p:sp>
            <p:nvSpPr>
              <p:cNvPr id="35" name="Rectangle: Diagonal Corners Rounded 34">
                <a:extLst>
                  <a:ext uri="{FF2B5EF4-FFF2-40B4-BE49-F238E27FC236}">
                    <a16:creationId xmlns:a16="http://schemas.microsoft.com/office/drawing/2014/main" id="{2D226F9E-0509-451B-99DA-815BEA4A0009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angle: Diagonal Corners Rounded 35">
                <a:extLst>
                  <a:ext uri="{FF2B5EF4-FFF2-40B4-BE49-F238E27FC236}">
                    <a16:creationId xmlns:a16="http://schemas.microsoft.com/office/drawing/2014/main" id="{5F776CA2-D473-46D4-89E0-DD358EA074AE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ACC9A79-CA58-4401-B666-1BC90ECA7B92}"/>
                </a:ext>
              </a:extLst>
            </p:cNvPr>
            <p:cNvSpPr txBox="1"/>
            <p:nvPr/>
          </p:nvSpPr>
          <p:spPr>
            <a:xfrm>
              <a:off x="9147349" y="1259281"/>
              <a:ext cx="22354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en-US" sz="2800" dirty="0">
                  <a:solidFill>
                    <a:schemeClr val="bg1"/>
                  </a:solidFill>
                </a:rPr>
                <a:t>ন</a:t>
              </a:r>
              <a:r>
                <a:rPr lang="as-IN" sz="2800" dirty="0">
                  <a:solidFill>
                    <a:schemeClr val="bg1"/>
                  </a:solidFill>
                </a:rPr>
                <a:t>ি</a:t>
              </a:r>
              <a:r>
                <a:rPr lang="en-US" sz="2800" dirty="0">
                  <a:solidFill>
                    <a:schemeClr val="bg1"/>
                  </a:solidFill>
                </a:rPr>
                <a:t>ক</a:t>
              </a:r>
              <a:r>
                <a:rPr lang="as-IN" sz="2800" dirty="0">
                  <a:solidFill>
                    <a:schemeClr val="bg1"/>
                  </a:solidFill>
                </a:rPr>
                <a:t>ট</a:t>
              </a:r>
              <a:r>
                <a:rPr lang="en-US" sz="2800" dirty="0">
                  <a:solidFill>
                    <a:schemeClr val="bg1"/>
                  </a:solidFill>
                </a:rPr>
                <a:t>ে, </a:t>
              </a:r>
              <a:r>
                <a:rPr lang="as-IN" sz="2800" dirty="0">
                  <a:solidFill>
                    <a:schemeClr val="bg1"/>
                  </a:solidFill>
                </a:rPr>
                <a:t>ক</a:t>
              </a:r>
              <a:r>
                <a:rPr lang="en-US" sz="2800" dirty="0" err="1">
                  <a:solidFill>
                    <a:schemeClr val="bg1"/>
                  </a:solidFill>
                </a:rPr>
                <a:t>াছে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59425C-0F1F-4B75-814D-DE53AF2930BB}"/>
              </a:ext>
            </a:extLst>
          </p:cNvPr>
          <p:cNvGrpSpPr/>
          <p:nvPr/>
        </p:nvGrpSpPr>
        <p:grpSpPr>
          <a:xfrm>
            <a:off x="729568" y="3425982"/>
            <a:ext cx="2002642" cy="700235"/>
            <a:chOff x="455137" y="1282174"/>
            <a:chExt cx="2002642" cy="70023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5B9C2EF-30CE-455B-81F0-109F6021F9F8}"/>
                </a:ext>
              </a:extLst>
            </p:cNvPr>
            <p:cNvGrpSpPr/>
            <p:nvPr/>
          </p:nvGrpSpPr>
          <p:grpSpPr>
            <a:xfrm>
              <a:off x="455137" y="1282174"/>
              <a:ext cx="2002642" cy="700235"/>
              <a:chOff x="2685833" y="2438656"/>
              <a:chExt cx="1400175" cy="679194"/>
            </a:xfrm>
          </p:grpSpPr>
          <p:sp>
            <p:nvSpPr>
              <p:cNvPr id="40" name="Rectangle: Diagonal Corners Rounded 39">
                <a:extLst>
                  <a:ext uri="{FF2B5EF4-FFF2-40B4-BE49-F238E27FC236}">
                    <a16:creationId xmlns:a16="http://schemas.microsoft.com/office/drawing/2014/main" id="{1E744996-1F31-4863-B95D-777724477D19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: Diagonal Corners Rounded 40">
                <a:extLst>
                  <a:ext uri="{FF2B5EF4-FFF2-40B4-BE49-F238E27FC236}">
                    <a16:creationId xmlns:a16="http://schemas.microsoft.com/office/drawing/2014/main" id="{1BFF354C-4F3F-4E8C-B016-B696D5B21744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EBC1578-E37A-45D6-B209-CDB7860BA746}"/>
                </a:ext>
              </a:extLst>
            </p:cNvPr>
            <p:cNvSpPr txBox="1"/>
            <p:nvPr/>
          </p:nvSpPr>
          <p:spPr>
            <a:xfrm>
              <a:off x="1043891" y="1361716"/>
              <a:ext cx="9060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র্গল</a:t>
              </a:r>
              <a:endPara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93640E9-FC39-4490-B24A-A49D0A092826}"/>
              </a:ext>
            </a:extLst>
          </p:cNvPr>
          <p:cNvGrpSpPr/>
          <p:nvPr/>
        </p:nvGrpSpPr>
        <p:grpSpPr>
          <a:xfrm>
            <a:off x="7906473" y="3432018"/>
            <a:ext cx="3643043" cy="700235"/>
            <a:chOff x="7649030" y="1171470"/>
            <a:chExt cx="4215433" cy="70023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525E0E0-BA52-4F29-9A08-11735C929A09}"/>
                </a:ext>
              </a:extLst>
            </p:cNvPr>
            <p:cNvGrpSpPr/>
            <p:nvPr/>
          </p:nvGrpSpPr>
          <p:grpSpPr>
            <a:xfrm>
              <a:off x="7649030" y="1171470"/>
              <a:ext cx="4215433" cy="700235"/>
              <a:chOff x="2685833" y="2438656"/>
              <a:chExt cx="1400175" cy="679194"/>
            </a:xfrm>
          </p:grpSpPr>
          <p:sp>
            <p:nvSpPr>
              <p:cNvPr id="45" name="Rectangle: Diagonal Corners Rounded 44">
                <a:extLst>
                  <a:ext uri="{FF2B5EF4-FFF2-40B4-BE49-F238E27FC236}">
                    <a16:creationId xmlns:a16="http://schemas.microsoft.com/office/drawing/2014/main" id="{5A6DC5F5-5BDA-4D63-BCA9-698FF6E306A5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Rectangle: Diagonal Corners Rounded 45">
                <a:extLst>
                  <a:ext uri="{FF2B5EF4-FFF2-40B4-BE49-F238E27FC236}">
                    <a16:creationId xmlns:a16="http://schemas.microsoft.com/office/drawing/2014/main" id="{2D95C77E-A5E3-439A-B6A1-A70006333A5A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7AA94AA-8500-4789-B7D5-D48C28CAF408}"/>
                </a:ext>
              </a:extLst>
            </p:cNvPr>
            <p:cNvSpPr txBox="1"/>
            <p:nvPr/>
          </p:nvSpPr>
          <p:spPr>
            <a:xfrm>
              <a:off x="8683994" y="1259281"/>
              <a:ext cx="269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en-US" sz="2800" dirty="0">
                  <a:solidFill>
                    <a:schemeClr val="bg1"/>
                  </a:solidFill>
                </a:rPr>
                <a:t>অ</a:t>
              </a:r>
              <a:r>
                <a:rPr lang="as-IN" sz="2800" dirty="0">
                  <a:solidFill>
                    <a:schemeClr val="bg1"/>
                  </a:solidFill>
                </a:rPr>
                <a:t>ব</a:t>
              </a:r>
              <a:r>
                <a:rPr lang="en-US" sz="2800" dirty="0">
                  <a:solidFill>
                    <a:schemeClr val="bg1"/>
                  </a:solidFill>
                </a:rPr>
                <a:t>ি</a:t>
              </a:r>
              <a:r>
                <a:rPr lang="as-IN" sz="2800" dirty="0">
                  <a:solidFill>
                    <a:schemeClr val="bg1"/>
                  </a:solidFill>
                </a:rPr>
                <a:t>র</a:t>
              </a:r>
              <a:r>
                <a:rPr lang="en-US" sz="2800" dirty="0">
                  <a:solidFill>
                    <a:schemeClr val="bg1"/>
                  </a:solidFill>
                </a:rPr>
                <a:t>া</a:t>
              </a:r>
              <a:r>
                <a:rPr lang="as-IN" sz="2800" dirty="0">
                  <a:solidFill>
                    <a:schemeClr val="bg1"/>
                  </a:solidFill>
                </a:rPr>
                <a:t>ম</a:t>
              </a:r>
              <a:r>
                <a:rPr lang="en-US" sz="2800" dirty="0">
                  <a:solidFill>
                    <a:schemeClr val="bg1"/>
                  </a:solidFill>
                </a:rPr>
                <a:t>, </a:t>
              </a:r>
              <a:r>
                <a:rPr lang="as-IN" sz="2800" dirty="0">
                  <a:solidFill>
                    <a:schemeClr val="bg1"/>
                  </a:solidFill>
                </a:rPr>
                <a:t>অ</a:t>
              </a:r>
              <a:r>
                <a:rPr lang="en-US" sz="2800" dirty="0" err="1">
                  <a:solidFill>
                    <a:schemeClr val="bg1"/>
                  </a:solidFill>
                </a:rPr>
                <a:t>নবরত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4614516-BB30-462E-92EF-3B3C3E763C74}"/>
              </a:ext>
            </a:extLst>
          </p:cNvPr>
          <p:cNvGrpSpPr/>
          <p:nvPr/>
        </p:nvGrpSpPr>
        <p:grpSpPr>
          <a:xfrm>
            <a:off x="729568" y="5714923"/>
            <a:ext cx="2002642" cy="700235"/>
            <a:chOff x="455137" y="1282174"/>
            <a:chExt cx="2002642" cy="700235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ABD6B60-6FA1-437C-A5B8-B3509F361695}"/>
                </a:ext>
              </a:extLst>
            </p:cNvPr>
            <p:cNvGrpSpPr/>
            <p:nvPr/>
          </p:nvGrpSpPr>
          <p:grpSpPr>
            <a:xfrm>
              <a:off x="455137" y="1282174"/>
              <a:ext cx="2002642" cy="700235"/>
              <a:chOff x="2685833" y="2438656"/>
              <a:chExt cx="1400175" cy="679194"/>
            </a:xfrm>
          </p:grpSpPr>
          <p:sp>
            <p:nvSpPr>
              <p:cNvPr id="50" name="Rectangle: Diagonal Corners Rounded 49">
                <a:extLst>
                  <a:ext uri="{FF2B5EF4-FFF2-40B4-BE49-F238E27FC236}">
                    <a16:creationId xmlns:a16="http://schemas.microsoft.com/office/drawing/2014/main" id="{F2364FAA-D9B3-4C98-9A36-4806A4449E09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: Diagonal Corners Rounded 50">
                <a:extLst>
                  <a:ext uri="{FF2B5EF4-FFF2-40B4-BE49-F238E27FC236}">
                    <a16:creationId xmlns:a16="http://schemas.microsoft.com/office/drawing/2014/main" id="{CFB80D9A-EE39-49E5-A1F9-6FBCEEF7EDF7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8733810-157B-4461-9C85-8F4433064171}"/>
                </a:ext>
              </a:extLst>
            </p:cNvPr>
            <p:cNvSpPr txBox="1"/>
            <p:nvPr/>
          </p:nvSpPr>
          <p:spPr>
            <a:xfrm>
              <a:off x="898751" y="1361716"/>
              <a:ext cx="112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পঞ্চবর্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B08BD8C-8E18-4A0F-AF61-71067BC7B984}"/>
              </a:ext>
            </a:extLst>
          </p:cNvPr>
          <p:cNvGrpSpPr/>
          <p:nvPr/>
        </p:nvGrpSpPr>
        <p:grpSpPr>
          <a:xfrm>
            <a:off x="7988089" y="5763298"/>
            <a:ext cx="3643043" cy="700235"/>
            <a:chOff x="7649030" y="1171470"/>
            <a:chExt cx="4215433" cy="700235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907C162-D53A-444F-B21B-AEDAB7B46F8F}"/>
                </a:ext>
              </a:extLst>
            </p:cNvPr>
            <p:cNvGrpSpPr/>
            <p:nvPr/>
          </p:nvGrpSpPr>
          <p:grpSpPr>
            <a:xfrm>
              <a:off x="7649030" y="1171470"/>
              <a:ext cx="4215433" cy="700235"/>
              <a:chOff x="2685833" y="2438656"/>
              <a:chExt cx="1400175" cy="679194"/>
            </a:xfrm>
          </p:grpSpPr>
          <p:sp>
            <p:nvSpPr>
              <p:cNvPr id="55" name="Rectangle: Diagonal Corners Rounded 54">
                <a:extLst>
                  <a:ext uri="{FF2B5EF4-FFF2-40B4-BE49-F238E27FC236}">
                    <a16:creationId xmlns:a16="http://schemas.microsoft.com/office/drawing/2014/main" id="{24E80223-4A20-4903-9FD2-EBBA3CEF054C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Rectangle: Diagonal Corners Rounded 55">
                <a:extLst>
                  <a:ext uri="{FF2B5EF4-FFF2-40B4-BE49-F238E27FC236}">
                    <a16:creationId xmlns:a16="http://schemas.microsoft.com/office/drawing/2014/main" id="{4D8408A0-0986-4B1C-98FE-03CFEECA795F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2851FEB-24D9-4629-90A2-A46DB77A50AB}"/>
                </a:ext>
              </a:extLst>
            </p:cNvPr>
            <p:cNvSpPr txBox="1"/>
            <p:nvPr/>
          </p:nvSpPr>
          <p:spPr>
            <a:xfrm>
              <a:off x="8683996" y="1259281"/>
              <a:ext cx="2130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en-US" sz="2800" dirty="0" err="1">
                  <a:solidFill>
                    <a:schemeClr val="bg1"/>
                  </a:solidFill>
                </a:rPr>
                <a:t>পাঁচ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বছর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বয়সি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6AD4C38-E09D-4E6B-A6C9-165B25CF3ED8}"/>
              </a:ext>
            </a:extLst>
          </p:cNvPr>
          <p:cNvGrpSpPr/>
          <p:nvPr/>
        </p:nvGrpSpPr>
        <p:grpSpPr>
          <a:xfrm>
            <a:off x="729568" y="4179498"/>
            <a:ext cx="2002642" cy="700235"/>
            <a:chOff x="455137" y="1282174"/>
            <a:chExt cx="2002642" cy="700235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CBCEB63-37EB-4EED-9BFB-F2AF7AE140A7}"/>
                </a:ext>
              </a:extLst>
            </p:cNvPr>
            <p:cNvGrpSpPr/>
            <p:nvPr/>
          </p:nvGrpSpPr>
          <p:grpSpPr>
            <a:xfrm>
              <a:off x="455137" y="1282174"/>
              <a:ext cx="2002642" cy="700235"/>
              <a:chOff x="2685833" y="2438656"/>
              <a:chExt cx="1400175" cy="679194"/>
            </a:xfrm>
          </p:grpSpPr>
          <p:sp>
            <p:nvSpPr>
              <p:cNvPr id="60" name="Rectangle: Diagonal Corners Rounded 59">
                <a:extLst>
                  <a:ext uri="{FF2B5EF4-FFF2-40B4-BE49-F238E27FC236}">
                    <a16:creationId xmlns:a16="http://schemas.microsoft.com/office/drawing/2014/main" id="{34BA8831-172F-4BA7-BF92-83C4670D2D87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: Diagonal Corners Rounded 60">
                <a:extLst>
                  <a:ext uri="{FF2B5EF4-FFF2-40B4-BE49-F238E27FC236}">
                    <a16:creationId xmlns:a16="http://schemas.microsoft.com/office/drawing/2014/main" id="{FE22DB5F-4605-4C96-93E1-C0ABA2BFDCF8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5943FA1-B80B-4215-82E4-40AC0632204B}"/>
                </a:ext>
              </a:extLst>
            </p:cNvPr>
            <p:cNvSpPr txBox="1"/>
            <p:nvPr/>
          </p:nvSpPr>
          <p:spPr>
            <a:xfrm>
              <a:off x="1029377" y="1361716"/>
              <a:ext cx="862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  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4EB3585-9893-489A-9511-BA9BADE02A17}"/>
              </a:ext>
            </a:extLst>
          </p:cNvPr>
          <p:cNvGrpSpPr/>
          <p:nvPr/>
        </p:nvGrpSpPr>
        <p:grpSpPr>
          <a:xfrm>
            <a:off x="7933806" y="4185534"/>
            <a:ext cx="3643043" cy="700235"/>
            <a:chOff x="7649030" y="1171470"/>
            <a:chExt cx="4215433" cy="700235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77C3926-2462-40EB-BAD6-BFD5433899CD}"/>
                </a:ext>
              </a:extLst>
            </p:cNvPr>
            <p:cNvGrpSpPr/>
            <p:nvPr/>
          </p:nvGrpSpPr>
          <p:grpSpPr>
            <a:xfrm>
              <a:off x="7649030" y="1171470"/>
              <a:ext cx="4215433" cy="700235"/>
              <a:chOff x="2685833" y="2438656"/>
              <a:chExt cx="1400175" cy="679194"/>
            </a:xfrm>
          </p:grpSpPr>
          <p:sp>
            <p:nvSpPr>
              <p:cNvPr id="65" name="Rectangle: Diagonal Corners Rounded 64">
                <a:extLst>
                  <a:ext uri="{FF2B5EF4-FFF2-40B4-BE49-F238E27FC236}">
                    <a16:creationId xmlns:a16="http://schemas.microsoft.com/office/drawing/2014/main" id="{4BBDB3B4-EE20-49E1-B4F9-76E47F785F37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Rectangle: Diagonal Corners Rounded 65">
                <a:extLst>
                  <a:ext uri="{FF2B5EF4-FFF2-40B4-BE49-F238E27FC236}">
                    <a16:creationId xmlns:a16="http://schemas.microsoft.com/office/drawing/2014/main" id="{81E1ADC8-A5AC-4194-87FF-7EAEDFDF4280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B159F05-071D-49F4-8BB3-5C50E55198C6}"/>
                </a:ext>
              </a:extLst>
            </p:cNvPr>
            <p:cNvSpPr txBox="1"/>
            <p:nvPr/>
          </p:nvSpPr>
          <p:spPr>
            <a:xfrm>
              <a:off x="9119423" y="1259281"/>
              <a:ext cx="19798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as-IN" sz="2800" dirty="0">
                  <a:solidFill>
                    <a:schemeClr val="bg1"/>
                  </a:solidFill>
                </a:rPr>
                <a:t>আ</a:t>
              </a:r>
              <a:r>
                <a:rPr lang="en-US" sz="2800" dirty="0">
                  <a:solidFill>
                    <a:schemeClr val="bg1"/>
                  </a:solidFill>
                </a:rPr>
                <a:t>ন</a:t>
              </a:r>
              <a:r>
                <a:rPr lang="as-IN" sz="2800" dirty="0">
                  <a:solidFill>
                    <a:schemeClr val="bg1"/>
                  </a:solidFill>
                </a:rPr>
                <a:t>ন</a:t>
              </a:r>
              <a:r>
                <a:rPr lang="en-US" sz="2800" dirty="0">
                  <a:solidFill>
                    <a:schemeClr val="bg1"/>
                  </a:solidFill>
                </a:rPr>
                <a:t>্</a:t>
              </a:r>
              <a:r>
                <a:rPr lang="as-IN" sz="2800" dirty="0">
                  <a:solidFill>
                    <a:schemeClr val="bg1"/>
                  </a:solidFill>
                </a:rPr>
                <a:t>দ</a:t>
              </a:r>
              <a:r>
                <a:rPr lang="en-US" sz="2800" dirty="0">
                  <a:solidFill>
                    <a:schemeClr val="bg1"/>
                  </a:solidFill>
                </a:rPr>
                <a:t>ি</a:t>
              </a:r>
              <a:r>
                <a:rPr lang="as-IN" sz="2800" dirty="0">
                  <a:solidFill>
                    <a:schemeClr val="bg1"/>
                  </a:solidFill>
                </a:rPr>
                <a:t>ত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FED519A-EB6D-41F0-BC0A-C707E3A0E1F5}"/>
              </a:ext>
            </a:extLst>
          </p:cNvPr>
          <p:cNvGrpSpPr/>
          <p:nvPr/>
        </p:nvGrpSpPr>
        <p:grpSpPr>
          <a:xfrm>
            <a:off x="770008" y="4961407"/>
            <a:ext cx="2002642" cy="700235"/>
            <a:chOff x="455137" y="1282174"/>
            <a:chExt cx="2002642" cy="700235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7570410-ACBA-4DE2-A1ED-6A5DAFA31A4F}"/>
                </a:ext>
              </a:extLst>
            </p:cNvPr>
            <p:cNvGrpSpPr/>
            <p:nvPr/>
          </p:nvGrpSpPr>
          <p:grpSpPr>
            <a:xfrm>
              <a:off x="455137" y="1282174"/>
              <a:ext cx="2002642" cy="700235"/>
              <a:chOff x="2685833" y="2438656"/>
              <a:chExt cx="1400175" cy="679194"/>
            </a:xfrm>
          </p:grpSpPr>
          <p:sp>
            <p:nvSpPr>
              <p:cNvPr id="70" name="Rectangle: Diagonal Corners Rounded 69">
                <a:extLst>
                  <a:ext uri="{FF2B5EF4-FFF2-40B4-BE49-F238E27FC236}">
                    <a16:creationId xmlns:a16="http://schemas.microsoft.com/office/drawing/2014/main" id="{4E2B6552-7A58-4846-AEF6-4629BC3A18A8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: Diagonal Corners Rounded 70">
                <a:extLst>
                  <a:ext uri="{FF2B5EF4-FFF2-40B4-BE49-F238E27FC236}">
                    <a16:creationId xmlns:a16="http://schemas.microsoft.com/office/drawing/2014/main" id="{BF0911EA-EEAF-485A-947D-9A8B6D0C605F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7164121-FF82-45EE-BD89-E987A6F518C4}"/>
                </a:ext>
              </a:extLst>
            </p:cNvPr>
            <p:cNvSpPr txBox="1"/>
            <p:nvPr/>
          </p:nvSpPr>
          <p:spPr>
            <a:xfrm>
              <a:off x="1014863" y="1361716"/>
              <a:ext cx="847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ঞ্চি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ৎ 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892695F-AF17-4CDD-A28D-7D6DF93D6580}"/>
              </a:ext>
            </a:extLst>
          </p:cNvPr>
          <p:cNvGrpSpPr/>
          <p:nvPr/>
        </p:nvGrpSpPr>
        <p:grpSpPr>
          <a:xfrm>
            <a:off x="7960013" y="4975252"/>
            <a:ext cx="3643043" cy="700235"/>
            <a:chOff x="7649030" y="1171470"/>
            <a:chExt cx="4215433" cy="700235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B7E995B-18E8-45D7-8EEA-5BB355E69B39}"/>
                </a:ext>
              </a:extLst>
            </p:cNvPr>
            <p:cNvGrpSpPr/>
            <p:nvPr/>
          </p:nvGrpSpPr>
          <p:grpSpPr>
            <a:xfrm>
              <a:off x="7649030" y="1171470"/>
              <a:ext cx="4215433" cy="700235"/>
              <a:chOff x="2685833" y="2438656"/>
              <a:chExt cx="1400175" cy="679194"/>
            </a:xfrm>
          </p:grpSpPr>
          <p:sp>
            <p:nvSpPr>
              <p:cNvPr id="75" name="Rectangle: Diagonal Corners Rounded 74">
                <a:extLst>
                  <a:ext uri="{FF2B5EF4-FFF2-40B4-BE49-F238E27FC236}">
                    <a16:creationId xmlns:a16="http://schemas.microsoft.com/office/drawing/2014/main" id="{476D1B52-7DE5-408F-A099-E474BCD6AA43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Rectangle: Diagonal Corners Rounded 75">
                <a:extLst>
                  <a:ext uri="{FF2B5EF4-FFF2-40B4-BE49-F238E27FC236}">
                    <a16:creationId xmlns:a16="http://schemas.microsoft.com/office/drawing/2014/main" id="{D3CAA271-8A1B-4438-A51E-F7BF6DAC59B4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D37477F-5239-4745-96BF-E47D3E476D63}"/>
                </a:ext>
              </a:extLst>
            </p:cNvPr>
            <p:cNvSpPr txBox="1"/>
            <p:nvPr/>
          </p:nvSpPr>
          <p:spPr>
            <a:xfrm>
              <a:off x="9438740" y="1259281"/>
              <a:ext cx="16772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en-US" sz="2800" dirty="0">
                  <a:solidFill>
                    <a:schemeClr val="bg1"/>
                  </a:solidFill>
                </a:rPr>
                <a:t>অ</a:t>
              </a:r>
              <a:r>
                <a:rPr lang="as-IN" sz="2800" dirty="0">
                  <a:solidFill>
                    <a:schemeClr val="bg1"/>
                  </a:solidFill>
                </a:rPr>
                <a:t>ল</a:t>
              </a:r>
              <a:r>
                <a:rPr lang="en-US" sz="2800" dirty="0">
                  <a:solidFill>
                    <a:schemeClr val="bg1"/>
                  </a:solidFill>
                </a:rPr>
                <a:t>্</a:t>
              </a:r>
              <a:r>
                <a:rPr lang="as-IN" sz="2800" dirty="0">
                  <a:solidFill>
                    <a:schemeClr val="bg1"/>
                  </a:solidFill>
                </a:rPr>
                <a:t>প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2" name="Picture 4" descr="সম্পর্কিত ছবি">
            <a:extLst>
              <a:ext uri="{FF2B5EF4-FFF2-40B4-BE49-F238E27FC236}">
                <a16:creationId xmlns:a16="http://schemas.microsoft.com/office/drawing/2014/main" id="{9A51CDF6-8637-4A23-9097-E2AC9E8B4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89052" y="1165433"/>
            <a:ext cx="1295386" cy="70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সম্পর্কিত ছবি">
            <a:extLst>
              <a:ext uri="{FF2B5EF4-FFF2-40B4-BE49-F238E27FC236}">
                <a16:creationId xmlns:a16="http://schemas.microsoft.com/office/drawing/2014/main" id="{1464BD79-2AE6-45B7-8D1C-B2ED37F4B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184" y="2619186"/>
            <a:ext cx="1295384" cy="75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ঝরনা এর ছবির ফলাফল">
            <a:extLst>
              <a:ext uri="{FF2B5EF4-FFF2-40B4-BE49-F238E27FC236}">
                <a16:creationId xmlns:a16="http://schemas.microsoft.com/office/drawing/2014/main" id="{FEE8D20D-3932-4F4A-9C7C-333563869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16" y="3371256"/>
            <a:ext cx="1295384" cy="75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আনন্দ এর ছবির ফলাফল">
            <a:extLst>
              <a:ext uri="{FF2B5EF4-FFF2-40B4-BE49-F238E27FC236}">
                <a16:creationId xmlns:a16="http://schemas.microsoft.com/office/drawing/2014/main" id="{4A2E0A30-99EB-48C6-8DD2-BA4F3CFFC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16" y="4108341"/>
            <a:ext cx="1295384" cy="76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কন্যা এর ছবির ফলাফল">
            <a:extLst>
              <a:ext uri="{FF2B5EF4-FFF2-40B4-BE49-F238E27FC236}">
                <a16:creationId xmlns:a16="http://schemas.microsoft.com/office/drawing/2014/main" id="{4BE147F7-EC5E-4F00-B459-8838430DF5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85315" y="1868607"/>
            <a:ext cx="1295385" cy="74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65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D3F212-DCC6-4583-81BF-89B840D49E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4470">
            <a:off x="3605888" y="1723293"/>
            <a:ext cx="4435309" cy="29682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A3AAB1-FB34-4F8C-92C5-2D3851B33134}"/>
              </a:ext>
            </a:extLst>
          </p:cNvPr>
          <p:cNvSpPr txBox="1"/>
          <p:nvPr/>
        </p:nvSpPr>
        <p:spPr>
          <a:xfrm>
            <a:off x="1743782" y="5371056"/>
            <a:ext cx="7632447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দন্ড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ভাবোদয়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ঊর্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ি,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িঞ্চি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ৎ,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06E7AF-55B7-457E-96B0-4A911E0AE9DB}"/>
              </a:ext>
            </a:extLst>
          </p:cNvPr>
          <p:cNvGrpSpPr/>
          <p:nvPr/>
        </p:nvGrpSpPr>
        <p:grpSpPr>
          <a:xfrm>
            <a:off x="4243699" y="208295"/>
            <a:ext cx="3704601" cy="960876"/>
            <a:chOff x="4528524" y="523877"/>
            <a:chExt cx="3704601" cy="96087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C2BC799-B27B-4AB4-A600-231E6D0B0D7C}"/>
                </a:ext>
              </a:extLst>
            </p:cNvPr>
            <p:cNvGrpSpPr/>
            <p:nvPr/>
          </p:nvGrpSpPr>
          <p:grpSpPr>
            <a:xfrm>
              <a:off x="4528524" y="523877"/>
              <a:ext cx="3704601" cy="960876"/>
              <a:chOff x="2685833" y="2438656"/>
              <a:chExt cx="1400175" cy="679194"/>
            </a:xfrm>
          </p:grpSpPr>
          <p:sp>
            <p:nvSpPr>
              <p:cNvPr id="9" name="Rectangle: Diagonal Corners Rounded 8">
                <a:extLst>
                  <a:ext uri="{FF2B5EF4-FFF2-40B4-BE49-F238E27FC236}">
                    <a16:creationId xmlns:a16="http://schemas.microsoft.com/office/drawing/2014/main" id="{D52099BA-15BC-4614-80EB-5786FA4DD437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: Diagonal Corners Rounded 9">
                <a:extLst>
                  <a:ext uri="{FF2B5EF4-FFF2-40B4-BE49-F238E27FC236}">
                    <a16:creationId xmlns:a16="http://schemas.microsoft.com/office/drawing/2014/main" id="{FA7C3226-6618-4205-A8AF-913D20A070C0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1B5CC4C-01CC-4BCC-BF4C-0304F92AA531}"/>
                </a:ext>
              </a:extLst>
            </p:cNvPr>
            <p:cNvSpPr txBox="1"/>
            <p:nvPr/>
          </p:nvSpPr>
          <p:spPr>
            <a:xfrm>
              <a:off x="4624479" y="523877"/>
              <a:ext cx="33404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as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ড়ায়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217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06612FE1-C631-4A54-9398-405EF9F745C4}"/>
              </a:ext>
            </a:extLst>
          </p:cNvPr>
          <p:cNvGrpSpPr/>
          <p:nvPr/>
        </p:nvGrpSpPr>
        <p:grpSpPr>
          <a:xfrm>
            <a:off x="2487471" y="647039"/>
            <a:ext cx="2471872" cy="1877438"/>
            <a:chOff x="3140613" y="1168578"/>
            <a:chExt cx="2471872" cy="187743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7488D00-DF34-429B-B8A6-F5CFE546A099}"/>
                </a:ext>
              </a:extLst>
            </p:cNvPr>
            <p:cNvGrpSpPr/>
            <p:nvPr/>
          </p:nvGrpSpPr>
          <p:grpSpPr>
            <a:xfrm>
              <a:off x="3140613" y="1168578"/>
              <a:ext cx="2456374" cy="805332"/>
              <a:chOff x="4867813" y="1386293"/>
              <a:chExt cx="2456374" cy="805332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CD44F07B-A041-4E85-BBCA-1CA7515CA881}"/>
                  </a:ext>
                </a:extLst>
              </p:cNvPr>
              <p:cNvGrpSpPr/>
              <p:nvPr/>
            </p:nvGrpSpPr>
            <p:grpSpPr>
              <a:xfrm>
                <a:off x="4867813" y="1386293"/>
                <a:ext cx="2456374" cy="805332"/>
                <a:chOff x="2685833" y="2438656"/>
                <a:chExt cx="1400175" cy="679194"/>
              </a:xfrm>
            </p:grpSpPr>
            <p:sp>
              <p:nvSpPr>
                <p:cNvPr id="5" name="Rectangle: Diagonal Corners Rounded 4">
                  <a:extLst>
                    <a:ext uri="{FF2B5EF4-FFF2-40B4-BE49-F238E27FC236}">
                      <a16:creationId xmlns:a16="http://schemas.microsoft.com/office/drawing/2014/main" id="{1395B79D-A4C4-40FA-8150-856239C641D5}"/>
                    </a:ext>
                  </a:extLst>
                </p:cNvPr>
                <p:cNvSpPr/>
                <p:nvPr/>
              </p:nvSpPr>
              <p:spPr>
                <a:xfrm>
                  <a:off x="2685833" y="2438656"/>
                  <a:ext cx="1400175" cy="679194"/>
                </a:xfrm>
                <a:prstGeom prst="round2DiagRect">
                  <a:avLst>
                    <a:gd name="adj1" fmla="val 0"/>
                    <a:gd name="adj2" fmla="val 50000"/>
                  </a:avLst>
                </a:prstGeom>
                <a:gradFill>
                  <a:gsLst>
                    <a:gs pos="100000">
                      <a:srgbClr val="DC6629"/>
                    </a:gs>
                    <a:gs pos="52000">
                      <a:schemeClr val="bg1"/>
                    </a:gs>
                    <a:gs pos="0">
                      <a:srgbClr val="EA5222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" name="Rectangle: Diagonal Corners Rounded 5">
                  <a:extLst>
                    <a:ext uri="{FF2B5EF4-FFF2-40B4-BE49-F238E27FC236}">
                      <a16:creationId xmlns:a16="http://schemas.microsoft.com/office/drawing/2014/main" id="{F95C91FB-F475-4F61-8C93-921AA4539B1E}"/>
                    </a:ext>
                  </a:extLst>
                </p:cNvPr>
                <p:cNvSpPr/>
                <p:nvPr/>
              </p:nvSpPr>
              <p:spPr>
                <a:xfrm>
                  <a:off x="2685833" y="2438656"/>
                  <a:ext cx="1323453" cy="590558"/>
                </a:xfrm>
                <a:prstGeom prst="round2DiagRect">
                  <a:avLst>
                    <a:gd name="adj1" fmla="val 0"/>
                    <a:gd name="adj2" fmla="val 50000"/>
                  </a:avLst>
                </a:prstGeom>
                <a:gradFill>
                  <a:gsLst>
                    <a:gs pos="47000">
                      <a:srgbClr val="DC6629"/>
                    </a:gs>
                    <a:gs pos="100000">
                      <a:srgbClr val="F9E6DC"/>
                    </a:gs>
                    <a:gs pos="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B20871-5FAF-40D5-8B03-AF2F1C22622C}"/>
                  </a:ext>
                </a:extLst>
              </p:cNvPr>
              <p:cNvSpPr txBox="1"/>
              <p:nvPr/>
            </p:nvSpPr>
            <p:spPr>
              <a:xfrm>
                <a:off x="5391305" y="1480160"/>
                <a:ext cx="132880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াঠ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749E9A7-A6E5-42E7-8F44-27653810B9B3}"/>
                </a:ext>
              </a:extLst>
            </p:cNvPr>
            <p:cNvSpPr/>
            <p:nvPr/>
          </p:nvSpPr>
          <p:spPr>
            <a:xfrm rot="10800000">
              <a:off x="3444500" y="1947182"/>
              <a:ext cx="2167985" cy="1098834"/>
            </a:xfrm>
            <a:custGeom>
              <a:avLst/>
              <a:gdLst>
                <a:gd name="connsiteX0" fmla="*/ 0 w 2167985"/>
                <a:gd name="connsiteY0" fmla="*/ 1346807 h 1346807"/>
                <a:gd name="connsiteX1" fmla="*/ 1782322 w 2167985"/>
                <a:gd name="connsiteY1" fmla="*/ 0 h 1346807"/>
                <a:gd name="connsiteX2" fmla="*/ 2167985 w 2167985"/>
                <a:gd name="connsiteY2" fmla="*/ 1346807 h 1346807"/>
                <a:gd name="connsiteX3" fmla="*/ 0 w 2167985"/>
                <a:gd name="connsiteY3" fmla="*/ 1346807 h 1346807"/>
                <a:gd name="connsiteX0" fmla="*/ 0 w 2167985"/>
                <a:gd name="connsiteY0" fmla="*/ 1346807 h 1346807"/>
                <a:gd name="connsiteX1" fmla="*/ 1782322 w 2167985"/>
                <a:gd name="connsiteY1" fmla="*/ 0 h 1346807"/>
                <a:gd name="connsiteX2" fmla="*/ 2167985 w 2167985"/>
                <a:gd name="connsiteY2" fmla="*/ 1346807 h 1346807"/>
                <a:gd name="connsiteX3" fmla="*/ 0 w 2167985"/>
                <a:gd name="connsiteY3" fmla="*/ 1346807 h 1346807"/>
                <a:gd name="connsiteX0" fmla="*/ 0 w 2167985"/>
                <a:gd name="connsiteY0" fmla="*/ 1346807 h 1346807"/>
                <a:gd name="connsiteX1" fmla="*/ 1782322 w 2167985"/>
                <a:gd name="connsiteY1" fmla="*/ 0 h 1346807"/>
                <a:gd name="connsiteX2" fmla="*/ 2167985 w 2167985"/>
                <a:gd name="connsiteY2" fmla="*/ 1346807 h 1346807"/>
                <a:gd name="connsiteX3" fmla="*/ 0 w 2167985"/>
                <a:gd name="connsiteY3" fmla="*/ 1346807 h 1346807"/>
                <a:gd name="connsiteX0" fmla="*/ 0 w 2167985"/>
                <a:gd name="connsiteY0" fmla="*/ 1346807 h 1346807"/>
                <a:gd name="connsiteX1" fmla="*/ 1782322 w 2167985"/>
                <a:gd name="connsiteY1" fmla="*/ 0 h 1346807"/>
                <a:gd name="connsiteX2" fmla="*/ 2167985 w 2167985"/>
                <a:gd name="connsiteY2" fmla="*/ 1346807 h 1346807"/>
                <a:gd name="connsiteX3" fmla="*/ 0 w 2167985"/>
                <a:gd name="connsiteY3" fmla="*/ 1346807 h 1346807"/>
                <a:gd name="connsiteX0" fmla="*/ 0 w 2167985"/>
                <a:gd name="connsiteY0" fmla="*/ 1346807 h 1346807"/>
                <a:gd name="connsiteX1" fmla="*/ 1782322 w 2167985"/>
                <a:gd name="connsiteY1" fmla="*/ 0 h 1346807"/>
                <a:gd name="connsiteX2" fmla="*/ 2167985 w 2167985"/>
                <a:gd name="connsiteY2" fmla="*/ 1346807 h 1346807"/>
                <a:gd name="connsiteX3" fmla="*/ 0 w 2167985"/>
                <a:gd name="connsiteY3" fmla="*/ 1346807 h 1346807"/>
                <a:gd name="connsiteX0" fmla="*/ 0 w 2167985"/>
                <a:gd name="connsiteY0" fmla="*/ 1098834 h 1098834"/>
                <a:gd name="connsiteX1" fmla="*/ 1611841 w 2167985"/>
                <a:gd name="connsiteY1" fmla="*/ 0 h 1098834"/>
                <a:gd name="connsiteX2" fmla="*/ 2167985 w 2167985"/>
                <a:gd name="connsiteY2" fmla="*/ 1098834 h 1098834"/>
                <a:gd name="connsiteX3" fmla="*/ 0 w 2167985"/>
                <a:gd name="connsiteY3" fmla="*/ 1098834 h 1098834"/>
                <a:gd name="connsiteX0" fmla="*/ 0 w 2167985"/>
                <a:gd name="connsiteY0" fmla="*/ 1098834 h 1098834"/>
                <a:gd name="connsiteX1" fmla="*/ 1611841 w 2167985"/>
                <a:gd name="connsiteY1" fmla="*/ 0 h 1098834"/>
                <a:gd name="connsiteX2" fmla="*/ 2167985 w 2167985"/>
                <a:gd name="connsiteY2" fmla="*/ 1098834 h 1098834"/>
                <a:gd name="connsiteX3" fmla="*/ 0 w 2167985"/>
                <a:gd name="connsiteY3" fmla="*/ 1098834 h 1098834"/>
                <a:gd name="connsiteX0" fmla="*/ 0 w 2167985"/>
                <a:gd name="connsiteY0" fmla="*/ 1098834 h 1098834"/>
                <a:gd name="connsiteX1" fmla="*/ 1611841 w 2167985"/>
                <a:gd name="connsiteY1" fmla="*/ 0 h 1098834"/>
                <a:gd name="connsiteX2" fmla="*/ 2167985 w 2167985"/>
                <a:gd name="connsiteY2" fmla="*/ 1098834 h 1098834"/>
                <a:gd name="connsiteX3" fmla="*/ 0 w 2167985"/>
                <a:gd name="connsiteY3" fmla="*/ 1098834 h 109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7985" h="1098834">
                  <a:moveTo>
                    <a:pt x="0" y="1098834"/>
                  </a:moveTo>
                  <a:cubicBezTo>
                    <a:pt x="594107" y="649898"/>
                    <a:pt x="1033231" y="991378"/>
                    <a:pt x="1611841" y="0"/>
                  </a:cubicBezTo>
                  <a:cubicBezTo>
                    <a:pt x="1538916" y="1285844"/>
                    <a:pt x="2039431" y="649898"/>
                    <a:pt x="2167985" y="1098834"/>
                  </a:cubicBezTo>
                  <a:lnTo>
                    <a:pt x="0" y="109883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74533E6-5613-4C7C-8DD8-51EDEECFD3C9}"/>
              </a:ext>
            </a:extLst>
          </p:cNvPr>
          <p:cNvGrpSpPr/>
          <p:nvPr/>
        </p:nvGrpSpPr>
        <p:grpSpPr>
          <a:xfrm>
            <a:off x="7248157" y="638995"/>
            <a:ext cx="2456374" cy="1885482"/>
            <a:chOff x="7248155" y="508037"/>
            <a:chExt cx="2456374" cy="188548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AE5E9DC-0484-457B-B7FC-1AF7EA119A7E}"/>
                </a:ext>
              </a:extLst>
            </p:cNvPr>
            <p:cNvGrpSpPr/>
            <p:nvPr/>
          </p:nvGrpSpPr>
          <p:grpSpPr>
            <a:xfrm flipH="1">
              <a:off x="7248155" y="508037"/>
              <a:ext cx="2456374" cy="805332"/>
              <a:chOff x="4867813" y="1386293"/>
              <a:chExt cx="2456374" cy="80533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8DC69EC-9333-499E-BE85-2F1627AECAC7}"/>
                  </a:ext>
                </a:extLst>
              </p:cNvPr>
              <p:cNvGrpSpPr/>
              <p:nvPr/>
            </p:nvGrpSpPr>
            <p:grpSpPr>
              <a:xfrm>
                <a:off x="4867813" y="1386293"/>
                <a:ext cx="2456374" cy="805332"/>
                <a:chOff x="2685833" y="2438656"/>
                <a:chExt cx="1400175" cy="679194"/>
              </a:xfrm>
            </p:grpSpPr>
            <p:sp>
              <p:nvSpPr>
                <p:cNvPr id="17" name="Rectangle: Diagonal Corners Rounded 16">
                  <a:extLst>
                    <a:ext uri="{FF2B5EF4-FFF2-40B4-BE49-F238E27FC236}">
                      <a16:creationId xmlns:a16="http://schemas.microsoft.com/office/drawing/2014/main" id="{2BB42168-7D2C-40FB-86EB-12C12749EBEA}"/>
                    </a:ext>
                  </a:extLst>
                </p:cNvPr>
                <p:cNvSpPr/>
                <p:nvPr/>
              </p:nvSpPr>
              <p:spPr>
                <a:xfrm>
                  <a:off x="2685833" y="2438656"/>
                  <a:ext cx="1400175" cy="679194"/>
                </a:xfrm>
                <a:prstGeom prst="round2DiagRect">
                  <a:avLst>
                    <a:gd name="adj1" fmla="val 0"/>
                    <a:gd name="adj2" fmla="val 50000"/>
                  </a:avLst>
                </a:prstGeom>
                <a:gradFill>
                  <a:gsLst>
                    <a:gs pos="100000">
                      <a:srgbClr val="DC6629"/>
                    </a:gs>
                    <a:gs pos="52000">
                      <a:schemeClr val="bg1"/>
                    </a:gs>
                    <a:gs pos="0">
                      <a:srgbClr val="EA5222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Rectangle: Diagonal Corners Rounded 17">
                  <a:extLst>
                    <a:ext uri="{FF2B5EF4-FFF2-40B4-BE49-F238E27FC236}">
                      <a16:creationId xmlns:a16="http://schemas.microsoft.com/office/drawing/2014/main" id="{61D1D0CF-CFAE-4756-8851-D51D6064401C}"/>
                    </a:ext>
                  </a:extLst>
                </p:cNvPr>
                <p:cNvSpPr/>
                <p:nvPr/>
              </p:nvSpPr>
              <p:spPr>
                <a:xfrm>
                  <a:off x="2685833" y="2438656"/>
                  <a:ext cx="1323453" cy="590558"/>
                </a:xfrm>
                <a:prstGeom prst="round2DiagRect">
                  <a:avLst>
                    <a:gd name="adj1" fmla="val 0"/>
                    <a:gd name="adj2" fmla="val 50000"/>
                  </a:avLst>
                </a:prstGeom>
                <a:gradFill>
                  <a:gsLst>
                    <a:gs pos="47000">
                      <a:srgbClr val="DC6629"/>
                    </a:gs>
                    <a:gs pos="100000">
                      <a:srgbClr val="F9E6DC"/>
                    </a:gs>
                    <a:gs pos="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EDB2612-3858-4D25-9DB6-2B97D3F74B3C}"/>
                  </a:ext>
                </a:extLst>
              </p:cNvPr>
              <p:cNvSpPr txBox="1"/>
              <p:nvPr/>
            </p:nvSpPr>
            <p:spPr>
              <a:xfrm>
                <a:off x="5220824" y="1480160"/>
                <a:ext cx="16045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ী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াঠ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1" name="Isosceles Triangle 18">
              <a:extLst>
                <a:ext uri="{FF2B5EF4-FFF2-40B4-BE49-F238E27FC236}">
                  <a16:creationId xmlns:a16="http://schemas.microsoft.com/office/drawing/2014/main" id="{95B8BD30-2761-4893-A364-F53F5DA5A6D3}"/>
                </a:ext>
              </a:extLst>
            </p:cNvPr>
            <p:cNvSpPr/>
            <p:nvPr/>
          </p:nvSpPr>
          <p:spPr>
            <a:xfrm rot="10800000" flipH="1">
              <a:off x="7248155" y="1294685"/>
              <a:ext cx="2167985" cy="1098834"/>
            </a:xfrm>
            <a:custGeom>
              <a:avLst/>
              <a:gdLst>
                <a:gd name="connsiteX0" fmla="*/ 0 w 2167985"/>
                <a:gd name="connsiteY0" fmla="*/ 1346807 h 1346807"/>
                <a:gd name="connsiteX1" fmla="*/ 1782322 w 2167985"/>
                <a:gd name="connsiteY1" fmla="*/ 0 h 1346807"/>
                <a:gd name="connsiteX2" fmla="*/ 2167985 w 2167985"/>
                <a:gd name="connsiteY2" fmla="*/ 1346807 h 1346807"/>
                <a:gd name="connsiteX3" fmla="*/ 0 w 2167985"/>
                <a:gd name="connsiteY3" fmla="*/ 1346807 h 1346807"/>
                <a:gd name="connsiteX0" fmla="*/ 0 w 2167985"/>
                <a:gd name="connsiteY0" fmla="*/ 1346807 h 1346807"/>
                <a:gd name="connsiteX1" fmla="*/ 1782322 w 2167985"/>
                <a:gd name="connsiteY1" fmla="*/ 0 h 1346807"/>
                <a:gd name="connsiteX2" fmla="*/ 2167985 w 2167985"/>
                <a:gd name="connsiteY2" fmla="*/ 1346807 h 1346807"/>
                <a:gd name="connsiteX3" fmla="*/ 0 w 2167985"/>
                <a:gd name="connsiteY3" fmla="*/ 1346807 h 1346807"/>
                <a:gd name="connsiteX0" fmla="*/ 0 w 2167985"/>
                <a:gd name="connsiteY0" fmla="*/ 1346807 h 1346807"/>
                <a:gd name="connsiteX1" fmla="*/ 1782322 w 2167985"/>
                <a:gd name="connsiteY1" fmla="*/ 0 h 1346807"/>
                <a:gd name="connsiteX2" fmla="*/ 2167985 w 2167985"/>
                <a:gd name="connsiteY2" fmla="*/ 1346807 h 1346807"/>
                <a:gd name="connsiteX3" fmla="*/ 0 w 2167985"/>
                <a:gd name="connsiteY3" fmla="*/ 1346807 h 1346807"/>
                <a:gd name="connsiteX0" fmla="*/ 0 w 2167985"/>
                <a:gd name="connsiteY0" fmla="*/ 1346807 h 1346807"/>
                <a:gd name="connsiteX1" fmla="*/ 1782322 w 2167985"/>
                <a:gd name="connsiteY1" fmla="*/ 0 h 1346807"/>
                <a:gd name="connsiteX2" fmla="*/ 2167985 w 2167985"/>
                <a:gd name="connsiteY2" fmla="*/ 1346807 h 1346807"/>
                <a:gd name="connsiteX3" fmla="*/ 0 w 2167985"/>
                <a:gd name="connsiteY3" fmla="*/ 1346807 h 1346807"/>
                <a:gd name="connsiteX0" fmla="*/ 0 w 2167985"/>
                <a:gd name="connsiteY0" fmla="*/ 1346807 h 1346807"/>
                <a:gd name="connsiteX1" fmla="*/ 1782322 w 2167985"/>
                <a:gd name="connsiteY1" fmla="*/ 0 h 1346807"/>
                <a:gd name="connsiteX2" fmla="*/ 2167985 w 2167985"/>
                <a:gd name="connsiteY2" fmla="*/ 1346807 h 1346807"/>
                <a:gd name="connsiteX3" fmla="*/ 0 w 2167985"/>
                <a:gd name="connsiteY3" fmla="*/ 1346807 h 1346807"/>
                <a:gd name="connsiteX0" fmla="*/ 0 w 2167985"/>
                <a:gd name="connsiteY0" fmla="*/ 1098834 h 1098834"/>
                <a:gd name="connsiteX1" fmla="*/ 1611841 w 2167985"/>
                <a:gd name="connsiteY1" fmla="*/ 0 h 1098834"/>
                <a:gd name="connsiteX2" fmla="*/ 2167985 w 2167985"/>
                <a:gd name="connsiteY2" fmla="*/ 1098834 h 1098834"/>
                <a:gd name="connsiteX3" fmla="*/ 0 w 2167985"/>
                <a:gd name="connsiteY3" fmla="*/ 1098834 h 1098834"/>
                <a:gd name="connsiteX0" fmla="*/ 0 w 2167985"/>
                <a:gd name="connsiteY0" fmla="*/ 1098834 h 1098834"/>
                <a:gd name="connsiteX1" fmla="*/ 1611841 w 2167985"/>
                <a:gd name="connsiteY1" fmla="*/ 0 h 1098834"/>
                <a:gd name="connsiteX2" fmla="*/ 2167985 w 2167985"/>
                <a:gd name="connsiteY2" fmla="*/ 1098834 h 1098834"/>
                <a:gd name="connsiteX3" fmla="*/ 0 w 2167985"/>
                <a:gd name="connsiteY3" fmla="*/ 1098834 h 1098834"/>
                <a:gd name="connsiteX0" fmla="*/ 0 w 2167985"/>
                <a:gd name="connsiteY0" fmla="*/ 1098834 h 1098834"/>
                <a:gd name="connsiteX1" fmla="*/ 1611841 w 2167985"/>
                <a:gd name="connsiteY1" fmla="*/ 0 h 1098834"/>
                <a:gd name="connsiteX2" fmla="*/ 2167985 w 2167985"/>
                <a:gd name="connsiteY2" fmla="*/ 1098834 h 1098834"/>
                <a:gd name="connsiteX3" fmla="*/ 0 w 2167985"/>
                <a:gd name="connsiteY3" fmla="*/ 1098834 h 109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7985" h="1098834">
                  <a:moveTo>
                    <a:pt x="0" y="1098834"/>
                  </a:moveTo>
                  <a:cubicBezTo>
                    <a:pt x="594107" y="649898"/>
                    <a:pt x="1033231" y="991378"/>
                    <a:pt x="1611841" y="0"/>
                  </a:cubicBezTo>
                  <a:cubicBezTo>
                    <a:pt x="1538916" y="1285844"/>
                    <a:pt x="2039431" y="649898"/>
                    <a:pt x="2167985" y="1098834"/>
                  </a:cubicBezTo>
                  <a:lnTo>
                    <a:pt x="0" y="109883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" name="Picture 2" descr="silent reading এর ছবির ফলাফল">
            <a:extLst>
              <a:ext uri="{FF2B5EF4-FFF2-40B4-BE49-F238E27FC236}">
                <a16:creationId xmlns:a16="http://schemas.microsoft.com/office/drawing/2014/main" id="{87BD04F5-C0FF-46E0-AAAD-3BEF3A20A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493" y="2602846"/>
            <a:ext cx="4742976" cy="3013189"/>
          </a:xfrm>
          <a:prstGeom prst="round2DiagRect">
            <a:avLst>
              <a:gd name="adj1" fmla="val 0"/>
              <a:gd name="adj2" fmla="val 5000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সরব পাঠের ছবি ক্লাসরুম এর ছবির ফলাফল">
            <a:extLst>
              <a:ext uri="{FF2B5EF4-FFF2-40B4-BE49-F238E27FC236}">
                <a16:creationId xmlns:a16="http://schemas.microsoft.com/office/drawing/2014/main" id="{1F27BF75-0274-4A45-943B-ED2B0DC97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32" y="2612020"/>
            <a:ext cx="4742977" cy="3013190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02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কাবুলিওয়ালা এর ছবির ফলাফল">
            <a:extLst>
              <a:ext uri="{FF2B5EF4-FFF2-40B4-BE49-F238E27FC236}">
                <a16:creationId xmlns:a16="http://schemas.microsoft.com/office/drawing/2014/main" id="{876F2B91-45E9-4CA3-9E62-D6188C60A4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00649">
            <a:off x="7827428" y="1406666"/>
            <a:ext cx="3814562" cy="3936569"/>
          </a:xfrm>
          <a:prstGeom prst="roundRect">
            <a:avLst>
              <a:gd name="adj" fmla="val 9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298A7C-24EF-4E36-9349-A42A66406077}"/>
              </a:ext>
            </a:extLst>
          </p:cNvPr>
          <p:cNvSpPr/>
          <p:nvPr/>
        </p:nvSpPr>
        <p:spPr>
          <a:xfrm>
            <a:off x="544451" y="1675253"/>
            <a:ext cx="7485682" cy="4524315"/>
          </a:xfrm>
          <a:prstGeom prst="rect">
            <a:avLst/>
          </a:prstGeom>
          <a:ln w="63500" cmpd="dbl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as-IN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পাঁচ বছর ব</a:t>
            </a:r>
            <a:r>
              <a:rPr lang="en-US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সের </a:t>
            </a:r>
            <a:r>
              <a:rPr lang="en-US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টো মে</a:t>
            </a:r>
            <a:r>
              <a:rPr lang="en-US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মিনি এক দণ্ড কথা না কহি</a:t>
            </a:r>
            <a:r>
              <a:rPr lang="en-US" sz="32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থাকিতে পারে না। পৃথিবীতে জন্মগ্রহণ করিয়</a:t>
            </a:r>
            <a:r>
              <a:rPr lang="en-US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ভাষা শিক্ষা করিতে সে কেবল একটি বৎসর কাল ব্য</a:t>
            </a:r>
            <a:r>
              <a:rPr lang="en-US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করিয়</a:t>
            </a:r>
            <a:r>
              <a:rPr lang="en-US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ছিল, তাহার পর হইতে যতক্ষণ সে জাগি</a:t>
            </a:r>
            <a:r>
              <a:rPr lang="en-US" sz="32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থাকে এক মুহূর্ত মৌনভাবে নষ্ট করে না। তাহার মা অনেক সম</a:t>
            </a:r>
            <a:r>
              <a:rPr lang="en-US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ধমক দি</a:t>
            </a:r>
            <a:r>
              <a:rPr lang="en-US" sz="32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তাহার মুখ বন্ধ করি</a:t>
            </a:r>
            <a:r>
              <a:rPr lang="en-US" sz="32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</a:t>
            </a:r>
            <a:r>
              <a:rPr lang="as-IN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দেয়, কিন্তু আমি তাহা পারি না। মিনি চুপ করি</a:t>
            </a:r>
            <a:r>
              <a:rPr lang="en-US" sz="32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থাকিলে এমনি অস্বাভাবিক দেখিতে হ</a:t>
            </a:r>
            <a:r>
              <a:rPr lang="en-US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যে, সে আমার বেশিক্ষণ সহ্য হ</a:t>
            </a:r>
            <a:r>
              <a:rPr lang="en-US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না। এইজন্য আমার সঙ্গে তাহার ক</a:t>
            </a:r>
            <a:r>
              <a:rPr lang="en-US" sz="32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থোপোকথন</a:t>
            </a:r>
            <a:r>
              <a:rPr lang="as-IN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কিছু উৎসাহের সহিত চলে।</a:t>
            </a:r>
            <a:r>
              <a:rPr lang="en-US" sz="32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9DE72F-2C7F-4D02-A520-83009C326CED}"/>
              </a:ext>
            </a:extLst>
          </p:cNvPr>
          <p:cNvGrpSpPr/>
          <p:nvPr/>
        </p:nvGrpSpPr>
        <p:grpSpPr>
          <a:xfrm>
            <a:off x="4528524" y="523877"/>
            <a:ext cx="3704601" cy="960876"/>
            <a:chOff x="4528524" y="523877"/>
            <a:chExt cx="3704601" cy="96087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9E2B1FB-4201-4530-A48E-8EAD6318610F}"/>
                </a:ext>
              </a:extLst>
            </p:cNvPr>
            <p:cNvGrpSpPr/>
            <p:nvPr/>
          </p:nvGrpSpPr>
          <p:grpSpPr>
            <a:xfrm>
              <a:off x="4528524" y="523877"/>
              <a:ext cx="3704601" cy="960876"/>
              <a:chOff x="2685833" y="2438656"/>
              <a:chExt cx="1400175" cy="679194"/>
            </a:xfrm>
          </p:grpSpPr>
          <p:sp>
            <p:nvSpPr>
              <p:cNvPr id="8" name="Rectangle: Diagonal Corners Rounded 7">
                <a:extLst>
                  <a:ext uri="{FF2B5EF4-FFF2-40B4-BE49-F238E27FC236}">
                    <a16:creationId xmlns:a16="http://schemas.microsoft.com/office/drawing/2014/main" id="{607A36A0-C8E2-4556-B96C-41052270EA17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: Diagonal Corners Rounded 8">
                <a:extLst>
                  <a:ext uri="{FF2B5EF4-FFF2-40B4-BE49-F238E27FC236}">
                    <a16:creationId xmlns:a16="http://schemas.microsoft.com/office/drawing/2014/main" id="{2D251310-A822-4FDE-B8DD-A80C2D7F61D8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FA5C32C-5297-4640-981B-C3AAB22B3AEA}"/>
                </a:ext>
              </a:extLst>
            </p:cNvPr>
            <p:cNvSpPr txBox="1"/>
            <p:nvPr/>
          </p:nvSpPr>
          <p:spPr>
            <a:xfrm>
              <a:off x="4624479" y="523877"/>
              <a:ext cx="33404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 </a:t>
              </a:r>
              <a:r>
                <a:rPr lang="en-US" sz="48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পর্যালোচনা</a:t>
              </a:r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8789EC-1A31-47D5-9C9B-44D61E58147C}"/>
              </a:ext>
            </a:extLst>
          </p:cNvPr>
          <p:cNvGrpSpPr/>
          <p:nvPr/>
        </p:nvGrpSpPr>
        <p:grpSpPr>
          <a:xfrm>
            <a:off x="8220633" y="5609749"/>
            <a:ext cx="2616194" cy="960876"/>
            <a:chOff x="4528524" y="523877"/>
            <a:chExt cx="3704601" cy="96087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A9ECD80-E59A-4834-8C00-CA83BD897151}"/>
                </a:ext>
              </a:extLst>
            </p:cNvPr>
            <p:cNvGrpSpPr/>
            <p:nvPr/>
          </p:nvGrpSpPr>
          <p:grpSpPr>
            <a:xfrm>
              <a:off x="4528524" y="523877"/>
              <a:ext cx="3704601" cy="960876"/>
              <a:chOff x="2685833" y="2438656"/>
              <a:chExt cx="1400175" cy="679194"/>
            </a:xfrm>
          </p:grpSpPr>
          <p:sp>
            <p:nvSpPr>
              <p:cNvPr id="14" name="Rectangle: Diagonal Corners Rounded 13">
                <a:extLst>
                  <a:ext uri="{FF2B5EF4-FFF2-40B4-BE49-F238E27FC236}">
                    <a16:creationId xmlns:a16="http://schemas.microsoft.com/office/drawing/2014/main" id="{A830E259-A883-482D-ADAC-4D53DDBF5169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: Diagonal Corners Rounded 14">
                <a:extLst>
                  <a:ext uri="{FF2B5EF4-FFF2-40B4-BE49-F238E27FC236}">
                    <a16:creationId xmlns:a16="http://schemas.microsoft.com/office/drawing/2014/main" id="{2EAEC5A7-F5A3-4DE4-882E-68E525C76D27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F589EAE-D13A-4334-86F9-8B0A2353BF44}"/>
                </a:ext>
              </a:extLst>
            </p:cNvPr>
            <p:cNvSpPr txBox="1"/>
            <p:nvPr/>
          </p:nvSpPr>
          <p:spPr>
            <a:xfrm>
              <a:off x="4624479" y="523877"/>
              <a:ext cx="33404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ূ</a:t>
              </a:r>
              <a:r>
                <a:rPr lang="en-US" sz="48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র্ব</a:t>
              </a:r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স্ম</a:t>
              </a:r>
              <a:r>
                <a:rPr lang="as-IN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353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কাবুলিওয়ালা এর ছবির ফলাফল">
            <a:extLst>
              <a:ext uri="{FF2B5EF4-FFF2-40B4-BE49-F238E27FC236}">
                <a16:creationId xmlns:a16="http://schemas.microsoft.com/office/drawing/2014/main" id="{A707E57F-4FCD-43FE-964E-1C98E4F6C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587" y="2014805"/>
            <a:ext cx="5178401" cy="3292845"/>
          </a:xfrm>
          <a:prstGeom prst="rect">
            <a:avLst/>
          </a:prstGeom>
          <a:solidFill>
            <a:srgbClr val="FFFFFF">
              <a:shade val="85000"/>
            </a:srgbClr>
          </a:solidFill>
          <a:ln w="53975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E7EA22-5C63-48BF-86AC-8BD7410DF84C}"/>
              </a:ext>
            </a:extLst>
          </p:cNvPr>
          <p:cNvSpPr/>
          <p:nvPr/>
        </p:nvSpPr>
        <p:spPr>
          <a:xfrm>
            <a:off x="278970" y="1033988"/>
            <a:ext cx="7222210" cy="5632311"/>
          </a:xfrm>
          <a:prstGeom prst="rect">
            <a:avLst/>
          </a:prstGeom>
          <a:ln w="63500" cmpd="dbl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as-IN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 ঢিলা কাপড় পরা, পাগড়ি মাথা</a:t>
            </a:r>
            <a:r>
              <a:rPr lang="en-US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ঝুলি ঘা</a:t>
            </a:r>
            <a:r>
              <a:rPr lang="en-US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ে, হাতে </a:t>
            </a:r>
            <a:r>
              <a:rPr lang="en-US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োটাদুই-চার আঙুরের বাক্স, এক লম্বা কাবুলি</a:t>
            </a:r>
            <a:r>
              <a:rPr lang="en-US" sz="24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as-IN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 মৃদুমন্দ গমনে পথ দি</a:t>
            </a:r>
            <a:r>
              <a:rPr lang="en-US" sz="24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যাইতেছিল—তাহাকে দেখি</a:t>
            </a:r>
            <a:r>
              <a:rPr lang="en-US" sz="24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আমার কন্যার</a:t>
            </a:r>
            <a:r>
              <a:rPr lang="en-US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 কিরূপ ভা</a:t>
            </a:r>
            <a:r>
              <a:rPr lang="en-US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োদ</a:t>
            </a:r>
            <a:r>
              <a:rPr lang="en-US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হইল বলা শক্ত, তাহাকে উর্ধ্বশ্বাসে ডাকাডাকি আরম্ভ করি</a:t>
            </a:r>
            <a:r>
              <a:rPr lang="en-US" sz="24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দিল। আমি ভাবিলাম, এখনই ঝুলি ঘা</a:t>
            </a:r>
            <a:r>
              <a:rPr lang="en-US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একটা আপদ আসি</a:t>
            </a:r>
            <a:r>
              <a:rPr lang="en-US" sz="24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উপস্থিত হইবে, আমার সপ্তদশ পরিচ্ছেদ আর শেষ হইবে না।</a:t>
            </a:r>
            <a:r>
              <a:rPr lang="en-US" sz="24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কিন্তু, মিনির চীৎকারে যেমনি কাবুলিও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লা হাসি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মুখ ফিরাইল এবং আমাদের 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ির দিকে আসিতে লাগিল অমনি সে উর্ধ্বশ্বাসে অন্তঃপুরে দৌ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দিল, তাহার আর চিহ্ন দেখিতে পাও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গেল না। তাহার মনের মধ্যে একটা অন্ধ বিশ্বাসের 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োছিল যে, ওই ঝুলিটার ভিতর সন্ধান করিলে তাহার মতো দুটো-চারটে জীবিত মানবসন্তান পাও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যাইতে পারে।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 দিকে কাবুলিও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লা আসি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ইয়া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সহাস্যে আমাকে সেলাম কর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িয়া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দাঁড়াইল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আমি ভাবিলাম, যদিচ' প্রতাপসিংহ এবং কাঞ্চনমালার অবস্থা অত্যন্ত সংকটাপন্ন তথাপি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টাকে ঘরে ডাকি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আনি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তাহার কাছ হইতে কিছু না কেনাটা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না।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C6B435-71C2-4909-9B5F-E4233F326295}"/>
              </a:ext>
            </a:extLst>
          </p:cNvPr>
          <p:cNvGrpSpPr/>
          <p:nvPr/>
        </p:nvGrpSpPr>
        <p:grpSpPr>
          <a:xfrm>
            <a:off x="4575020" y="113676"/>
            <a:ext cx="3298120" cy="785226"/>
            <a:chOff x="4528524" y="523877"/>
            <a:chExt cx="3704601" cy="96087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57F62A5-E3B7-4B51-B51D-AB53B064281B}"/>
                </a:ext>
              </a:extLst>
            </p:cNvPr>
            <p:cNvGrpSpPr/>
            <p:nvPr/>
          </p:nvGrpSpPr>
          <p:grpSpPr>
            <a:xfrm>
              <a:off x="4528524" y="523877"/>
              <a:ext cx="3704601" cy="960876"/>
              <a:chOff x="2685833" y="2438656"/>
              <a:chExt cx="1400175" cy="679194"/>
            </a:xfrm>
          </p:grpSpPr>
          <p:sp>
            <p:nvSpPr>
              <p:cNvPr id="7" name="Rectangle: Diagonal Corners Rounded 6">
                <a:extLst>
                  <a:ext uri="{FF2B5EF4-FFF2-40B4-BE49-F238E27FC236}">
                    <a16:creationId xmlns:a16="http://schemas.microsoft.com/office/drawing/2014/main" id="{0B6753D0-B3BE-48A7-A366-D9AA5027326C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: Diagonal Corners Rounded 7">
                <a:extLst>
                  <a:ext uri="{FF2B5EF4-FFF2-40B4-BE49-F238E27FC236}">
                    <a16:creationId xmlns:a16="http://schemas.microsoft.com/office/drawing/2014/main" id="{3CA81968-70CA-4D09-9F2E-152A250CA6F5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2FFF01-D730-4E1D-BE71-01B93C7A1A83}"/>
                </a:ext>
              </a:extLst>
            </p:cNvPr>
            <p:cNvSpPr txBox="1"/>
            <p:nvPr/>
          </p:nvSpPr>
          <p:spPr>
            <a:xfrm>
              <a:off x="4624480" y="523877"/>
              <a:ext cx="3340486" cy="94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 </a:t>
              </a:r>
              <a:r>
                <a:rPr lang="en-US" sz="4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পর্যালোচনা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F45A1B-C008-449D-8835-050A63A34C7B}"/>
              </a:ext>
            </a:extLst>
          </p:cNvPr>
          <p:cNvGrpSpPr/>
          <p:nvPr/>
        </p:nvGrpSpPr>
        <p:grpSpPr>
          <a:xfrm>
            <a:off x="8153786" y="5745219"/>
            <a:ext cx="2659402" cy="785226"/>
            <a:chOff x="4528524" y="523877"/>
            <a:chExt cx="3704601" cy="96087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338F77-A9EF-488B-A62F-D061DF63848D}"/>
                </a:ext>
              </a:extLst>
            </p:cNvPr>
            <p:cNvGrpSpPr/>
            <p:nvPr/>
          </p:nvGrpSpPr>
          <p:grpSpPr>
            <a:xfrm>
              <a:off x="4528524" y="523877"/>
              <a:ext cx="3704601" cy="960876"/>
              <a:chOff x="2685833" y="2438656"/>
              <a:chExt cx="1400175" cy="679194"/>
            </a:xfrm>
          </p:grpSpPr>
          <p:sp>
            <p:nvSpPr>
              <p:cNvPr id="12" name="Rectangle: Diagonal Corners Rounded 11">
                <a:extLst>
                  <a:ext uri="{FF2B5EF4-FFF2-40B4-BE49-F238E27FC236}">
                    <a16:creationId xmlns:a16="http://schemas.microsoft.com/office/drawing/2014/main" id="{AFA03C7E-6DF6-4EFF-86F7-30BC844AADF6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: Diagonal Corners Rounded 12">
                <a:extLst>
                  <a:ext uri="{FF2B5EF4-FFF2-40B4-BE49-F238E27FC236}">
                    <a16:creationId xmlns:a16="http://schemas.microsoft.com/office/drawing/2014/main" id="{BC7FD269-288E-4312-9E1F-2018EFE4D449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34026A-90D1-4678-BD9A-ED356E93F8F5}"/>
                </a:ext>
              </a:extLst>
            </p:cNvPr>
            <p:cNvSpPr txBox="1"/>
            <p:nvPr/>
          </p:nvSpPr>
          <p:spPr>
            <a:xfrm>
              <a:off x="4624480" y="523877"/>
              <a:ext cx="3340486" cy="94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ুভুতি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133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কাবুলিওয়ালা গল্প এর ছবির ফলাফল">
            <a:extLst>
              <a:ext uri="{FF2B5EF4-FFF2-40B4-BE49-F238E27FC236}">
                <a16:creationId xmlns:a16="http://schemas.microsoft.com/office/drawing/2014/main" id="{9A4832CF-BF03-4BF5-A5A4-AAA2FA164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568" y="2307773"/>
            <a:ext cx="3525932" cy="3728358"/>
          </a:xfrm>
          <a:prstGeom prst="rect">
            <a:avLst/>
          </a:prstGeom>
          <a:ln w="47625">
            <a:solidFill>
              <a:srgbClr val="FFFF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isometricLeftDown">
              <a:rot lat="210000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668DFB-E0D8-4C2F-A166-4BDFB8FC5479}"/>
              </a:ext>
            </a:extLst>
          </p:cNvPr>
          <p:cNvSpPr/>
          <p:nvPr/>
        </p:nvSpPr>
        <p:spPr>
          <a:xfrm>
            <a:off x="156027" y="1066388"/>
            <a:ext cx="8665029" cy="5632311"/>
          </a:xfrm>
          <a:prstGeom prst="rect">
            <a:avLst/>
          </a:prstGeom>
          <a:ln w="63500" cmpd="dbl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মিনির অমূলক ভয় ভাঙাইয়া দিবার অভিপ্রায়ে তাঁহাকে অন্তঃপুর হইতে ডাকাইয়া আনিলাম-সে আমার গা ঘেঁষিয়া কাবুলির মুখ এবং ঝুলির দিকে সন্দিগ্ধ নেত্রক্ষেপ করিয়া দাঁড়াইয়া রহিল। কাবুলি ঝুলির মধ্য হইতে কিস্‌মিস </a:t>
            </a:r>
            <a:r>
              <a:rPr lang="en-US" sz="20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খোবানি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বাহির করি</a:t>
            </a:r>
            <a:r>
              <a:rPr lang="en-US" sz="20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তাহাকে দিতে গেল, সে কিছুতেই লইল না, দ্বিগুণ সন্দেহের সহিত আমার হাঁটুর কাছে সংলগ্ন হই</a:t>
            </a:r>
            <a:r>
              <a:rPr lang="en-US" sz="20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রহিল। প্রথম পরিচ</a:t>
            </a:r>
            <a:r>
              <a:rPr lang="en-US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 এমনি ভাবে গেল।</a:t>
            </a:r>
          </a:p>
          <a:p>
            <a:pPr algn="just"/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কিছুদিন পরে একদিন সকালবেলা</a:t>
            </a:r>
            <a:r>
              <a:rPr lang="en-US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আবশ্যকবশত বা</a:t>
            </a:r>
            <a:r>
              <a:rPr lang="en-US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হইতে বাহির হইবার সম</a:t>
            </a:r>
            <a:r>
              <a:rPr lang="en-US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দেখি, আমার দুহিতাটি দ্বারের সমীপস্থ বেঞ্চির উপর বসি</a:t>
            </a:r>
            <a:r>
              <a:rPr lang="en-US" sz="20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অনর্গল কথা কহি</a:t>
            </a:r>
            <a:r>
              <a:rPr lang="en-US" sz="20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যাইতেছে এবং কাবুলিওয়ালা তাহার পদতলে বসি</a:t>
            </a:r>
            <a:r>
              <a:rPr lang="en-US" sz="20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সহাস্যমুখে শুনিতেছে এবং মধ্যে মধ্যে প্রসঙ্গক্রমে নিজের মতামতও দো-আঁশলা বাংলা</a:t>
            </a:r>
            <a:r>
              <a:rPr lang="en-US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ব্যক্ত করিতেছে। মিনির পঞ্চবর্ষী</a:t>
            </a:r>
            <a:r>
              <a:rPr lang="en-US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জীবনের অভিজ্ঞতা</a:t>
            </a:r>
            <a:r>
              <a:rPr lang="en-US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বাবা ছাড়া এমন ধৈর্যবান শ্রোতা সে কখ</a:t>
            </a:r>
            <a:r>
              <a:rPr lang="en-US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পা</a:t>
            </a:r>
            <a:r>
              <a:rPr lang="en-US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নাই। আবার দেখি, তাহার ক্ষুদ্র আঁচল বাদাম-কিসমিসে পরিপূর্ণ। আমি কাবুলিওয়ালাকে কহিলাম, “উহাকে এ-সব কেন দি</a:t>
            </a:r>
            <a:r>
              <a:rPr lang="en-US" sz="20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ছ। অমন আর দি</a:t>
            </a:r>
            <a:r>
              <a:rPr lang="en-US" sz="20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en-US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না।” বলি</a:t>
            </a:r>
            <a:r>
              <a:rPr lang="en-US" sz="20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পকেট হইতে একটা আধুলি লই</a:t>
            </a:r>
            <a:r>
              <a:rPr lang="en-US" sz="20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তাঁহাকে দিলাম। সে অসংকোচে আধুলি গ্রহণ করি</a:t>
            </a:r>
            <a:r>
              <a:rPr lang="en-US" sz="20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ঝুলিতে পুরিল।</a:t>
            </a:r>
          </a:p>
          <a:p>
            <a:pPr algn="just"/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বাড়িতে ফিরি</a:t>
            </a:r>
            <a:r>
              <a:rPr lang="en-US" sz="20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আসি</a:t>
            </a:r>
            <a:r>
              <a:rPr lang="en-US" sz="20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দেখি, সেই আধুলিটি লই</a:t>
            </a:r>
            <a:r>
              <a:rPr lang="en-US" sz="20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ষোলো</a:t>
            </a:r>
            <a:r>
              <a:rPr lang="en-US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 </a:t>
            </a:r>
            <a:r>
              <a:rPr lang="en-US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0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লযোগ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বাধি</a:t>
            </a:r>
            <a:r>
              <a:rPr lang="en-US" sz="20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গেছে।</a:t>
            </a:r>
          </a:p>
          <a:p>
            <a:pPr algn="just"/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মিনির মা একটা শ্বেত চক্‌চকে </a:t>
            </a:r>
            <a:r>
              <a:rPr lang="en-US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পদার্থ লই</a:t>
            </a:r>
            <a:r>
              <a:rPr lang="en-US" sz="20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ভর্ৎসনার স্বরে মিনিকে জিজ্ঞাসা করিতেছেন, “তুই এ আধুলি কোথা</a:t>
            </a:r>
            <a:r>
              <a:rPr lang="en-US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পেলি।”</a:t>
            </a:r>
            <a:r>
              <a:rPr lang="en-US" sz="2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মিনি বলিতেছে, “কাবুলিওয়ালা দিয়েছে।”</a:t>
            </a:r>
          </a:p>
          <a:p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 তাহার মা বলিতেছেন, “কাবুলিওয়ালার কাছ হইতে আধুলি তুই কেন নিতে গেলি।”</a:t>
            </a:r>
          </a:p>
          <a:p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 মিনি ক্রন্দনের উপক্রম করি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কহিল, “আমি চাই নি, সে আপনি দিলে।”</a:t>
            </a:r>
          </a:p>
          <a:p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 আমি আসি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মিনিকে তাহার আসন্ন বিপদ হইতে উদ্ধার করি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বাহিরে লই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গেলাম।</a:t>
            </a:r>
          </a:p>
          <a:p>
            <a:pPr algn="just"/>
            <a:endParaRPr lang="as-IN" sz="2000" b="1" i="0" dirty="0">
              <a:solidFill>
                <a:srgbClr val="22222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85DD4B-37BA-42DA-A7CA-42E124AFB7DF}"/>
              </a:ext>
            </a:extLst>
          </p:cNvPr>
          <p:cNvGrpSpPr/>
          <p:nvPr/>
        </p:nvGrpSpPr>
        <p:grpSpPr>
          <a:xfrm>
            <a:off x="4564741" y="151918"/>
            <a:ext cx="3277401" cy="800170"/>
            <a:chOff x="4528524" y="523877"/>
            <a:chExt cx="3704601" cy="96087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79FC56F-3C6D-4A8E-AEA5-6912FA9F4EB5}"/>
                </a:ext>
              </a:extLst>
            </p:cNvPr>
            <p:cNvGrpSpPr/>
            <p:nvPr/>
          </p:nvGrpSpPr>
          <p:grpSpPr>
            <a:xfrm>
              <a:off x="4528524" y="523877"/>
              <a:ext cx="3704601" cy="960876"/>
              <a:chOff x="2685833" y="2438656"/>
              <a:chExt cx="1400175" cy="679194"/>
            </a:xfrm>
          </p:grpSpPr>
          <p:sp>
            <p:nvSpPr>
              <p:cNvPr id="7" name="Rectangle: Diagonal Corners Rounded 6">
                <a:extLst>
                  <a:ext uri="{FF2B5EF4-FFF2-40B4-BE49-F238E27FC236}">
                    <a16:creationId xmlns:a16="http://schemas.microsoft.com/office/drawing/2014/main" id="{501069A5-69DD-44D5-862F-B167A6E77BB2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: Diagonal Corners Rounded 7">
                <a:extLst>
                  <a:ext uri="{FF2B5EF4-FFF2-40B4-BE49-F238E27FC236}">
                    <a16:creationId xmlns:a16="http://schemas.microsoft.com/office/drawing/2014/main" id="{DC0D5A3E-305E-4786-88B0-E2941A90D639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3B5E7B0-78B7-4636-A12B-D427A60C6BC0}"/>
                </a:ext>
              </a:extLst>
            </p:cNvPr>
            <p:cNvSpPr txBox="1"/>
            <p:nvPr/>
          </p:nvSpPr>
          <p:spPr>
            <a:xfrm>
              <a:off x="4624479" y="523877"/>
              <a:ext cx="3340486" cy="923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 </a:t>
              </a:r>
              <a:r>
                <a:rPr lang="en-US" sz="4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পর্যালোচনা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5A66CBC-C3E9-40DC-9A3E-B7490030F172}"/>
              </a:ext>
            </a:extLst>
          </p:cNvPr>
          <p:cNvGrpSpPr/>
          <p:nvPr/>
        </p:nvGrpSpPr>
        <p:grpSpPr>
          <a:xfrm>
            <a:off x="8936503" y="5905912"/>
            <a:ext cx="2311681" cy="800170"/>
            <a:chOff x="4528524" y="523877"/>
            <a:chExt cx="3704601" cy="96087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9E236E1-111C-4F18-B44D-E1AC968F1EC9}"/>
                </a:ext>
              </a:extLst>
            </p:cNvPr>
            <p:cNvGrpSpPr/>
            <p:nvPr/>
          </p:nvGrpSpPr>
          <p:grpSpPr>
            <a:xfrm>
              <a:off x="4528524" y="523877"/>
              <a:ext cx="3704601" cy="960876"/>
              <a:chOff x="2685833" y="2438656"/>
              <a:chExt cx="1400175" cy="679194"/>
            </a:xfrm>
          </p:grpSpPr>
          <p:sp>
            <p:nvSpPr>
              <p:cNvPr id="12" name="Rectangle: Diagonal Corners Rounded 11">
                <a:extLst>
                  <a:ext uri="{FF2B5EF4-FFF2-40B4-BE49-F238E27FC236}">
                    <a16:creationId xmlns:a16="http://schemas.microsoft.com/office/drawing/2014/main" id="{864489E7-FD5C-4CED-BB96-71BA2EECBFBA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: Diagonal Corners Rounded 12">
                <a:extLst>
                  <a:ext uri="{FF2B5EF4-FFF2-40B4-BE49-F238E27FC236}">
                    <a16:creationId xmlns:a16="http://schemas.microsoft.com/office/drawing/2014/main" id="{D84B1F03-BC4D-42FC-BB5B-D53662FB6A5C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A8AFA5-7215-4B79-85FE-E9CA27019014}"/>
                </a:ext>
              </a:extLst>
            </p:cNvPr>
            <p:cNvSpPr txBox="1"/>
            <p:nvPr/>
          </p:nvSpPr>
          <p:spPr>
            <a:xfrm>
              <a:off x="4624479" y="523877"/>
              <a:ext cx="3340486" cy="923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্মিতা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100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B30304F-DB5A-400D-A358-9A8F08778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032344"/>
              </p:ext>
            </p:extLst>
          </p:nvPr>
        </p:nvGraphicFramePr>
        <p:xfrm>
          <a:off x="0" y="1162373"/>
          <a:ext cx="12192000" cy="569562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898886539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116782175"/>
                    </a:ext>
                  </a:extLst>
                </a:gridCol>
              </a:tblGrid>
              <a:tr h="108341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mvay</a:t>
                      </a:r>
                      <a:r>
                        <a:rPr lang="en-US" sz="4000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4000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fvlvixwZ</a:t>
                      </a:r>
                      <a:endParaRPr lang="en-US" sz="4000" dirty="0">
                        <a:latin typeface="ArhialkhanMJ" panose="00000400000000000000" pitchFamily="2" charset="0"/>
                        <a:cs typeface="ArhialkhanMJ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PjwZ</a:t>
                      </a:r>
                      <a:r>
                        <a:rPr lang="en-US" sz="4000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4000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fvlvixwZ</a:t>
                      </a:r>
                      <a:endParaRPr lang="en-US" sz="4000" dirty="0">
                        <a:latin typeface="ArhialkhanMJ" panose="00000400000000000000" pitchFamily="2" charset="0"/>
                        <a:cs typeface="ArhialkhanMJ" panose="000004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927928"/>
                  </a:ext>
                </a:extLst>
              </a:tr>
              <a:tr h="1158956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1.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mvay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fvlvixwZ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cÖvPxb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I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cyi‡bv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ˆ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ewk‡ó¨i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Abymvix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1.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PjwZ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fvlvixwZ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AvaywbK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I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bZzb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ˆ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ewk‡ó¨i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Abymvix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|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059309"/>
                  </a:ext>
                </a:extLst>
              </a:tr>
              <a:tr h="1465803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3.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me©bvg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I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wµqvc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‡`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c~Y©iƒ‡c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e¨eüZ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nq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mvay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fvlvixwZ‡Z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| †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hgb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-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Zvnviv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,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Kwiqv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cÖf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…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3.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PjwZ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fvlvixwZ‡Z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me©bvg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I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wµqvc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‡`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c~Y©iƒc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e¨eüZ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nq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bv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| †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hgb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: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Zviv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,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K‡i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cÖf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…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|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77426"/>
                  </a:ext>
                </a:extLst>
              </a:tr>
              <a:tr h="1158956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4.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mvay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fvlvixwZ‡Z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Zrmg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k‡ãi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cÖ‡qvM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†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ewk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4.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PjwZ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fvlvq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Z™¢e, †`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wk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, we‡`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wk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k‡ãi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cÖ‡qvM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†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ewk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|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071900"/>
                  </a:ext>
                </a:extLst>
              </a:tr>
              <a:tr h="828496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5.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mvay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fvlvixwZ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wbw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`©ó I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AcwieZ©bxq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5.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PjwZ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fvlvixwZ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cwieZ©bkxj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|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493248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BBD05F9D-61F1-478D-8849-7186E4AFDC07}"/>
              </a:ext>
            </a:extLst>
          </p:cNvPr>
          <p:cNvGrpSpPr/>
          <p:nvPr/>
        </p:nvGrpSpPr>
        <p:grpSpPr>
          <a:xfrm>
            <a:off x="3293881" y="182915"/>
            <a:ext cx="5478160" cy="800170"/>
            <a:chOff x="4528524" y="523877"/>
            <a:chExt cx="3704601" cy="96087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13C0DA7-7F8D-4E00-AA1A-C37D0007B500}"/>
                </a:ext>
              </a:extLst>
            </p:cNvPr>
            <p:cNvGrpSpPr/>
            <p:nvPr/>
          </p:nvGrpSpPr>
          <p:grpSpPr>
            <a:xfrm>
              <a:off x="4528524" y="523877"/>
              <a:ext cx="3704601" cy="960876"/>
              <a:chOff x="2685833" y="2438656"/>
              <a:chExt cx="1400175" cy="679194"/>
            </a:xfrm>
          </p:grpSpPr>
          <p:sp>
            <p:nvSpPr>
              <p:cNvPr id="13" name="Rectangle: Diagonal Corners Rounded 12">
                <a:extLst>
                  <a:ext uri="{FF2B5EF4-FFF2-40B4-BE49-F238E27FC236}">
                    <a16:creationId xmlns:a16="http://schemas.microsoft.com/office/drawing/2014/main" id="{B5C73A99-6E32-4A96-9F57-F975E969D6D9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: Diagonal Corners Rounded 13">
                <a:extLst>
                  <a:ext uri="{FF2B5EF4-FFF2-40B4-BE49-F238E27FC236}">
                    <a16:creationId xmlns:a16="http://schemas.microsoft.com/office/drawing/2014/main" id="{FE892AEC-E435-477C-B740-1245B5CE3552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5A9A83-3D65-4EF3-BDC3-B5246DE56E1D}"/>
                </a:ext>
              </a:extLst>
            </p:cNvPr>
            <p:cNvSpPr txBox="1"/>
            <p:nvPr/>
          </p:nvSpPr>
          <p:spPr>
            <a:xfrm>
              <a:off x="4624479" y="523877"/>
              <a:ext cx="3340486" cy="923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ধু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চলিত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ভাষার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</a:t>
              </a:r>
              <a:r>
                <a:rPr lang="as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থক্য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447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3EB2B32-8FD5-4E1C-B8ED-A9B255148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926284"/>
              </p:ext>
            </p:extLst>
          </p:nvPr>
        </p:nvGraphicFramePr>
        <p:xfrm>
          <a:off x="0" y="1162374"/>
          <a:ext cx="12192000" cy="626318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554360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609120614"/>
                    </a:ext>
                  </a:extLst>
                </a:gridCol>
              </a:tblGrid>
              <a:tr h="86451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mvay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fvlvixwZ</a:t>
                      </a:r>
                      <a:endParaRPr lang="en-US" sz="2800" b="1" dirty="0">
                        <a:latin typeface="ArhialkhanMJ" panose="00000400000000000000" pitchFamily="2" charset="0"/>
                        <a:cs typeface="ArhialkhanMJ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PjwZ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fvlvixwZ</a:t>
                      </a:r>
                      <a:endParaRPr lang="en-US" sz="2800" b="1" dirty="0">
                        <a:latin typeface="ArhialkhanMJ" panose="00000400000000000000" pitchFamily="2" charset="0"/>
                        <a:cs typeface="ArhialkhanMJ" panose="000004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952000"/>
                  </a:ext>
                </a:extLst>
              </a:tr>
              <a:tr h="66110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6.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mvay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fvlvixwZ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msjvc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, e³…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Zv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I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bvU‡Ki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Dc‡hvMx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bq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6.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PjwZ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fvlvixwZ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e³…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Zv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,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bvUK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I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msjv‡ci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Rb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¨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Dc‡hvMx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|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345826"/>
                  </a:ext>
                </a:extLst>
              </a:tr>
              <a:tr h="66110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7.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mvay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fvlvixwZ‡Z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AwfkÖæwZ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I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AwcwbwnwZi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e¨envi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†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bB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7.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PjwZ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fvlvixwZ‡Z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AwcwbwnwZ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I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AwfkÖæwZi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e¨envi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i‡q‡Q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|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701761"/>
                  </a:ext>
                </a:extLst>
              </a:tr>
              <a:tr h="1169638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8.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mvay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fvlvixwZ‡Z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Ae¨q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c‡`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Zrmg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iƒc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e¨eüZ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nq| †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hgb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: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Z_vwc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,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eiÂ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BZ¨vw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`|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8.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PjwZ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fvlvixwZ‡Z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Ae¨q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c‡`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Z™¢e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iƒc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e¨eüZ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nq| †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hgb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: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hw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`,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Zey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,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eis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BZ¨vw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`|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62659"/>
                  </a:ext>
                </a:extLst>
              </a:tr>
              <a:tr h="1169638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9.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mvay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fvlvq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aŸb¨vZ¥K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k‡ãi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cÖvavb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¨ †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bB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9.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PjwZ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fvlvq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aŸb¨vZ¥K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k‡ãi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e¨envi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I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cÖvavb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¨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i‡q‡Q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| †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hgb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: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UzKUzK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,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fbfb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,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nbnb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BZ¨vw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`|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928957"/>
                  </a:ext>
                </a:extLst>
              </a:tr>
              <a:tr h="1169638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10.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mvay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fvlvq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Abym‡M©i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c~Y©v½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iƒc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e¨eüZ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nq| †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hgb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: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nB‡Z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,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wbKU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,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w`qv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BZ¨vw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`|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10.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PjwZ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fvlvixwZ‡Z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Abym‡M©i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c~Y©v½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iƒc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e¨eüZ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nq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bv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| †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hgb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: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n‡Z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,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Kv‡Q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,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w`‡q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BZ¨vw</a:t>
                      </a:r>
                      <a:r>
                        <a:rPr lang="en-US" sz="2800" b="1" dirty="0">
                          <a:latin typeface="ArhialkhanMJ" panose="00000400000000000000" pitchFamily="2" charset="0"/>
                          <a:cs typeface="ArhialkhanMJ" panose="00000400000000000000" pitchFamily="2" charset="0"/>
                        </a:rPr>
                        <a:t>`|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23034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70CE51CC-4FFF-4525-9449-CBDEE34016CB}"/>
              </a:ext>
            </a:extLst>
          </p:cNvPr>
          <p:cNvGrpSpPr/>
          <p:nvPr/>
        </p:nvGrpSpPr>
        <p:grpSpPr>
          <a:xfrm>
            <a:off x="3293881" y="182915"/>
            <a:ext cx="5478160" cy="800170"/>
            <a:chOff x="4528524" y="523877"/>
            <a:chExt cx="3704601" cy="9608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2A19D39-518F-499B-B7EC-9CB5853F3983}"/>
                </a:ext>
              </a:extLst>
            </p:cNvPr>
            <p:cNvGrpSpPr/>
            <p:nvPr/>
          </p:nvGrpSpPr>
          <p:grpSpPr>
            <a:xfrm>
              <a:off x="4528524" y="523877"/>
              <a:ext cx="3704601" cy="960876"/>
              <a:chOff x="2685833" y="2438656"/>
              <a:chExt cx="1400175" cy="679194"/>
            </a:xfrm>
          </p:grpSpPr>
          <p:sp>
            <p:nvSpPr>
              <p:cNvPr id="6" name="Rectangle: Diagonal Corners Rounded 5">
                <a:extLst>
                  <a:ext uri="{FF2B5EF4-FFF2-40B4-BE49-F238E27FC236}">
                    <a16:creationId xmlns:a16="http://schemas.microsoft.com/office/drawing/2014/main" id="{2AC590D6-A251-402B-8BB2-334E1AE7A326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: Diagonal Corners Rounded 6">
                <a:extLst>
                  <a:ext uri="{FF2B5EF4-FFF2-40B4-BE49-F238E27FC236}">
                    <a16:creationId xmlns:a16="http://schemas.microsoft.com/office/drawing/2014/main" id="{C29C207D-7D77-418E-A94C-AA653AAA4FE0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6B5D18-4F59-4ED5-BCC0-19B5982A7537}"/>
                </a:ext>
              </a:extLst>
            </p:cNvPr>
            <p:cNvSpPr txBox="1"/>
            <p:nvPr/>
          </p:nvSpPr>
          <p:spPr>
            <a:xfrm>
              <a:off x="4624479" y="523877"/>
              <a:ext cx="3340486" cy="923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ধু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চলিত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ভাষার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</a:t>
              </a:r>
              <a:r>
                <a:rPr lang="as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থক্য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864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C85839-CD09-47CF-826C-6B63A975F8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8219" y="1662194"/>
            <a:ext cx="4435559" cy="2882683"/>
          </a:xfrm>
          <a:prstGeom prst="round2DiagRect">
            <a:avLst>
              <a:gd name="adj1" fmla="val 45699"/>
              <a:gd name="adj2" fmla="val 0"/>
            </a:avLst>
          </a:prstGeom>
          <a:ln w="79375" cap="sq">
            <a:solidFill>
              <a:srgbClr val="FFFF00"/>
            </a:solidFill>
            <a:miter lim="800000"/>
          </a:ln>
          <a:effectLst>
            <a:glow rad="406400">
              <a:schemeClr val="accent1">
                <a:alpha val="21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CEF0A86-5DEE-430D-9C55-005A796913F1}"/>
              </a:ext>
            </a:extLst>
          </p:cNvPr>
          <p:cNvGrpSpPr/>
          <p:nvPr/>
        </p:nvGrpSpPr>
        <p:grpSpPr>
          <a:xfrm>
            <a:off x="4806010" y="244908"/>
            <a:ext cx="2579977" cy="800170"/>
            <a:chOff x="4528524" y="523877"/>
            <a:chExt cx="3704601" cy="96087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9C82EB9-B832-485E-92B7-5B8D00A8116C}"/>
                </a:ext>
              </a:extLst>
            </p:cNvPr>
            <p:cNvGrpSpPr/>
            <p:nvPr/>
          </p:nvGrpSpPr>
          <p:grpSpPr>
            <a:xfrm>
              <a:off x="4528524" y="523877"/>
              <a:ext cx="3704601" cy="960876"/>
              <a:chOff x="2685833" y="2438656"/>
              <a:chExt cx="1400175" cy="679194"/>
            </a:xfrm>
          </p:grpSpPr>
          <p:sp>
            <p:nvSpPr>
              <p:cNvPr id="8" name="Rectangle: Diagonal Corners Rounded 7">
                <a:extLst>
                  <a:ext uri="{FF2B5EF4-FFF2-40B4-BE49-F238E27FC236}">
                    <a16:creationId xmlns:a16="http://schemas.microsoft.com/office/drawing/2014/main" id="{DAAF4CA6-6D32-48FD-B4F1-D97E60B95510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: Diagonal Corners Rounded 8">
                <a:extLst>
                  <a:ext uri="{FF2B5EF4-FFF2-40B4-BE49-F238E27FC236}">
                    <a16:creationId xmlns:a16="http://schemas.microsoft.com/office/drawing/2014/main" id="{314DDF1F-020D-4338-AEB8-CD421218BF1D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39064A-B413-48E7-9B5B-563C8A19ADDC}"/>
                </a:ext>
              </a:extLst>
            </p:cNvPr>
            <p:cNvSpPr txBox="1"/>
            <p:nvPr/>
          </p:nvSpPr>
          <p:spPr>
            <a:xfrm>
              <a:off x="4624479" y="523877"/>
              <a:ext cx="3340486" cy="923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82FCFEE-0804-4AA8-80A1-AB42E6284EA8}"/>
              </a:ext>
            </a:extLst>
          </p:cNvPr>
          <p:cNvSpPr txBox="1"/>
          <p:nvPr/>
        </p:nvSpPr>
        <p:spPr>
          <a:xfrm>
            <a:off x="1477503" y="5161993"/>
            <a:ext cx="9236990" cy="1015663"/>
          </a:xfrm>
          <a:prstGeom prst="rect">
            <a:avLst/>
          </a:prstGeom>
          <a:noFill/>
          <a:ln w="63500" cmpd="dbl">
            <a:solidFill>
              <a:srgbClr val="7030A0"/>
            </a:solidFill>
          </a:ln>
          <a:effectLst>
            <a:glow rad="114300">
              <a:schemeClr val="accent1">
                <a:alpha val="28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সাধু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চলিত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াঁচটি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</a:t>
            </a:r>
            <a:r>
              <a:rPr lang="as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18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97F7485C-12DF-4A72-888D-5CB4CD86E6F5}"/>
              </a:ext>
            </a:extLst>
          </p:cNvPr>
          <p:cNvSpPr/>
          <p:nvPr/>
        </p:nvSpPr>
        <p:spPr>
          <a:xfrm>
            <a:off x="4449819" y="1371082"/>
            <a:ext cx="3178897" cy="568204"/>
          </a:xfrm>
          <a:prstGeom prst="homePlate">
            <a:avLst/>
          </a:prstGeom>
          <a:gradFill flip="none" rotWithShape="1">
            <a:gsLst>
              <a:gs pos="100000">
                <a:srgbClr val="FFFF00"/>
              </a:gs>
              <a:gs pos="0">
                <a:srgbClr val="92D050"/>
              </a:gs>
            </a:gsLst>
            <a:lin ang="108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গিতাঞ্জলী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2FF64279-DE12-4916-90C4-EBFE93119B45}"/>
              </a:ext>
            </a:extLst>
          </p:cNvPr>
          <p:cNvSpPr/>
          <p:nvPr/>
        </p:nvSpPr>
        <p:spPr>
          <a:xfrm>
            <a:off x="4449819" y="2152881"/>
            <a:ext cx="3178897" cy="568204"/>
          </a:xfrm>
          <a:prstGeom prst="homePlate">
            <a:avLst/>
          </a:prstGeom>
          <a:gradFill flip="none" rotWithShape="1">
            <a:gsLst>
              <a:gs pos="100000">
                <a:srgbClr val="FFFF00"/>
              </a:gs>
              <a:gs pos="0">
                <a:srgbClr val="92D050"/>
              </a:gs>
            </a:gsLst>
            <a:lin ang="108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সাঁকো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5BD5A1BD-857F-47A5-B29F-F1438AB654A9}"/>
              </a:ext>
            </a:extLst>
          </p:cNvPr>
          <p:cNvSpPr/>
          <p:nvPr/>
        </p:nvSpPr>
        <p:spPr>
          <a:xfrm>
            <a:off x="4449819" y="2934680"/>
            <a:ext cx="3178897" cy="568204"/>
          </a:xfrm>
          <a:prstGeom prst="homePlate">
            <a:avLst/>
          </a:prstGeom>
          <a:gradFill flip="none" rotWithShape="1">
            <a:gsLst>
              <a:gs pos="100000">
                <a:srgbClr val="FFFF00"/>
              </a:gs>
              <a:gs pos="0">
                <a:srgbClr val="92D050"/>
              </a:gs>
            </a:gsLst>
            <a:lin ang="108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839B245F-E76D-4E72-8E6B-8D276B81C6C8}"/>
              </a:ext>
            </a:extLst>
          </p:cNvPr>
          <p:cNvSpPr/>
          <p:nvPr/>
        </p:nvSpPr>
        <p:spPr>
          <a:xfrm>
            <a:off x="4449819" y="3716479"/>
            <a:ext cx="3178897" cy="568204"/>
          </a:xfrm>
          <a:prstGeom prst="homePlate">
            <a:avLst/>
          </a:prstGeom>
          <a:gradFill flip="none" rotWithShape="1">
            <a:gsLst>
              <a:gs pos="100000">
                <a:srgbClr val="FFFF00"/>
              </a:gs>
              <a:gs pos="0">
                <a:srgbClr val="92D050"/>
              </a:gs>
            </a:gsLst>
            <a:lin ang="108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খোকি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8A446A87-D7E0-4380-A1AC-6BDC9B46884F}"/>
              </a:ext>
            </a:extLst>
          </p:cNvPr>
          <p:cNvSpPr/>
          <p:nvPr/>
        </p:nvSpPr>
        <p:spPr>
          <a:xfrm>
            <a:off x="4449819" y="4498278"/>
            <a:ext cx="3178897" cy="568204"/>
          </a:xfrm>
          <a:prstGeom prst="homePlate">
            <a:avLst/>
          </a:prstGeom>
          <a:gradFill flip="none" rotWithShape="1">
            <a:gsLst>
              <a:gs pos="100000">
                <a:srgbClr val="FFFF00"/>
              </a:gs>
              <a:gs pos="0">
                <a:srgbClr val="92D050"/>
              </a:gs>
            </a:gsLst>
            <a:lin ang="108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নাটকের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সংলাপে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F3C3232E-46C1-46E2-A0EE-60946E6816A9}"/>
              </a:ext>
            </a:extLst>
          </p:cNvPr>
          <p:cNvSpPr/>
          <p:nvPr/>
        </p:nvSpPr>
        <p:spPr>
          <a:xfrm>
            <a:off x="4449819" y="5280077"/>
            <a:ext cx="3178897" cy="568204"/>
          </a:xfrm>
          <a:prstGeom prst="homePlate">
            <a:avLst/>
          </a:prstGeom>
          <a:gradFill flip="none" rotWithShape="1">
            <a:gsLst>
              <a:gs pos="100000">
                <a:srgbClr val="FFFF00"/>
              </a:gs>
              <a:gs pos="0">
                <a:srgbClr val="92D050"/>
              </a:gs>
            </a:gsLst>
            <a:lin ang="108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চলিত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EC43FD6A-0A1B-4D08-AF9D-87ACF7554664}"/>
              </a:ext>
            </a:extLst>
          </p:cNvPr>
          <p:cNvSpPr/>
          <p:nvPr/>
        </p:nvSpPr>
        <p:spPr>
          <a:xfrm>
            <a:off x="4449819" y="6061876"/>
            <a:ext cx="3178897" cy="568204"/>
          </a:xfrm>
          <a:prstGeom prst="homePlate">
            <a:avLst/>
          </a:prstGeom>
          <a:gradFill flip="none" rotWithShape="1">
            <a:gsLst>
              <a:gs pos="100000">
                <a:srgbClr val="FFFF00"/>
              </a:gs>
              <a:gs pos="0">
                <a:srgbClr val="92D050"/>
              </a:gs>
            </a:gsLst>
            <a:lin ang="108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পিতৃহারা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আকুল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ভালোবাসা</a:t>
            </a:r>
            <a:endParaRPr lang="en-US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7C9A37-9B9B-4530-AE3B-31B38BF37F56}"/>
              </a:ext>
            </a:extLst>
          </p:cNvPr>
          <p:cNvGrpSpPr/>
          <p:nvPr/>
        </p:nvGrpSpPr>
        <p:grpSpPr>
          <a:xfrm>
            <a:off x="4749278" y="227920"/>
            <a:ext cx="2579977" cy="800170"/>
            <a:chOff x="4528524" y="523877"/>
            <a:chExt cx="3704601" cy="96087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D9B391-0123-4A57-B2A0-7C349F2B0F42}"/>
                </a:ext>
              </a:extLst>
            </p:cNvPr>
            <p:cNvGrpSpPr/>
            <p:nvPr/>
          </p:nvGrpSpPr>
          <p:grpSpPr>
            <a:xfrm>
              <a:off x="4528524" y="523877"/>
              <a:ext cx="3704601" cy="960876"/>
              <a:chOff x="2685833" y="2438656"/>
              <a:chExt cx="1400175" cy="679194"/>
            </a:xfrm>
          </p:grpSpPr>
          <p:sp>
            <p:nvSpPr>
              <p:cNvPr id="5" name="Rectangle: Diagonal Corners Rounded 4">
                <a:extLst>
                  <a:ext uri="{FF2B5EF4-FFF2-40B4-BE49-F238E27FC236}">
                    <a16:creationId xmlns:a16="http://schemas.microsoft.com/office/drawing/2014/main" id="{BECD5BEA-39B0-4A75-9BDC-2FFD0F397D90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: Diagonal Corners Rounded 5">
                <a:extLst>
                  <a:ext uri="{FF2B5EF4-FFF2-40B4-BE49-F238E27FC236}">
                    <a16:creationId xmlns:a16="http://schemas.microsoft.com/office/drawing/2014/main" id="{14B42177-98E2-48DC-A34F-052ADBB773DD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3176C04-6E96-404C-9856-FF4A0D834F54}"/>
                </a:ext>
              </a:extLst>
            </p:cNvPr>
            <p:cNvSpPr txBox="1"/>
            <p:nvPr/>
          </p:nvSpPr>
          <p:spPr>
            <a:xfrm>
              <a:off x="4624479" y="523877"/>
              <a:ext cx="3340486" cy="923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as-IN" sz="44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4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্জন </a:t>
              </a:r>
              <a:r>
                <a:rPr lang="en-US" sz="4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যাচাই</a:t>
              </a:r>
              <a:endPara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F8F0763-93CC-45D4-9894-BCB644534BC6}"/>
              </a:ext>
            </a:extLst>
          </p:cNvPr>
          <p:cNvSpPr/>
          <p:nvPr/>
        </p:nvSpPr>
        <p:spPr>
          <a:xfrm>
            <a:off x="1098152" y="1289867"/>
            <a:ext cx="6544857" cy="731373"/>
          </a:xfrm>
          <a:prstGeom prst="roundRect">
            <a:avLst>
              <a:gd name="adj" fmla="val 18841"/>
            </a:avLst>
          </a:prstGeom>
          <a:gradFill flip="none" rotWithShape="1">
            <a:gsLst>
              <a:gs pos="100000">
                <a:srgbClr val="FFFF00"/>
              </a:gs>
              <a:gs pos="0">
                <a:srgbClr val="92D050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কাব্যের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নোবেল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পুরষ্কা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েছিলেন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02F56B7-9E1A-435A-91A3-48793403E216}"/>
              </a:ext>
            </a:extLst>
          </p:cNvPr>
          <p:cNvSpPr/>
          <p:nvPr/>
        </p:nvSpPr>
        <p:spPr>
          <a:xfrm>
            <a:off x="1098152" y="2070148"/>
            <a:ext cx="6544857" cy="731373"/>
          </a:xfrm>
          <a:prstGeom prst="roundRect">
            <a:avLst>
              <a:gd name="adj" fmla="val 18841"/>
            </a:avLst>
          </a:prstGeom>
          <a:gradFill flip="none" rotWithShape="1">
            <a:gsLst>
              <a:gs pos="100000">
                <a:srgbClr val="FFFF00"/>
              </a:gs>
              <a:gs pos="0">
                <a:srgbClr val="92D050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্থান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45D19F-6124-4E50-9FEC-6F6D6C5881B3}"/>
              </a:ext>
            </a:extLst>
          </p:cNvPr>
          <p:cNvSpPr/>
          <p:nvPr/>
        </p:nvSpPr>
        <p:spPr>
          <a:xfrm>
            <a:off x="1098152" y="2850429"/>
            <a:ext cx="6544857" cy="731373"/>
          </a:xfrm>
          <a:prstGeom prst="roundRect">
            <a:avLst>
              <a:gd name="adj" fmla="val 18841"/>
            </a:avLst>
          </a:prstGeom>
          <a:gradFill flip="none" rotWithShape="1">
            <a:gsLst>
              <a:gs pos="100000">
                <a:srgbClr val="FFFF00"/>
              </a:gs>
              <a:gs pos="0">
                <a:srgbClr val="92D050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শিলাই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দহ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CC1AB6D-B00A-4663-A579-D09AD31C2BE4}"/>
              </a:ext>
            </a:extLst>
          </p:cNvPr>
          <p:cNvSpPr/>
          <p:nvPr/>
        </p:nvSpPr>
        <p:spPr>
          <a:xfrm>
            <a:off x="1098152" y="5971553"/>
            <a:ext cx="6544857" cy="731373"/>
          </a:xfrm>
          <a:prstGeom prst="roundRect">
            <a:avLst>
              <a:gd name="adj" fmla="val 18841"/>
            </a:avLst>
          </a:prstGeom>
          <a:gradFill flip="none" rotWithShape="1">
            <a:gsLst>
              <a:gs pos="100000">
                <a:srgbClr val="FFFF00"/>
              </a:gs>
              <a:gs pos="0">
                <a:srgbClr val="92D050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রটির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বুঝাতে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চেয়েছিলেন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65AD060-7A61-4EE7-9312-F38B19837346}"/>
              </a:ext>
            </a:extLst>
          </p:cNvPr>
          <p:cNvSpPr/>
          <p:nvPr/>
        </p:nvSpPr>
        <p:spPr>
          <a:xfrm>
            <a:off x="1098152" y="3630710"/>
            <a:ext cx="6544857" cy="731373"/>
          </a:xfrm>
          <a:prstGeom prst="roundRect">
            <a:avLst>
              <a:gd name="adj" fmla="val 18841"/>
            </a:avLst>
          </a:prstGeom>
          <a:gradFill flip="none" rotWithShape="1">
            <a:gsLst>
              <a:gs pos="100000">
                <a:srgbClr val="FFFF00"/>
              </a:gs>
              <a:gs pos="0">
                <a:srgbClr val="92D050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কাবুলিওয়ালা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ডাকতো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F32F2C2-DD36-4C5D-BBDA-3EB2C46F2D12}"/>
              </a:ext>
            </a:extLst>
          </p:cNvPr>
          <p:cNvSpPr/>
          <p:nvPr/>
        </p:nvSpPr>
        <p:spPr>
          <a:xfrm>
            <a:off x="1098152" y="4410991"/>
            <a:ext cx="6544857" cy="731373"/>
          </a:xfrm>
          <a:prstGeom prst="roundRect">
            <a:avLst>
              <a:gd name="adj" fmla="val 18841"/>
            </a:avLst>
          </a:prstGeom>
          <a:gradFill flip="none" rotWithShape="1">
            <a:gsLst>
              <a:gs pos="100000">
                <a:srgbClr val="FFFF00"/>
              </a:gs>
              <a:gs pos="0">
                <a:srgbClr val="92D050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সাধু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োথায়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?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1CC7865-A567-4FC4-84C2-0712C0A00141}"/>
              </a:ext>
            </a:extLst>
          </p:cNvPr>
          <p:cNvSpPr/>
          <p:nvPr/>
        </p:nvSpPr>
        <p:spPr>
          <a:xfrm>
            <a:off x="1098152" y="5191272"/>
            <a:ext cx="6544857" cy="731373"/>
          </a:xfrm>
          <a:prstGeom prst="roundRect">
            <a:avLst>
              <a:gd name="adj" fmla="val 18841"/>
            </a:avLst>
          </a:prstGeom>
          <a:gradFill flip="none" rotWithShape="1">
            <a:gsLst>
              <a:gs pos="100000">
                <a:srgbClr val="FFFF00"/>
              </a:gs>
              <a:gs pos="0">
                <a:srgbClr val="92D050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4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4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ুপের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80615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25 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81481E-6 L -0.09505 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25 -4.0740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4.07407E-6 L -0.09505 -4.0740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25 -4.44444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4.44444E-6 L -0.09505 -4.44444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25 -3.33333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33333E-6 L -0.09505 -3.33333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25 -2.22222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22222E-6 L -0.09505 -2.22222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25 -2.59259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59259E-6 L -0.09505 -2.59259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25 -1.48148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1.48148E-6 L -0.09505 -1.48148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0" descr="flower png এর ছবির ফলাফল">
            <a:extLst>
              <a:ext uri="{FF2B5EF4-FFF2-40B4-BE49-F238E27FC236}">
                <a16:creationId xmlns:a16="http://schemas.microsoft.com/office/drawing/2014/main" id="{0A008C69-BF93-4DE2-8326-E6B9AC3D1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 flipH="1">
            <a:off x="7077899" y="1786762"/>
            <a:ext cx="5586981" cy="464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lower png এর ছবির ফলাফল">
            <a:extLst>
              <a:ext uri="{FF2B5EF4-FFF2-40B4-BE49-F238E27FC236}">
                <a16:creationId xmlns:a16="http://schemas.microsoft.com/office/drawing/2014/main" id="{6783B5D0-3007-4BD7-9D9B-FFA24F770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5950321" cy="462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82D908-6D61-4C1D-9DBE-3D6CABF171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871" y="2023380"/>
            <a:ext cx="2133898" cy="3762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7A5891-CFA4-42E3-8507-099F7607D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2755" y="1895384"/>
            <a:ext cx="2133898" cy="38029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3137AA-7B56-4B23-8A08-7AB9F5D734F7}"/>
              </a:ext>
            </a:extLst>
          </p:cNvPr>
          <p:cNvSpPr txBox="1"/>
          <p:nvPr/>
        </p:nvSpPr>
        <p:spPr>
          <a:xfrm>
            <a:off x="780608" y="4353338"/>
            <a:ext cx="3476382" cy="1344984"/>
          </a:xfrm>
          <a:prstGeom prst="rect">
            <a:avLst/>
          </a:prstGeom>
          <a:noFill/>
          <a:ln w="508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মোছাঃ রিফা আক্তার</a:t>
            </a:r>
          </a:p>
          <a:p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শিক্ষক(আইসিটি)</a:t>
            </a:r>
          </a:p>
          <a:p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শায়েস্তাগঞ্জ উচ্চ বিদ্যালয়,হবিগঞ্জ।</a:t>
            </a:r>
          </a:p>
          <a:p>
            <a:pPr>
              <a:lnSpc>
                <a:spcPct val="90000"/>
              </a:lnSpc>
            </a:pPr>
            <a:r>
              <a:rPr lang="en-US" sz="1400">
                <a:latin typeface="Nikosh" pitchFamily="2" charset="0"/>
                <a:cs typeface="Nikosh" pitchFamily="2" charset="0"/>
              </a:rPr>
              <a:t>mahbubarifa529571@gmail.com</a:t>
            </a:r>
          </a:p>
          <a:p>
            <a:pPr>
              <a:lnSpc>
                <a:spcPct val="90000"/>
              </a:lnSpc>
            </a:pPr>
            <a:r>
              <a:rPr lang="en-US" sz="1600">
                <a:latin typeface="Nikosh" pitchFamily="2" charset="0"/>
                <a:cs typeface="Nikosh" pitchFamily="2" charset="0"/>
              </a:rPr>
              <a:t> </a:t>
            </a:r>
            <a:endParaRPr lang="bn-BD" sz="1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03BBDD-7617-48BC-A764-64ADFCDFDFAC}"/>
              </a:ext>
            </a:extLst>
          </p:cNvPr>
          <p:cNvSpPr txBox="1"/>
          <p:nvPr/>
        </p:nvSpPr>
        <p:spPr>
          <a:xfrm>
            <a:off x="8629191" y="3985820"/>
            <a:ext cx="1961472" cy="1200329"/>
          </a:xfrm>
          <a:prstGeom prst="rect">
            <a:avLst/>
          </a:prstGeom>
          <a:noFill/>
          <a:ln w="508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শ্রেণিঃ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স</a:t>
            </a:r>
            <a:r>
              <a:rPr lang="as-IN">
                <a:solidFill>
                  <a:schemeClr val="accent6">
                    <a:lumMod val="75000"/>
                  </a:schemeClr>
                </a:solidFill>
              </a:rPr>
              <a:t>প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্</a:t>
            </a:r>
            <a:r>
              <a:rPr lang="as-IN" dirty="0">
                <a:solidFill>
                  <a:schemeClr val="accent6">
                    <a:lumMod val="75000"/>
                  </a:schemeClr>
                </a:solidFill>
              </a:rPr>
              <a:t>ত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ম </a:t>
            </a:r>
          </a:p>
          <a:p>
            <a:r>
              <a:rPr lang="as-IN" dirty="0">
                <a:solidFill>
                  <a:schemeClr val="accent6">
                    <a:lumMod val="75000"/>
                  </a:schemeClr>
                </a:solidFill>
              </a:rPr>
              <a:t>ব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িষয়ঃ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s-IN">
                <a:solidFill>
                  <a:schemeClr val="accent6">
                    <a:lumMod val="75000"/>
                  </a:schemeClr>
                </a:solidFill>
              </a:rPr>
              <a:t>স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প</a:t>
            </a:r>
            <a:r>
              <a:rPr lang="as-IN">
                <a:solidFill>
                  <a:schemeClr val="accent6">
                    <a:lumMod val="75000"/>
                  </a:schemeClr>
                </a:solidFill>
              </a:rPr>
              <a:t>্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ত</a:t>
            </a:r>
            <a:r>
              <a:rPr lang="as-IN" dirty="0">
                <a:solidFill>
                  <a:schemeClr val="accent6">
                    <a:lumMod val="75000"/>
                  </a:schemeClr>
                </a:solidFill>
              </a:rPr>
              <a:t>ব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র্ণা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as-IN" dirty="0">
                <a:solidFill>
                  <a:schemeClr val="accent6">
                    <a:lumMod val="75000"/>
                  </a:schemeClr>
                </a:solidFill>
              </a:rPr>
              <a:t>প</a:t>
            </a:r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াঠঃ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ক</a:t>
            </a:r>
            <a:r>
              <a:rPr lang="as-IN">
                <a:solidFill>
                  <a:schemeClr val="accent6">
                    <a:lumMod val="75000"/>
                  </a:schemeClr>
                </a:solidFill>
              </a:rPr>
              <a:t>া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ব</a:t>
            </a:r>
            <a:r>
              <a:rPr lang="as-IN">
                <a:solidFill>
                  <a:schemeClr val="accent6">
                    <a:lumMod val="75000"/>
                  </a:schemeClr>
                </a:solidFill>
              </a:rPr>
              <a:t>ু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ল</a:t>
            </a:r>
            <a:r>
              <a:rPr lang="as-IN">
                <a:solidFill>
                  <a:schemeClr val="accent6">
                    <a:lumMod val="75000"/>
                  </a:schemeClr>
                </a:solidFill>
              </a:rPr>
              <a:t>ি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ও</a:t>
            </a:r>
            <a:r>
              <a:rPr lang="as-IN">
                <a:solidFill>
                  <a:schemeClr val="accent6">
                    <a:lumMod val="75000"/>
                  </a:schemeClr>
                </a:solidFill>
              </a:rPr>
              <a:t>য়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া</a:t>
            </a:r>
            <a:r>
              <a:rPr lang="as-IN" dirty="0">
                <a:solidFill>
                  <a:schemeClr val="accent6">
                    <a:lumMod val="75000"/>
                  </a:schemeClr>
                </a:solidFill>
              </a:rPr>
              <a:t>ল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া </a:t>
            </a:r>
          </a:p>
          <a:p>
            <a:r>
              <a:rPr lang="en-US" err="1">
                <a:solidFill>
                  <a:schemeClr val="accent6">
                    <a:lumMod val="75000"/>
                  </a:schemeClr>
                </a:solidFill>
              </a:rPr>
              <a:t>সময়ঃ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s-IN" dirty="0">
                <a:solidFill>
                  <a:schemeClr val="accent6">
                    <a:lumMod val="75000"/>
                  </a:schemeClr>
                </a:solidFill>
              </a:rPr>
              <a:t>৫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০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মিনিট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2FFDAA-0010-42F8-84D0-6C0742B02C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246" t="10910" r="39139" b="5491"/>
          <a:stretch/>
        </p:blipFill>
        <p:spPr>
          <a:xfrm>
            <a:off x="8572500" y="2033291"/>
            <a:ext cx="1889303" cy="1871540"/>
          </a:xfrm>
          <a:prstGeom prst="rect">
            <a:avLst/>
          </a:prstGeom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797" y="2378271"/>
            <a:ext cx="2069159" cy="19298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5798" y="1895385"/>
            <a:ext cx="2716548" cy="597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latin typeface="NikoshBAN" panose="02000000000000000000"/>
              </a:rPr>
              <a:t>            </a:t>
            </a:r>
            <a:r>
              <a:rPr lang="en-US" b="1" dirty="0" err="1" smtClean="0">
                <a:latin typeface="NikoshBAN" panose="02000000000000000000"/>
              </a:rPr>
              <a:t>শিক্ষক</a:t>
            </a:r>
            <a:r>
              <a:rPr lang="en-US" b="1" dirty="0" smtClean="0">
                <a:latin typeface="NikoshBAN" panose="02000000000000000000"/>
              </a:rPr>
              <a:t> </a:t>
            </a:r>
            <a:r>
              <a:rPr lang="en-US" b="1" dirty="0" err="1">
                <a:latin typeface="NikoshBAN" panose="02000000000000000000"/>
              </a:rPr>
              <a:t>পরিচিতি</a:t>
            </a:r>
            <a:endParaRPr lang="en-US" sz="1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8214592" y="1571625"/>
            <a:ext cx="2376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04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04B563-A5AB-4EE5-BA01-3CC9B719FE40}"/>
              </a:ext>
            </a:extLst>
          </p:cNvPr>
          <p:cNvGrpSpPr/>
          <p:nvPr/>
        </p:nvGrpSpPr>
        <p:grpSpPr>
          <a:xfrm>
            <a:off x="4735326" y="244908"/>
            <a:ext cx="2579977" cy="800170"/>
            <a:chOff x="4528524" y="523877"/>
            <a:chExt cx="3704601" cy="96087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39CF71E-59B1-44FC-BD6E-8FDC6B2CF27C}"/>
                </a:ext>
              </a:extLst>
            </p:cNvPr>
            <p:cNvGrpSpPr/>
            <p:nvPr/>
          </p:nvGrpSpPr>
          <p:grpSpPr>
            <a:xfrm>
              <a:off x="4528524" y="523877"/>
              <a:ext cx="3704601" cy="960876"/>
              <a:chOff x="2685833" y="2438656"/>
              <a:chExt cx="1400175" cy="679194"/>
            </a:xfrm>
          </p:grpSpPr>
          <p:sp>
            <p:nvSpPr>
              <p:cNvPr id="5" name="Rectangle: Diagonal Corners Rounded 4">
                <a:extLst>
                  <a:ext uri="{FF2B5EF4-FFF2-40B4-BE49-F238E27FC236}">
                    <a16:creationId xmlns:a16="http://schemas.microsoft.com/office/drawing/2014/main" id="{87ECC91D-7A7C-44E2-A9AE-4BC5CE080172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: Diagonal Corners Rounded 5">
                <a:extLst>
                  <a:ext uri="{FF2B5EF4-FFF2-40B4-BE49-F238E27FC236}">
                    <a16:creationId xmlns:a16="http://schemas.microsoft.com/office/drawing/2014/main" id="{335141A6-3D9B-4FA5-8E87-C31323853DB8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6D06D4E-30B1-4D36-B62C-ED218A143F60}"/>
                </a:ext>
              </a:extLst>
            </p:cNvPr>
            <p:cNvSpPr txBox="1"/>
            <p:nvPr/>
          </p:nvSpPr>
          <p:spPr>
            <a:xfrm>
              <a:off x="4624479" y="523877"/>
              <a:ext cx="3340486" cy="923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as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3C82F12-9641-43D8-B8AB-B854C1E3B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04" y="1287384"/>
            <a:ext cx="4187620" cy="369702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58BE160-D632-4438-AB0F-8F1FE7EBE990}"/>
              </a:ext>
            </a:extLst>
          </p:cNvPr>
          <p:cNvGrpSpPr/>
          <p:nvPr/>
        </p:nvGrpSpPr>
        <p:grpSpPr>
          <a:xfrm>
            <a:off x="1570319" y="5226710"/>
            <a:ext cx="8909990" cy="800170"/>
            <a:chOff x="4528524" y="523877"/>
            <a:chExt cx="3704601" cy="96087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D76E719-ECB6-4BDB-9483-72D0A238EC73}"/>
                </a:ext>
              </a:extLst>
            </p:cNvPr>
            <p:cNvGrpSpPr/>
            <p:nvPr/>
          </p:nvGrpSpPr>
          <p:grpSpPr>
            <a:xfrm>
              <a:off x="4528524" y="523877"/>
              <a:ext cx="3704601" cy="960876"/>
              <a:chOff x="2685833" y="2438656"/>
              <a:chExt cx="1400175" cy="679194"/>
            </a:xfrm>
          </p:grpSpPr>
          <p:sp>
            <p:nvSpPr>
              <p:cNvPr id="12" name="Rectangle: Diagonal Corners Rounded 11">
                <a:extLst>
                  <a:ext uri="{FF2B5EF4-FFF2-40B4-BE49-F238E27FC236}">
                    <a16:creationId xmlns:a16="http://schemas.microsoft.com/office/drawing/2014/main" id="{EEA77FEF-7956-4E37-AD01-2BE9088D2013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0">
                    <a:srgbClr val="FFFF00"/>
                  </a:gs>
                  <a:gs pos="52000">
                    <a:schemeClr val="bg1"/>
                  </a:gs>
                  <a:gs pos="100000">
                    <a:srgbClr val="FF0000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: Diagonal Corners Rounded 12">
                <a:extLst>
                  <a:ext uri="{FF2B5EF4-FFF2-40B4-BE49-F238E27FC236}">
                    <a16:creationId xmlns:a16="http://schemas.microsoft.com/office/drawing/2014/main" id="{D5037B1B-F4A5-4445-8470-12C6394A15E8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chemeClr val="bg1"/>
                  </a:gs>
                  <a:gs pos="0">
                    <a:srgbClr val="FFFF00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7BD7F4-4362-4399-84F9-2E2C4A6D4168}"/>
                </a:ext>
              </a:extLst>
            </p:cNvPr>
            <p:cNvSpPr txBox="1"/>
            <p:nvPr/>
          </p:nvSpPr>
          <p:spPr>
            <a:xfrm>
              <a:off x="4528524" y="553546"/>
              <a:ext cx="3570123" cy="776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সাধু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</a:t>
              </a:r>
              <a:r>
                <a:rPr lang="as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as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 </a:t>
              </a:r>
              <a:r>
                <a:rPr lang="as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as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as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ছেদ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চলিত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ভাষায়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967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7F005B-2449-4B17-AC48-F8E4EB4867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49838">
            <a:off x="-481895" y="2273170"/>
            <a:ext cx="4102315" cy="5369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DA9EF0-D8D7-43BB-B4F5-0F7DB013DD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550162" flipH="1">
            <a:off x="8387865" y="2308401"/>
            <a:ext cx="4184570" cy="53691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BF7950-3567-48EE-82D9-392A25759ED0}"/>
              </a:ext>
            </a:extLst>
          </p:cNvPr>
          <p:cNvSpPr txBox="1"/>
          <p:nvPr/>
        </p:nvSpPr>
        <p:spPr>
          <a:xfrm>
            <a:off x="8832150" y="1692958"/>
            <a:ext cx="197002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03899B-6C4C-4CB1-A993-633E6263CA1C}"/>
              </a:ext>
            </a:extLst>
          </p:cNvPr>
          <p:cNvSpPr/>
          <p:nvPr/>
        </p:nvSpPr>
        <p:spPr>
          <a:xfrm>
            <a:off x="1490006" y="389706"/>
            <a:ext cx="1816523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7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28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44F446-C80C-4E5E-BB61-352A89B08C1D}"/>
              </a:ext>
            </a:extLst>
          </p:cNvPr>
          <p:cNvSpPr/>
          <p:nvPr/>
        </p:nvSpPr>
        <p:spPr>
          <a:xfrm>
            <a:off x="3248305" y="1457967"/>
            <a:ext cx="2762295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7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28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9FD010-E2F2-4C62-A9BA-17C8A981DFD3}"/>
              </a:ext>
            </a:extLst>
          </p:cNvPr>
          <p:cNvSpPr/>
          <p:nvPr/>
        </p:nvSpPr>
        <p:spPr>
          <a:xfrm>
            <a:off x="6010600" y="891106"/>
            <a:ext cx="256186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7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9432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সম্পর্কিত ছবি">
            <a:extLst>
              <a:ext uri="{FF2B5EF4-FFF2-40B4-BE49-F238E27FC236}">
                <a16:creationId xmlns:a16="http://schemas.microsoft.com/office/drawing/2014/main" id="{F8A63A43-46A1-4758-9DFF-D677E6D44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6" y="2013853"/>
            <a:ext cx="6191250" cy="34766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221B26-2D8F-43B6-BDC7-387F77D12B31}"/>
              </a:ext>
            </a:extLst>
          </p:cNvPr>
          <p:cNvSpPr txBox="1"/>
          <p:nvPr/>
        </p:nvSpPr>
        <p:spPr>
          <a:xfrm>
            <a:off x="856344" y="643117"/>
            <a:ext cx="1058091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গ</a:t>
            </a:r>
            <a:r>
              <a:rPr lang="as-IN" dirty="0"/>
              <a:t>্</a:t>
            </a:r>
            <a:r>
              <a:rPr lang="en-US" dirty="0" err="1"/>
              <a:t>রামে</a:t>
            </a:r>
            <a:r>
              <a:rPr lang="en-US" dirty="0"/>
              <a:t> </a:t>
            </a:r>
            <a:r>
              <a:rPr lang="en-US" dirty="0" err="1"/>
              <a:t>আম</a:t>
            </a:r>
            <a:r>
              <a:rPr lang="as-IN" dirty="0"/>
              <a:t>র</a:t>
            </a:r>
            <a:r>
              <a:rPr lang="en-US" dirty="0"/>
              <a:t>া </a:t>
            </a:r>
            <a:r>
              <a:rPr lang="as-IN" dirty="0"/>
              <a:t>ম</a:t>
            </a:r>
            <a:r>
              <a:rPr lang="en-US" dirty="0" err="1"/>
              <a:t>াঝে</a:t>
            </a:r>
            <a:r>
              <a:rPr lang="en-US" dirty="0"/>
              <a:t> </a:t>
            </a:r>
            <a:r>
              <a:rPr lang="en-US" dirty="0" err="1"/>
              <a:t>মা</a:t>
            </a:r>
            <a:r>
              <a:rPr lang="as-IN" dirty="0"/>
              <a:t>ঝ</a:t>
            </a:r>
            <a:r>
              <a:rPr lang="en-US" dirty="0"/>
              <a:t>ে </a:t>
            </a:r>
            <a:r>
              <a:rPr lang="as-IN" dirty="0"/>
              <a:t>আ</a:t>
            </a:r>
            <a:r>
              <a:rPr lang="en-US" dirty="0" err="1"/>
              <a:t>মরা</a:t>
            </a:r>
            <a:r>
              <a:rPr lang="en-US" dirty="0"/>
              <a:t> </a:t>
            </a:r>
            <a:r>
              <a:rPr lang="en-US" dirty="0" err="1"/>
              <a:t>দু</a:t>
            </a:r>
            <a:r>
              <a:rPr lang="en-US" dirty="0"/>
              <a:t> </a:t>
            </a:r>
            <a:r>
              <a:rPr lang="en-US" dirty="0" err="1"/>
              <a:t>এক</a:t>
            </a:r>
            <a:r>
              <a:rPr lang="en-US" dirty="0"/>
              <a:t> </a:t>
            </a:r>
            <a:r>
              <a:rPr lang="en-US" dirty="0" err="1"/>
              <a:t>জনকে</a:t>
            </a:r>
            <a:r>
              <a:rPr lang="en-US" dirty="0"/>
              <a:t> </a:t>
            </a:r>
            <a:r>
              <a:rPr lang="en-US" dirty="0" err="1"/>
              <a:t>দে</a:t>
            </a:r>
            <a:r>
              <a:rPr lang="as-IN" dirty="0"/>
              <a:t>খ</a:t>
            </a:r>
            <a:r>
              <a:rPr lang="en-US" dirty="0"/>
              <a:t>ি </a:t>
            </a:r>
            <a:r>
              <a:rPr lang="as-IN" dirty="0"/>
              <a:t>য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/>
              <a:t>া </a:t>
            </a:r>
            <a:r>
              <a:rPr lang="as-IN" dirty="0"/>
              <a:t>ফ</a:t>
            </a:r>
            <a:r>
              <a:rPr lang="en-US" dirty="0"/>
              <a:t>ে</a:t>
            </a:r>
            <a:r>
              <a:rPr lang="as-IN" dirty="0"/>
              <a:t>র</a:t>
            </a:r>
            <a:r>
              <a:rPr lang="en-US" dirty="0"/>
              <a:t>ি </a:t>
            </a:r>
            <a:r>
              <a:rPr lang="as-IN" dirty="0"/>
              <a:t>ক</a:t>
            </a:r>
            <a:r>
              <a:rPr lang="en-US" dirty="0"/>
              <a:t>র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ব</a:t>
            </a:r>
            <a:r>
              <a:rPr lang="en-US" dirty="0"/>
              <a:t>ে</a:t>
            </a:r>
            <a:r>
              <a:rPr lang="as-IN" dirty="0"/>
              <a:t>ড়</a:t>
            </a:r>
            <a:r>
              <a:rPr lang="en-US" dirty="0"/>
              <a:t>া</a:t>
            </a:r>
            <a:r>
              <a:rPr lang="as-IN" dirty="0"/>
              <a:t>য়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0E488E-6277-4444-A58B-85EB6AADACA8}"/>
              </a:ext>
            </a:extLst>
          </p:cNvPr>
          <p:cNvSpPr txBox="1"/>
          <p:nvPr/>
        </p:nvSpPr>
        <p:spPr>
          <a:xfrm>
            <a:off x="4108494" y="1289448"/>
            <a:ext cx="362762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err="1"/>
              <a:t>তা</a:t>
            </a:r>
            <a:r>
              <a:rPr lang="as-IN" dirty="0"/>
              <a:t>দ</a:t>
            </a:r>
            <a:r>
              <a:rPr lang="en-US" dirty="0"/>
              <a:t>ে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as-IN" dirty="0"/>
              <a:t>আ</a:t>
            </a:r>
            <a:r>
              <a:rPr lang="en-US" dirty="0"/>
              <a:t>ম</a:t>
            </a:r>
            <a:r>
              <a:rPr lang="as-IN" dirty="0"/>
              <a:t>র</a:t>
            </a:r>
            <a:r>
              <a:rPr lang="en-US" dirty="0"/>
              <a:t>া </a:t>
            </a:r>
            <a:r>
              <a:rPr lang="as-IN" dirty="0"/>
              <a:t>ক</a:t>
            </a:r>
            <a:r>
              <a:rPr lang="en-US" dirty="0"/>
              <a:t>ি </a:t>
            </a:r>
            <a:r>
              <a:rPr lang="as-IN" dirty="0"/>
              <a:t>ব</a:t>
            </a:r>
            <a:r>
              <a:rPr lang="en-US" dirty="0"/>
              <a:t>ল</a:t>
            </a:r>
            <a:r>
              <a:rPr lang="as-IN" dirty="0"/>
              <a:t>ি</a:t>
            </a:r>
            <a:r>
              <a:rPr lang="en-US" dirty="0"/>
              <a:t>?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C3292A-43BC-4164-9228-E0937111EF4B}"/>
              </a:ext>
            </a:extLst>
          </p:cNvPr>
          <p:cNvSpPr txBox="1"/>
          <p:nvPr/>
        </p:nvSpPr>
        <p:spPr>
          <a:xfrm>
            <a:off x="4108494" y="5891717"/>
            <a:ext cx="4317523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ফেরিওয়ালা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কাবুলিওয়ালা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50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সম্পর্কিত ছবি">
            <a:extLst>
              <a:ext uri="{FF2B5EF4-FFF2-40B4-BE49-F238E27FC236}">
                <a16:creationId xmlns:a16="http://schemas.microsoft.com/office/drawing/2014/main" id="{2A0F96F2-A002-4BF5-8C4C-26D33AEDF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968" y="1633572"/>
            <a:ext cx="5608064" cy="3385869"/>
          </a:xfrm>
          <a:prstGeom prst="snip2DiagRect">
            <a:avLst>
              <a:gd name="adj1" fmla="val 2016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7E9990-B6F1-484C-8307-54A2D9612D85}"/>
              </a:ext>
            </a:extLst>
          </p:cNvPr>
          <p:cNvSpPr txBox="1"/>
          <p:nvPr/>
        </p:nvSpPr>
        <p:spPr>
          <a:xfrm>
            <a:off x="1843314" y="600506"/>
            <a:ext cx="9013371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জ</a:t>
            </a:r>
            <a:r>
              <a:rPr lang="as-IN" dirty="0"/>
              <a:t>ি</a:t>
            </a:r>
            <a:r>
              <a:rPr lang="en-US" dirty="0"/>
              <a:t>ন</a:t>
            </a:r>
            <a:r>
              <a:rPr lang="as-IN" dirty="0"/>
              <a:t>ি</a:t>
            </a:r>
            <a:r>
              <a:rPr lang="en-US" dirty="0"/>
              <a:t>স </a:t>
            </a:r>
            <a:r>
              <a:rPr lang="as-IN" dirty="0"/>
              <a:t>প</a:t>
            </a:r>
            <a:r>
              <a:rPr lang="en-US" dirty="0"/>
              <a:t>ত</a:t>
            </a:r>
            <a:r>
              <a:rPr lang="as-IN" dirty="0"/>
              <a:t>্</a:t>
            </a:r>
            <a:r>
              <a:rPr lang="en-US" dirty="0"/>
              <a:t>র </a:t>
            </a:r>
            <a:r>
              <a:rPr lang="as-IN" dirty="0"/>
              <a:t>ব</a:t>
            </a:r>
            <a:r>
              <a:rPr lang="en-US" dirty="0"/>
              <a:t>ি</a:t>
            </a:r>
            <a:r>
              <a:rPr lang="as-IN" dirty="0"/>
              <a:t>ক</a:t>
            </a:r>
            <a:r>
              <a:rPr lang="en-US" dirty="0"/>
              <a:t>্</a:t>
            </a:r>
            <a:r>
              <a:rPr lang="as-IN" dirty="0"/>
              <a:t>র</a:t>
            </a:r>
            <a:r>
              <a:rPr lang="en-US" dirty="0"/>
              <a:t>ি </a:t>
            </a:r>
            <a:r>
              <a:rPr lang="as-IN" dirty="0"/>
              <a:t>ক</a:t>
            </a:r>
            <a:r>
              <a:rPr lang="en-US" dirty="0"/>
              <a:t>র</a:t>
            </a:r>
            <a:r>
              <a:rPr lang="as-IN" dirty="0"/>
              <a:t>া</a:t>
            </a:r>
            <a:r>
              <a:rPr lang="en-US" dirty="0"/>
              <a:t>র </a:t>
            </a:r>
            <a:r>
              <a:rPr lang="as-IN" dirty="0"/>
              <a:t>স</a:t>
            </a:r>
            <a:r>
              <a:rPr lang="en-US" dirty="0" err="1"/>
              <a:t>াথে</a:t>
            </a:r>
            <a:r>
              <a:rPr lang="en-US" dirty="0"/>
              <a:t> </a:t>
            </a:r>
            <a:r>
              <a:rPr lang="en-US" dirty="0" err="1"/>
              <a:t>সাথে</a:t>
            </a:r>
            <a:r>
              <a:rPr lang="en-US" dirty="0"/>
              <a:t> </a:t>
            </a:r>
            <a:r>
              <a:rPr lang="en-US" dirty="0" err="1"/>
              <a:t>তা</a:t>
            </a:r>
            <a:r>
              <a:rPr lang="as-IN" dirty="0"/>
              <a:t>র</a:t>
            </a:r>
            <a:r>
              <a:rPr lang="en-US" dirty="0"/>
              <a:t>া আ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as-IN" dirty="0"/>
              <a:t>ক</a:t>
            </a:r>
            <a:r>
              <a:rPr lang="en-US" dirty="0"/>
              <a:t>ি </a:t>
            </a:r>
            <a:r>
              <a:rPr lang="en-US" dirty="0" err="1"/>
              <a:t>কি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থাকে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E143C1-E63F-4D2A-9DE6-320A83D5A27D}"/>
              </a:ext>
            </a:extLst>
          </p:cNvPr>
          <p:cNvSpPr txBox="1"/>
          <p:nvPr/>
        </p:nvSpPr>
        <p:spPr>
          <a:xfrm>
            <a:off x="3270191" y="5611163"/>
            <a:ext cx="615961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গ</a:t>
            </a:r>
            <a:r>
              <a:rPr lang="as-IN" dirty="0"/>
              <a:t>্</a:t>
            </a:r>
            <a:r>
              <a:rPr lang="en-US" dirty="0"/>
              <a:t>র</a:t>
            </a:r>
            <a:r>
              <a:rPr lang="as-IN" dirty="0"/>
              <a:t>া</a:t>
            </a:r>
            <a:r>
              <a:rPr lang="en-US" dirty="0"/>
              <a:t>ম</a:t>
            </a:r>
            <a:r>
              <a:rPr lang="as-IN" dirty="0"/>
              <a:t>ে</a:t>
            </a:r>
            <a:r>
              <a:rPr lang="en-US" dirty="0"/>
              <a:t>র </a:t>
            </a:r>
            <a:r>
              <a:rPr lang="as-IN" dirty="0"/>
              <a:t>ব</a:t>
            </a:r>
            <a:r>
              <a:rPr lang="en-US" dirty="0"/>
              <a:t>া</a:t>
            </a:r>
            <a:r>
              <a:rPr lang="as-IN" dirty="0"/>
              <a:t>চ</a:t>
            </a:r>
            <a:r>
              <a:rPr lang="en-US" dirty="0"/>
              <a:t>্</a:t>
            </a:r>
            <a:r>
              <a:rPr lang="as-IN" dirty="0"/>
              <a:t>চ</a:t>
            </a:r>
            <a:r>
              <a:rPr lang="en-US" dirty="0"/>
              <a:t>া</a:t>
            </a:r>
            <a:r>
              <a:rPr lang="as-IN" dirty="0"/>
              <a:t>দ</a:t>
            </a:r>
            <a:r>
              <a:rPr lang="en-US" dirty="0"/>
              <a:t>ে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 err="1"/>
              <a:t>াথে</a:t>
            </a:r>
            <a:r>
              <a:rPr lang="en-US" dirty="0"/>
              <a:t> </a:t>
            </a:r>
            <a:r>
              <a:rPr lang="en-US" dirty="0" err="1"/>
              <a:t>খেলায়</a:t>
            </a:r>
            <a:r>
              <a:rPr lang="en-US" dirty="0"/>
              <a:t> </a:t>
            </a:r>
            <a:r>
              <a:rPr lang="en-US" dirty="0" err="1"/>
              <a:t>মেতে</a:t>
            </a:r>
            <a:r>
              <a:rPr lang="en-US" dirty="0"/>
              <a:t> ও</a:t>
            </a:r>
            <a:r>
              <a:rPr lang="as-IN" dirty="0"/>
              <a:t>ঠ</a:t>
            </a:r>
            <a:r>
              <a:rPr lang="en-US" dirty="0"/>
              <a:t>ে</a:t>
            </a:r>
          </a:p>
        </p:txBody>
      </p:sp>
    </p:spTree>
    <p:extLst>
      <p:ext uri="{BB962C8B-B14F-4D97-AF65-F5344CB8AC3E}">
        <p14:creationId xmlns:p14="http://schemas.microsoft.com/office/powerpoint/2010/main" val="4247560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5E5B2D-1861-45AC-BF91-68A47D3F4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6" name="Picture 4" descr="সম্পর্কিত ছবি">
            <a:extLst>
              <a:ext uri="{FF2B5EF4-FFF2-40B4-BE49-F238E27FC236}">
                <a16:creationId xmlns:a16="http://schemas.microsoft.com/office/drawing/2014/main" id="{228C28EF-5D94-4480-B13B-0ED88642F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063" y="4892842"/>
            <a:ext cx="2261936" cy="19651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4171D4-3522-40A2-825B-7AA1BAC9D6B6}"/>
              </a:ext>
            </a:extLst>
          </p:cNvPr>
          <p:cNvSpPr txBox="1"/>
          <p:nvPr/>
        </p:nvSpPr>
        <p:spPr>
          <a:xfrm>
            <a:off x="5672379" y="395498"/>
            <a:ext cx="6358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কাবু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6935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363C4F-B065-4771-B40D-6389636F31BD}"/>
              </a:ext>
            </a:extLst>
          </p:cNvPr>
          <p:cNvSpPr txBox="1"/>
          <p:nvPr/>
        </p:nvSpPr>
        <p:spPr>
          <a:xfrm>
            <a:off x="507778" y="2065045"/>
            <a:ext cx="346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শেষে শিক্ষার্থীরা...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51A4580-8068-4CFC-B5D1-9CE3BD41C1CA}"/>
              </a:ext>
            </a:extLst>
          </p:cNvPr>
          <p:cNvSpPr/>
          <p:nvPr/>
        </p:nvSpPr>
        <p:spPr>
          <a:xfrm>
            <a:off x="6008984" y="1997039"/>
            <a:ext cx="1504212" cy="732600"/>
          </a:xfrm>
          <a:custGeom>
            <a:avLst/>
            <a:gdLst>
              <a:gd name="connsiteX0" fmla="*/ 0 w 2032000"/>
              <a:gd name="connsiteY0" fmla="*/ 0 h 732600"/>
              <a:gd name="connsiteX1" fmla="*/ 2032000 w 2032000"/>
              <a:gd name="connsiteY1" fmla="*/ 0 h 732600"/>
              <a:gd name="connsiteX2" fmla="*/ 2032000 w 2032000"/>
              <a:gd name="connsiteY2" fmla="*/ 732600 h 732600"/>
              <a:gd name="connsiteX3" fmla="*/ 0 w 2032000"/>
              <a:gd name="connsiteY3" fmla="*/ 732600 h 732600"/>
              <a:gd name="connsiteX4" fmla="*/ 0 w 2032000"/>
              <a:gd name="connsiteY4" fmla="*/ 0 h 73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732600">
                <a:moveTo>
                  <a:pt x="0" y="0"/>
                </a:moveTo>
                <a:lnTo>
                  <a:pt x="2032000" y="0"/>
                </a:lnTo>
                <a:lnTo>
                  <a:pt x="2032000" y="732600"/>
                </a:lnTo>
                <a:lnTo>
                  <a:pt x="0" y="732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48260" rIns="135128" bIns="48260" numCol="1" spcCol="1270" anchor="ctr" anchorCtr="0">
            <a:noAutofit/>
          </a:bodyPr>
          <a:lstStyle/>
          <a:p>
            <a:pPr marL="0" lvl="0" indent="0" algn="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900" kern="12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E4E16DF-12E7-4111-B5C5-11A96882FE19}"/>
              </a:ext>
            </a:extLst>
          </p:cNvPr>
          <p:cNvSpPr/>
          <p:nvPr/>
        </p:nvSpPr>
        <p:spPr>
          <a:xfrm>
            <a:off x="2609353" y="2828036"/>
            <a:ext cx="7680325" cy="732600"/>
          </a:xfrm>
          <a:custGeom>
            <a:avLst/>
            <a:gdLst>
              <a:gd name="connsiteX0" fmla="*/ 0 w 5527040"/>
              <a:gd name="connsiteY0" fmla="*/ 0 h 732600"/>
              <a:gd name="connsiteX1" fmla="*/ 5527040 w 5527040"/>
              <a:gd name="connsiteY1" fmla="*/ 0 h 732600"/>
              <a:gd name="connsiteX2" fmla="*/ 5527040 w 5527040"/>
              <a:gd name="connsiteY2" fmla="*/ 732600 h 732600"/>
              <a:gd name="connsiteX3" fmla="*/ 0 w 5527040"/>
              <a:gd name="connsiteY3" fmla="*/ 732600 h 732600"/>
              <a:gd name="connsiteX4" fmla="*/ 0 w 5527040"/>
              <a:gd name="connsiteY4" fmla="*/ 0 h 73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7040" h="732600">
                <a:moveTo>
                  <a:pt x="0" y="0"/>
                </a:moveTo>
                <a:lnTo>
                  <a:pt x="5527040" y="0"/>
                </a:lnTo>
                <a:lnTo>
                  <a:pt x="5527040" y="732600"/>
                </a:lnTo>
                <a:lnTo>
                  <a:pt x="0" y="7326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0" lvl="1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3DBADAD-548C-4F06-8DBA-0079AFFD09C7}"/>
              </a:ext>
            </a:extLst>
          </p:cNvPr>
          <p:cNvSpPr/>
          <p:nvPr/>
        </p:nvSpPr>
        <p:spPr>
          <a:xfrm>
            <a:off x="2609353" y="3688001"/>
            <a:ext cx="7680325" cy="732600"/>
          </a:xfrm>
          <a:custGeom>
            <a:avLst/>
            <a:gdLst>
              <a:gd name="connsiteX0" fmla="*/ 0 w 5527040"/>
              <a:gd name="connsiteY0" fmla="*/ 0 h 732600"/>
              <a:gd name="connsiteX1" fmla="*/ 5527040 w 5527040"/>
              <a:gd name="connsiteY1" fmla="*/ 0 h 732600"/>
              <a:gd name="connsiteX2" fmla="*/ 5527040 w 5527040"/>
              <a:gd name="connsiteY2" fmla="*/ 732600 h 732600"/>
              <a:gd name="connsiteX3" fmla="*/ 0 w 5527040"/>
              <a:gd name="connsiteY3" fmla="*/ 732600 h 732600"/>
              <a:gd name="connsiteX4" fmla="*/ 0 w 5527040"/>
              <a:gd name="connsiteY4" fmla="*/ 0 h 73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7040" h="732600">
                <a:moveTo>
                  <a:pt x="0" y="0"/>
                </a:moveTo>
                <a:lnTo>
                  <a:pt x="5527040" y="0"/>
                </a:lnTo>
                <a:lnTo>
                  <a:pt x="5527040" y="732600"/>
                </a:lnTo>
                <a:lnTo>
                  <a:pt x="0" y="7326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0" lvl="1" algn="ctr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ctr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িছু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িশ্লেষণ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ctr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0E0232B-7B74-4D58-BF1D-B95B6B43D6D7}"/>
              </a:ext>
            </a:extLst>
          </p:cNvPr>
          <p:cNvSpPr/>
          <p:nvPr/>
        </p:nvSpPr>
        <p:spPr>
          <a:xfrm>
            <a:off x="2609353" y="4559636"/>
            <a:ext cx="7680325" cy="732600"/>
          </a:xfrm>
          <a:custGeom>
            <a:avLst/>
            <a:gdLst>
              <a:gd name="connsiteX0" fmla="*/ 0 w 5527040"/>
              <a:gd name="connsiteY0" fmla="*/ 0 h 732600"/>
              <a:gd name="connsiteX1" fmla="*/ 5527040 w 5527040"/>
              <a:gd name="connsiteY1" fmla="*/ 0 h 732600"/>
              <a:gd name="connsiteX2" fmla="*/ 5527040 w 5527040"/>
              <a:gd name="connsiteY2" fmla="*/ 732600 h 732600"/>
              <a:gd name="connsiteX3" fmla="*/ 0 w 5527040"/>
              <a:gd name="connsiteY3" fmla="*/ 732600 h 732600"/>
              <a:gd name="connsiteX4" fmla="*/ 0 w 5527040"/>
              <a:gd name="connsiteY4" fmla="*/ 0 h 73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7040" h="732600">
                <a:moveTo>
                  <a:pt x="0" y="0"/>
                </a:moveTo>
                <a:lnTo>
                  <a:pt x="5527040" y="0"/>
                </a:lnTo>
                <a:lnTo>
                  <a:pt x="5527040" y="732600"/>
                </a:lnTo>
                <a:lnTo>
                  <a:pt x="0" y="7326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0" lvl="1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কাবুলিওয়ালা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চরিত্রটির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মরমার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0539921-7AD6-4041-948B-E707ED334DEC}"/>
              </a:ext>
            </a:extLst>
          </p:cNvPr>
          <p:cNvSpPr/>
          <p:nvPr/>
        </p:nvSpPr>
        <p:spPr>
          <a:xfrm>
            <a:off x="2601311" y="5421553"/>
            <a:ext cx="7688367" cy="732600"/>
          </a:xfrm>
          <a:custGeom>
            <a:avLst/>
            <a:gdLst>
              <a:gd name="connsiteX0" fmla="*/ 0 w 5527040"/>
              <a:gd name="connsiteY0" fmla="*/ 0 h 732600"/>
              <a:gd name="connsiteX1" fmla="*/ 5527040 w 5527040"/>
              <a:gd name="connsiteY1" fmla="*/ 0 h 732600"/>
              <a:gd name="connsiteX2" fmla="*/ 5527040 w 5527040"/>
              <a:gd name="connsiteY2" fmla="*/ 732600 h 732600"/>
              <a:gd name="connsiteX3" fmla="*/ 0 w 5527040"/>
              <a:gd name="connsiteY3" fmla="*/ 732600 h 732600"/>
              <a:gd name="connsiteX4" fmla="*/ 0 w 5527040"/>
              <a:gd name="connsiteY4" fmla="*/ 0 h 73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7040" h="732600">
                <a:moveTo>
                  <a:pt x="0" y="0"/>
                </a:moveTo>
                <a:lnTo>
                  <a:pt x="5527040" y="0"/>
                </a:lnTo>
                <a:lnTo>
                  <a:pt x="5527040" y="732600"/>
                </a:lnTo>
                <a:lnTo>
                  <a:pt x="0" y="7326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0" lvl="1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্থক্য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FD925DD1-D7D2-4C24-94A3-2432B84D84BB}"/>
              </a:ext>
            </a:extLst>
          </p:cNvPr>
          <p:cNvSpPr/>
          <p:nvPr/>
        </p:nvSpPr>
        <p:spPr>
          <a:xfrm>
            <a:off x="4294943" y="623211"/>
            <a:ext cx="3602114" cy="952989"/>
          </a:xfrm>
          <a:prstGeom prst="wedgeRoundRectCallout">
            <a:avLst>
              <a:gd name="adj1" fmla="val -46722"/>
              <a:gd name="adj2" fmla="val 156755"/>
              <a:gd name="adj3" fmla="val 16667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algn="ctr"/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শিখন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ফল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1983866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রবীন্দ্রনাথ ঠাকুর এর ছবির ফলাফল">
            <a:extLst>
              <a:ext uri="{FF2B5EF4-FFF2-40B4-BE49-F238E27FC236}">
                <a16:creationId xmlns:a16="http://schemas.microsoft.com/office/drawing/2014/main" id="{99A85CBA-7376-4283-A110-22CEBFDEA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4462" y="2113760"/>
            <a:ext cx="2973269" cy="31982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DC61226-EEE1-45CE-8F24-4B1D0DB98067}"/>
              </a:ext>
            </a:extLst>
          </p:cNvPr>
          <p:cNvGrpSpPr/>
          <p:nvPr/>
        </p:nvGrpSpPr>
        <p:grpSpPr>
          <a:xfrm>
            <a:off x="3689485" y="1497563"/>
            <a:ext cx="924977" cy="631984"/>
            <a:chOff x="3689485" y="1497563"/>
            <a:chExt cx="924977" cy="63198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FECB982-8DEB-4B81-AA8C-4CA05B9F3B23}"/>
                </a:ext>
              </a:extLst>
            </p:cNvPr>
            <p:cNvGrpSpPr/>
            <p:nvPr/>
          </p:nvGrpSpPr>
          <p:grpSpPr>
            <a:xfrm flipH="1">
              <a:off x="3689485" y="1497563"/>
              <a:ext cx="924977" cy="631984"/>
              <a:chOff x="2685833" y="2438656"/>
              <a:chExt cx="1400175" cy="679194"/>
            </a:xfrm>
          </p:grpSpPr>
          <p:sp>
            <p:nvSpPr>
              <p:cNvPr id="7" name="Rectangle: Diagonal Corners Rounded 6">
                <a:extLst>
                  <a:ext uri="{FF2B5EF4-FFF2-40B4-BE49-F238E27FC236}">
                    <a16:creationId xmlns:a16="http://schemas.microsoft.com/office/drawing/2014/main" id="{20D687A2-5223-466F-861E-A09D310463C8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: Diagonal Corners Rounded 8">
                <a:extLst>
                  <a:ext uri="{FF2B5EF4-FFF2-40B4-BE49-F238E27FC236}">
                    <a16:creationId xmlns:a16="http://schemas.microsoft.com/office/drawing/2014/main" id="{820C9139-6D90-434E-915F-C0C38E34B0CE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D13ECD-356B-456B-8FAE-0F2059D1C668}"/>
                </a:ext>
              </a:extLst>
            </p:cNvPr>
            <p:cNvSpPr txBox="1"/>
            <p:nvPr/>
          </p:nvSpPr>
          <p:spPr>
            <a:xfrm>
              <a:off x="3813658" y="1544772"/>
              <a:ext cx="7273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as-IN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E30081-192D-4055-B4ED-593226004649}"/>
              </a:ext>
            </a:extLst>
          </p:cNvPr>
          <p:cNvGrpSpPr/>
          <p:nvPr/>
        </p:nvGrpSpPr>
        <p:grpSpPr>
          <a:xfrm>
            <a:off x="3983807" y="538316"/>
            <a:ext cx="3865129" cy="923330"/>
            <a:chOff x="5177271" y="164369"/>
            <a:chExt cx="3865129" cy="92333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0F151A1-847C-452C-AE7F-4B06E7B0FF7F}"/>
                </a:ext>
              </a:extLst>
            </p:cNvPr>
            <p:cNvGrpSpPr/>
            <p:nvPr/>
          </p:nvGrpSpPr>
          <p:grpSpPr>
            <a:xfrm>
              <a:off x="5177271" y="223368"/>
              <a:ext cx="3865129" cy="805332"/>
              <a:chOff x="2685833" y="2438656"/>
              <a:chExt cx="1400175" cy="679194"/>
            </a:xfrm>
          </p:grpSpPr>
          <p:sp>
            <p:nvSpPr>
              <p:cNvPr id="12" name="Rectangle: Diagonal Corners Rounded 11">
                <a:extLst>
                  <a:ext uri="{FF2B5EF4-FFF2-40B4-BE49-F238E27FC236}">
                    <a16:creationId xmlns:a16="http://schemas.microsoft.com/office/drawing/2014/main" id="{0662CC94-ECC9-424E-A5E0-FEE5C3B56436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: Diagonal Corners Rounded 12">
                <a:extLst>
                  <a:ext uri="{FF2B5EF4-FFF2-40B4-BE49-F238E27FC236}">
                    <a16:creationId xmlns:a16="http://schemas.microsoft.com/office/drawing/2014/main" id="{A8D13158-168F-42F6-AD27-BE5D2431F3E1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3351726-8E73-487A-9625-4A17F6CB1E84}"/>
                </a:ext>
              </a:extLst>
            </p:cNvPr>
            <p:cNvSpPr txBox="1"/>
            <p:nvPr/>
          </p:nvSpPr>
          <p:spPr>
            <a:xfrm>
              <a:off x="5247593" y="164369"/>
              <a:ext cx="35126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5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খক</a:t>
              </a:r>
              <a:r>
                <a:rPr lang="en-US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E507B1-F83F-42E3-B3BB-CCAFDA4DCF2E}"/>
              </a:ext>
            </a:extLst>
          </p:cNvPr>
          <p:cNvGrpSpPr/>
          <p:nvPr/>
        </p:nvGrpSpPr>
        <p:grpSpPr>
          <a:xfrm>
            <a:off x="7587731" y="1497147"/>
            <a:ext cx="924977" cy="632400"/>
            <a:chOff x="9315657" y="2176983"/>
            <a:chExt cx="924977" cy="6324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CB3D251-B8A7-462E-B312-9FDFC9643BDA}"/>
                </a:ext>
              </a:extLst>
            </p:cNvPr>
            <p:cNvGrpSpPr/>
            <p:nvPr/>
          </p:nvGrpSpPr>
          <p:grpSpPr>
            <a:xfrm>
              <a:off x="9315657" y="2177399"/>
              <a:ext cx="924977" cy="631984"/>
              <a:chOff x="2685833" y="2438656"/>
              <a:chExt cx="1400175" cy="679194"/>
            </a:xfrm>
          </p:grpSpPr>
          <p:sp>
            <p:nvSpPr>
              <p:cNvPr id="16" name="Rectangle: Diagonal Corners Rounded 15">
                <a:extLst>
                  <a:ext uri="{FF2B5EF4-FFF2-40B4-BE49-F238E27FC236}">
                    <a16:creationId xmlns:a16="http://schemas.microsoft.com/office/drawing/2014/main" id="{94A7EA64-794D-4659-9746-05AB04AA76F1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: Diagonal Corners Rounded 16">
                <a:extLst>
                  <a:ext uri="{FF2B5EF4-FFF2-40B4-BE49-F238E27FC236}">
                    <a16:creationId xmlns:a16="http://schemas.microsoft.com/office/drawing/2014/main" id="{38E99B70-BC81-4736-A419-536CDAC65C96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52D715-63F6-406D-BCCC-AF70BADC7FD8}"/>
                </a:ext>
              </a:extLst>
            </p:cNvPr>
            <p:cNvSpPr txBox="1"/>
            <p:nvPr/>
          </p:nvSpPr>
          <p:spPr>
            <a:xfrm>
              <a:off x="9423378" y="2176983"/>
              <a:ext cx="8172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মৃত্যু</a:t>
              </a:r>
              <a:r>
                <a:rPr lang="en-US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E1A97-FE1F-4033-BF83-C768B5F2D693}"/>
              </a:ext>
            </a:extLst>
          </p:cNvPr>
          <p:cNvGrpSpPr/>
          <p:nvPr/>
        </p:nvGrpSpPr>
        <p:grpSpPr>
          <a:xfrm>
            <a:off x="1807197" y="2140998"/>
            <a:ext cx="2750921" cy="680396"/>
            <a:chOff x="1807197" y="2140998"/>
            <a:chExt cx="2750921" cy="68039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FB5ABE5-229E-4C1F-9AD1-D293C6E99468}"/>
                </a:ext>
              </a:extLst>
            </p:cNvPr>
            <p:cNvGrpSpPr/>
            <p:nvPr/>
          </p:nvGrpSpPr>
          <p:grpSpPr>
            <a:xfrm>
              <a:off x="1807197" y="2189410"/>
              <a:ext cx="2716014" cy="631984"/>
              <a:chOff x="1422599" y="3879730"/>
              <a:chExt cx="2973268" cy="631984"/>
            </a:xfrm>
          </p:grpSpPr>
          <p:sp>
            <p:nvSpPr>
              <p:cNvPr id="22" name="Rectangle: Diagonal Corners Rounded 21">
                <a:extLst>
                  <a:ext uri="{FF2B5EF4-FFF2-40B4-BE49-F238E27FC236}">
                    <a16:creationId xmlns:a16="http://schemas.microsoft.com/office/drawing/2014/main" id="{DAB5FA1D-9396-4DB1-A5A3-365EC03442FD}"/>
                  </a:ext>
                </a:extLst>
              </p:cNvPr>
              <p:cNvSpPr/>
              <p:nvPr/>
            </p:nvSpPr>
            <p:spPr>
              <a:xfrm flipH="1">
                <a:off x="1422599" y="3879730"/>
                <a:ext cx="2973268" cy="63198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3" name="Rectangle: Diagonal Corners Rounded 22">
                <a:extLst>
                  <a:ext uri="{FF2B5EF4-FFF2-40B4-BE49-F238E27FC236}">
                    <a16:creationId xmlns:a16="http://schemas.microsoft.com/office/drawing/2014/main" id="{09A56033-74FA-4D0E-B600-69F1DDE48EB4}"/>
                  </a:ext>
                </a:extLst>
              </p:cNvPr>
              <p:cNvSpPr/>
              <p:nvPr/>
            </p:nvSpPr>
            <p:spPr>
              <a:xfrm flipH="1">
                <a:off x="1580755" y="3879730"/>
                <a:ext cx="2810349" cy="549509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98230">
                    <a:srgbClr val="DC6629"/>
                  </a:gs>
                  <a:gs pos="0">
                    <a:srgbClr val="DC6629"/>
                  </a:gs>
                  <a:gs pos="49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15C97C6-479F-4360-BC3A-21DE1BC76822}"/>
                </a:ext>
              </a:extLst>
            </p:cNvPr>
            <p:cNvSpPr/>
            <p:nvPr/>
          </p:nvSpPr>
          <p:spPr>
            <a:xfrm>
              <a:off x="1875469" y="2140998"/>
              <a:ext cx="268264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 মে ১৮৬১</a:t>
              </a:r>
              <a:b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জোড়াসাঁকো ঠাকুরবাড়ি, কলকাতা</a:t>
              </a:r>
              <a:endPara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2730E29-9E9C-4F54-8197-BF052DDB3088}"/>
              </a:ext>
            </a:extLst>
          </p:cNvPr>
          <p:cNvGrpSpPr/>
          <p:nvPr/>
        </p:nvGrpSpPr>
        <p:grpSpPr>
          <a:xfrm>
            <a:off x="7695452" y="2172055"/>
            <a:ext cx="3237998" cy="1178359"/>
            <a:chOff x="7695452" y="2260955"/>
            <a:chExt cx="3237998" cy="117835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2A3F692-9E8E-410A-BCA7-3BBA6ED38250}"/>
                </a:ext>
              </a:extLst>
            </p:cNvPr>
            <p:cNvGrpSpPr/>
            <p:nvPr/>
          </p:nvGrpSpPr>
          <p:grpSpPr>
            <a:xfrm flipH="1">
              <a:off x="7695452" y="2260955"/>
              <a:ext cx="3237998" cy="1178359"/>
              <a:chOff x="1422599" y="3879730"/>
              <a:chExt cx="2973268" cy="631984"/>
            </a:xfrm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07F8E68E-2490-40E7-B2F1-CCA79C6B0B70}"/>
                  </a:ext>
                </a:extLst>
              </p:cNvPr>
              <p:cNvSpPr/>
              <p:nvPr/>
            </p:nvSpPr>
            <p:spPr>
              <a:xfrm flipH="1">
                <a:off x="1422599" y="3879730"/>
                <a:ext cx="2973268" cy="63198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08C27027-4E94-45CA-8955-3E56980B2287}"/>
                  </a:ext>
                </a:extLst>
              </p:cNvPr>
              <p:cNvSpPr/>
              <p:nvPr/>
            </p:nvSpPr>
            <p:spPr>
              <a:xfrm flipH="1">
                <a:off x="1580755" y="3879730"/>
                <a:ext cx="2810349" cy="549509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98230">
                    <a:srgbClr val="DC6629"/>
                  </a:gs>
                  <a:gs pos="0">
                    <a:srgbClr val="DC6629"/>
                  </a:gs>
                  <a:gs pos="49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F84631E-8408-442C-BBBF-5AC5074162AE}"/>
                </a:ext>
              </a:extLst>
            </p:cNvPr>
            <p:cNvSpPr/>
            <p:nvPr/>
          </p:nvSpPr>
          <p:spPr>
            <a:xfrm>
              <a:off x="7765438" y="2302579"/>
              <a:ext cx="304339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 আগস্ট ১৯৪১ (বয়স ৮০)</a:t>
              </a:r>
              <a:b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জোড়াসাঁকো ঠাকুরবাড়ি, কলকাতা, ব্রিটিশ ভারত (অধুনা পশ্চিমবঙ্গ, ভারত)</a:t>
              </a:r>
              <a:endPara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0633ECF-71DA-448D-BB5D-33E0F94DE0CA}"/>
              </a:ext>
            </a:extLst>
          </p:cNvPr>
          <p:cNvGrpSpPr/>
          <p:nvPr/>
        </p:nvGrpSpPr>
        <p:grpSpPr>
          <a:xfrm>
            <a:off x="5225926" y="5388791"/>
            <a:ext cx="1740148" cy="492886"/>
            <a:chOff x="4981325" y="4571257"/>
            <a:chExt cx="1740148" cy="49288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5B8ECDF-36EA-4215-8682-0D2FD1B1299B}"/>
                </a:ext>
              </a:extLst>
            </p:cNvPr>
            <p:cNvGrpSpPr/>
            <p:nvPr/>
          </p:nvGrpSpPr>
          <p:grpSpPr>
            <a:xfrm flipH="1">
              <a:off x="4984586" y="4571257"/>
              <a:ext cx="1736887" cy="492886"/>
              <a:chOff x="1422599" y="3879730"/>
              <a:chExt cx="2973268" cy="631984"/>
            </a:xfrm>
          </p:grpSpPr>
          <p:sp>
            <p:nvSpPr>
              <p:cNvPr id="31" name="Rectangle: Diagonal Corners Rounded 30">
                <a:extLst>
                  <a:ext uri="{FF2B5EF4-FFF2-40B4-BE49-F238E27FC236}">
                    <a16:creationId xmlns:a16="http://schemas.microsoft.com/office/drawing/2014/main" id="{B859E4FC-772D-4C2A-A820-EB48E8B45BFC}"/>
                  </a:ext>
                </a:extLst>
              </p:cNvPr>
              <p:cNvSpPr/>
              <p:nvPr/>
            </p:nvSpPr>
            <p:spPr>
              <a:xfrm flipH="1">
                <a:off x="1422599" y="3879730"/>
                <a:ext cx="2973268" cy="63198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Rectangle: Diagonal Corners Rounded 31">
                <a:extLst>
                  <a:ext uri="{FF2B5EF4-FFF2-40B4-BE49-F238E27FC236}">
                    <a16:creationId xmlns:a16="http://schemas.microsoft.com/office/drawing/2014/main" id="{090957BA-A250-46A3-80E3-123BDE0BD011}"/>
                  </a:ext>
                </a:extLst>
              </p:cNvPr>
              <p:cNvSpPr/>
              <p:nvPr/>
            </p:nvSpPr>
            <p:spPr>
              <a:xfrm flipH="1">
                <a:off x="1580755" y="3879730"/>
                <a:ext cx="2810349" cy="549509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98230">
                    <a:srgbClr val="DC6629"/>
                  </a:gs>
                  <a:gs pos="0">
                    <a:srgbClr val="DC6629"/>
                  </a:gs>
                  <a:gs pos="49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B662C5D-667E-447E-8D77-ABB722651DCE}"/>
                </a:ext>
              </a:extLst>
            </p:cNvPr>
            <p:cNvSpPr/>
            <p:nvPr/>
          </p:nvSpPr>
          <p:spPr>
            <a:xfrm>
              <a:off x="4981325" y="4580253"/>
              <a:ext cx="16562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রবীন্দ্রনাথ ঠাকুর</a:t>
              </a:r>
              <a:endPara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B2135C6-511D-4902-A6EA-A94BE3225EC9}"/>
              </a:ext>
            </a:extLst>
          </p:cNvPr>
          <p:cNvGrpSpPr/>
          <p:nvPr/>
        </p:nvGrpSpPr>
        <p:grpSpPr>
          <a:xfrm>
            <a:off x="262570" y="3439443"/>
            <a:ext cx="4267312" cy="819465"/>
            <a:chOff x="785102" y="3285536"/>
            <a:chExt cx="4267312" cy="819465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DDFEA4D-7C22-4BC7-B565-58BFAC2F1DE4}"/>
                </a:ext>
              </a:extLst>
            </p:cNvPr>
            <p:cNvGrpSpPr/>
            <p:nvPr/>
          </p:nvGrpSpPr>
          <p:grpSpPr>
            <a:xfrm flipH="1">
              <a:off x="788772" y="3285536"/>
              <a:ext cx="4263642" cy="819465"/>
              <a:chOff x="1422599" y="3879730"/>
              <a:chExt cx="2973268" cy="631984"/>
            </a:xfrm>
          </p:grpSpPr>
          <p:sp>
            <p:nvSpPr>
              <p:cNvPr id="40" name="Rectangle: Diagonal Corners Rounded 39">
                <a:extLst>
                  <a:ext uri="{FF2B5EF4-FFF2-40B4-BE49-F238E27FC236}">
                    <a16:creationId xmlns:a16="http://schemas.microsoft.com/office/drawing/2014/main" id="{2401E9DB-B5C4-4753-9411-61AE6DF01C5D}"/>
                  </a:ext>
                </a:extLst>
              </p:cNvPr>
              <p:cNvSpPr/>
              <p:nvPr/>
            </p:nvSpPr>
            <p:spPr>
              <a:xfrm flipH="1">
                <a:off x="1422599" y="3879730"/>
                <a:ext cx="2973268" cy="63198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: Diagonal Corners Rounded 40">
                <a:extLst>
                  <a:ext uri="{FF2B5EF4-FFF2-40B4-BE49-F238E27FC236}">
                    <a16:creationId xmlns:a16="http://schemas.microsoft.com/office/drawing/2014/main" id="{0E4A6CEB-C1B1-4595-80CF-CFEE06CAB54E}"/>
                  </a:ext>
                </a:extLst>
              </p:cNvPr>
              <p:cNvSpPr/>
              <p:nvPr/>
            </p:nvSpPr>
            <p:spPr>
              <a:xfrm flipH="1">
                <a:off x="1580755" y="3879730"/>
                <a:ext cx="2810349" cy="549509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98230">
                    <a:srgbClr val="DC6629"/>
                  </a:gs>
                  <a:gs pos="0">
                    <a:srgbClr val="DC6629"/>
                  </a:gs>
                  <a:gs pos="49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0E177CF-ECC5-4B69-BEA7-6780ABEC75C4}"/>
                </a:ext>
              </a:extLst>
            </p:cNvPr>
            <p:cNvSpPr/>
            <p:nvPr/>
          </p:nvSpPr>
          <p:spPr>
            <a:xfrm>
              <a:off x="785102" y="3310031"/>
              <a:ext cx="424667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 ওরি</a:t>
              </a:r>
              <a:r>
                <a:rPr lang="en-US" sz="20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য়া</a:t>
              </a:r>
              <a:r>
                <a:rPr lang="as-IN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ন্টাল সেমিনারি</a:t>
              </a:r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নর্ম্যাল স্কুল</a:t>
              </a:r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  <a:p>
              <a:r>
                <a:rPr lang="as-IN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বেঙ্গল অ্যাকাডেমি এবং সেন্ট জেভি</a:t>
              </a:r>
              <a:r>
                <a:rPr lang="en-US" sz="20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য়া</a:t>
              </a:r>
              <a:r>
                <a:rPr lang="as-IN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র্স কলেজি</a:t>
              </a:r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েট</a:t>
              </a:r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48A5F45-9848-44C2-80CD-228708855DBA}"/>
              </a:ext>
            </a:extLst>
          </p:cNvPr>
          <p:cNvGrpSpPr/>
          <p:nvPr/>
        </p:nvGrpSpPr>
        <p:grpSpPr>
          <a:xfrm>
            <a:off x="3282945" y="2963896"/>
            <a:ext cx="1073156" cy="480993"/>
            <a:chOff x="822455" y="5815926"/>
            <a:chExt cx="1188147" cy="64633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1214440-C6D2-44D9-A6D7-CDA75479CD24}"/>
                </a:ext>
              </a:extLst>
            </p:cNvPr>
            <p:cNvGrpSpPr/>
            <p:nvPr/>
          </p:nvGrpSpPr>
          <p:grpSpPr>
            <a:xfrm flipH="1">
              <a:off x="822455" y="5815926"/>
              <a:ext cx="1188147" cy="646332"/>
              <a:chOff x="1422599" y="3879730"/>
              <a:chExt cx="2973268" cy="631984"/>
            </a:xfrm>
          </p:grpSpPr>
          <p:sp>
            <p:nvSpPr>
              <p:cNvPr id="49" name="Rectangle: Diagonal Corners Rounded 48">
                <a:extLst>
                  <a:ext uri="{FF2B5EF4-FFF2-40B4-BE49-F238E27FC236}">
                    <a16:creationId xmlns:a16="http://schemas.microsoft.com/office/drawing/2014/main" id="{368023F7-0CB1-4523-A68B-F96467EBAC69}"/>
                  </a:ext>
                </a:extLst>
              </p:cNvPr>
              <p:cNvSpPr/>
              <p:nvPr/>
            </p:nvSpPr>
            <p:spPr>
              <a:xfrm flipH="1">
                <a:off x="1422599" y="3879730"/>
                <a:ext cx="2973268" cy="63198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Rectangle: Diagonal Corners Rounded 49">
                <a:extLst>
                  <a:ext uri="{FF2B5EF4-FFF2-40B4-BE49-F238E27FC236}">
                    <a16:creationId xmlns:a16="http://schemas.microsoft.com/office/drawing/2014/main" id="{5961DC13-9F80-464A-B08B-16C313EEE255}"/>
                  </a:ext>
                </a:extLst>
              </p:cNvPr>
              <p:cNvSpPr/>
              <p:nvPr/>
            </p:nvSpPr>
            <p:spPr>
              <a:xfrm flipH="1">
                <a:off x="1580755" y="3879730"/>
                <a:ext cx="2810349" cy="549510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98230">
                    <a:srgbClr val="DC6629"/>
                  </a:gs>
                  <a:gs pos="0">
                    <a:srgbClr val="DC6629"/>
                  </a:gs>
                  <a:gs pos="49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6B6C778-6B01-41CD-B99B-2DEB6087C97E}"/>
                </a:ext>
              </a:extLst>
            </p:cNvPr>
            <p:cNvSpPr/>
            <p:nvPr/>
          </p:nvSpPr>
          <p:spPr>
            <a:xfrm>
              <a:off x="935255" y="5816169"/>
              <a:ext cx="829172" cy="4962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াশুনা</a:t>
              </a:r>
              <a:endPara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319CC25-3536-4B2C-B2E4-6CD14E4D7EFB}"/>
              </a:ext>
            </a:extLst>
          </p:cNvPr>
          <p:cNvGrpSpPr/>
          <p:nvPr/>
        </p:nvGrpSpPr>
        <p:grpSpPr>
          <a:xfrm>
            <a:off x="2922072" y="4285365"/>
            <a:ext cx="1056685" cy="484650"/>
            <a:chOff x="2922072" y="4285365"/>
            <a:chExt cx="1056685" cy="48465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0355DAD-9DC9-4CEA-A180-A3859AEF49AC}"/>
                </a:ext>
              </a:extLst>
            </p:cNvPr>
            <p:cNvGrpSpPr/>
            <p:nvPr/>
          </p:nvGrpSpPr>
          <p:grpSpPr>
            <a:xfrm flipH="1">
              <a:off x="2922072" y="4285365"/>
              <a:ext cx="1056685" cy="484650"/>
              <a:chOff x="1422599" y="3879730"/>
              <a:chExt cx="2973268" cy="631984"/>
            </a:xfrm>
          </p:grpSpPr>
          <p:sp>
            <p:nvSpPr>
              <p:cNvPr id="53" name="Rectangle: Diagonal Corners Rounded 52">
                <a:extLst>
                  <a:ext uri="{FF2B5EF4-FFF2-40B4-BE49-F238E27FC236}">
                    <a16:creationId xmlns:a16="http://schemas.microsoft.com/office/drawing/2014/main" id="{96377EED-CC38-447F-9D03-DF8C68012839}"/>
                  </a:ext>
                </a:extLst>
              </p:cNvPr>
              <p:cNvSpPr/>
              <p:nvPr/>
            </p:nvSpPr>
            <p:spPr>
              <a:xfrm flipH="1">
                <a:off x="1422599" y="3879730"/>
                <a:ext cx="2973268" cy="63198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4" name="Rectangle: Diagonal Corners Rounded 53">
                <a:extLst>
                  <a:ext uri="{FF2B5EF4-FFF2-40B4-BE49-F238E27FC236}">
                    <a16:creationId xmlns:a16="http://schemas.microsoft.com/office/drawing/2014/main" id="{113E5315-41E7-4956-996B-CC0777C4703C}"/>
                  </a:ext>
                </a:extLst>
              </p:cNvPr>
              <p:cNvSpPr/>
              <p:nvPr/>
            </p:nvSpPr>
            <p:spPr>
              <a:xfrm flipH="1">
                <a:off x="1580755" y="3879730"/>
                <a:ext cx="2810349" cy="549509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98230">
                    <a:srgbClr val="DC6629"/>
                  </a:gs>
                  <a:gs pos="0">
                    <a:srgbClr val="DC6629"/>
                  </a:gs>
                  <a:gs pos="49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E664B63-9B9E-480B-8660-FDBB02C34EBB}"/>
                </a:ext>
              </a:extLst>
            </p:cNvPr>
            <p:cNvSpPr/>
            <p:nvPr/>
          </p:nvSpPr>
          <p:spPr>
            <a:xfrm>
              <a:off x="3015041" y="4308878"/>
              <a:ext cx="7986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5F1F6BD-1ACC-4918-ACDD-04D7EB7FB80B}"/>
              </a:ext>
            </a:extLst>
          </p:cNvPr>
          <p:cNvGrpSpPr/>
          <p:nvPr/>
        </p:nvGrpSpPr>
        <p:grpSpPr>
          <a:xfrm>
            <a:off x="2095026" y="4789507"/>
            <a:ext cx="2037776" cy="484650"/>
            <a:chOff x="2029077" y="5638518"/>
            <a:chExt cx="2037776" cy="48465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FA12CF8-5072-40F4-B296-884A3459D1A6}"/>
                </a:ext>
              </a:extLst>
            </p:cNvPr>
            <p:cNvGrpSpPr/>
            <p:nvPr/>
          </p:nvGrpSpPr>
          <p:grpSpPr>
            <a:xfrm flipH="1">
              <a:off x="2038733" y="5638518"/>
              <a:ext cx="2028120" cy="484650"/>
              <a:chOff x="1422599" y="3879730"/>
              <a:chExt cx="2973268" cy="631984"/>
            </a:xfrm>
          </p:grpSpPr>
          <p:sp>
            <p:nvSpPr>
              <p:cNvPr id="44" name="Rectangle: Diagonal Corners Rounded 43">
                <a:extLst>
                  <a:ext uri="{FF2B5EF4-FFF2-40B4-BE49-F238E27FC236}">
                    <a16:creationId xmlns:a16="http://schemas.microsoft.com/office/drawing/2014/main" id="{B5A7E850-484B-4A5E-A06D-68E73B837EC0}"/>
                  </a:ext>
                </a:extLst>
              </p:cNvPr>
              <p:cNvSpPr/>
              <p:nvPr/>
            </p:nvSpPr>
            <p:spPr>
              <a:xfrm flipH="1">
                <a:off x="1422599" y="3879730"/>
                <a:ext cx="2973268" cy="63198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5" name="Rectangle: Diagonal Corners Rounded 44">
                <a:extLst>
                  <a:ext uri="{FF2B5EF4-FFF2-40B4-BE49-F238E27FC236}">
                    <a16:creationId xmlns:a16="http://schemas.microsoft.com/office/drawing/2014/main" id="{BB8A1307-2239-4E38-8F0B-C754595B648F}"/>
                  </a:ext>
                </a:extLst>
              </p:cNvPr>
              <p:cNvSpPr/>
              <p:nvPr/>
            </p:nvSpPr>
            <p:spPr>
              <a:xfrm flipH="1">
                <a:off x="1580755" y="3879730"/>
                <a:ext cx="2810349" cy="549509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98230">
                    <a:srgbClr val="DC6629"/>
                  </a:gs>
                  <a:gs pos="0">
                    <a:srgbClr val="DC6629"/>
                  </a:gs>
                  <a:gs pos="49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3A330D0-CB3C-4D09-96BD-821F0A4C5134}"/>
                </a:ext>
              </a:extLst>
            </p:cNvPr>
            <p:cNvSpPr/>
            <p:nvPr/>
          </p:nvSpPr>
          <p:spPr>
            <a:xfrm>
              <a:off x="2029077" y="5678076"/>
              <a:ext cx="202811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নোবেল পুরষ্কার</a:t>
              </a:r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as-IN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r>
                <a:rPr lang="as-IN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৩)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A9EB734-7D50-40A6-BCA9-08C701AECA0D}"/>
              </a:ext>
            </a:extLst>
          </p:cNvPr>
          <p:cNvGrpSpPr/>
          <p:nvPr/>
        </p:nvGrpSpPr>
        <p:grpSpPr>
          <a:xfrm>
            <a:off x="2095026" y="5314883"/>
            <a:ext cx="2019566" cy="484650"/>
            <a:chOff x="4609834" y="6160193"/>
            <a:chExt cx="2019566" cy="48465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6673DF2-5AD5-480B-89DC-2C54D8DDA3B0}"/>
                </a:ext>
              </a:extLst>
            </p:cNvPr>
            <p:cNvGrpSpPr/>
            <p:nvPr/>
          </p:nvGrpSpPr>
          <p:grpSpPr>
            <a:xfrm flipH="1">
              <a:off x="4609834" y="6160193"/>
              <a:ext cx="2019566" cy="484650"/>
              <a:chOff x="1422599" y="3879730"/>
              <a:chExt cx="2973268" cy="631984"/>
            </a:xfrm>
          </p:grpSpPr>
          <p:sp>
            <p:nvSpPr>
              <p:cNvPr id="64" name="Rectangle: Diagonal Corners Rounded 63">
                <a:extLst>
                  <a:ext uri="{FF2B5EF4-FFF2-40B4-BE49-F238E27FC236}">
                    <a16:creationId xmlns:a16="http://schemas.microsoft.com/office/drawing/2014/main" id="{639D76CE-C0AC-42C1-B1CA-00BC1656B4CA}"/>
                  </a:ext>
                </a:extLst>
              </p:cNvPr>
              <p:cNvSpPr/>
              <p:nvPr/>
            </p:nvSpPr>
            <p:spPr>
              <a:xfrm flipH="1">
                <a:off x="1422599" y="3879730"/>
                <a:ext cx="2973268" cy="63198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5" name="Rectangle: Diagonal Corners Rounded 64">
                <a:extLst>
                  <a:ext uri="{FF2B5EF4-FFF2-40B4-BE49-F238E27FC236}">
                    <a16:creationId xmlns:a16="http://schemas.microsoft.com/office/drawing/2014/main" id="{E1A4653F-88FF-45C4-89AB-1770166B4895}"/>
                  </a:ext>
                </a:extLst>
              </p:cNvPr>
              <p:cNvSpPr/>
              <p:nvPr/>
            </p:nvSpPr>
            <p:spPr>
              <a:xfrm flipH="1">
                <a:off x="1580755" y="3879730"/>
                <a:ext cx="2810349" cy="549509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98230">
                    <a:srgbClr val="DC6629"/>
                  </a:gs>
                  <a:gs pos="0">
                    <a:srgbClr val="DC6629"/>
                  </a:gs>
                  <a:gs pos="49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BE9E2B4-C546-42CC-8EE7-99488DA53882}"/>
                </a:ext>
              </a:extLst>
            </p:cNvPr>
            <p:cNvSpPr txBox="1"/>
            <p:nvPr/>
          </p:nvSpPr>
          <p:spPr>
            <a:xfrm>
              <a:off x="4666758" y="6212263"/>
              <a:ext cx="1888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িশ্বকবি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নাইট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549886A-DC56-492A-B65F-FA514FF80FF3}"/>
              </a:ext>
            </a:extLst>
          </p:cNvPr>
          <p:cNvGrpSpPr/>
          <p:nvPr/>
        </p:nvGrpSpPr>
        <p:grpSpPr>
          <a:xfrm>
            <a:off x="7647091" y="3900339"/>
            <a:ext cx="4500192" cy="1384051"/>
            <a:chOff x="7692868" y="4059993"/>
            <a:chExt cx="4500192" cy="138405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8E7B69D-9B38-4AD5-BBEE-EB6FE7CFBBDF}"/>
                </a:ext>
              </a:extLst>
            </p:cNvPr>
            <p:cNvGrpSpPr/>
            <p:nvPr/>
          </p:nvGrpSpPr>
          <p:grpSpPr>
            <a:xfrm flipH="1">
              <a:off x="7692868" y="4059993"/>
              <a:ext cx="4456650" cy="1384051"/>
              <a:chOff x="1422599" y="3879730"/>
              <a:chExt cx="2973268" cy="631984"/>
            </a:xfrm>
          </p:grpSpPr>
          <p:sp>
            <p:nvSpPr>
              <p:cNvPr id="57" name="Rectangle: Diagonal Corners Rounded 56">
                <a:extLst>
                  <a:ext uri="{FF2B5EF4-FFF2-40B4-BE49-F238E27FC236}">
                    <a16:creationId xmlns:a16="http://schemas.microsoft.com/office/drawing/2014/main" id="{83D7667F-78AE-4408-A125-F0C0B217D088}"/>
                  </a:ext>
                </a:extLst>
              </p:cNvPr>
              <p:cNvSpPr/>
              <p:nvPr/>
            </p:nvSpPr>
            <p:spPr>
              <a:xfrm flipH="1">
                <a:off x="1422599" y="3879730"/>
                <a:ext cx="2973268" cy="63198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: Diagonal Corners Rounded 57">
                <a:extLst>
                  <a:ext uri="{FF2B5EF4-FFF2-40B4-BE49-F238E27FC236}">
                    <a16:creationId xmlns:a16="http://schemas.microsoft.com/office/drawing/2014/main" id="{7D688CA7-BF77-44BC-ABBA-F689DD4E7D52}"/>
                  </a:ext>
                </a:extLst>
              </p:cNvPr>
              <p:cNvSpPr/>
              <p:nvPr/>
            </p:nvSpPr>
            <p:spPr>
              <a:xfrm flipH="1">
                <a:off x="1580755" y="3879730"/>
                <a:ext cx="2810349" cy="549509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98230">
                    <a:srgbClr val="DC6629"/>
                  </a:gs>
                  <a:gs pos="0">
                    <a:srgbClr val="DC6629"/>
                  </a:gs>
                  <a:gs pos="49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85EB912-7EC6-423C-BE19-C3A43F7FCDD8}"/>
                </a:ext>
              </a:extLst>
            </p:cNvPr>
            <p:cNvSpPr txBox="1"/>
            <p:nvPr/>
          </p:nvSpPr>
          <p:spPr>
            <a:xfrm>
              <a:off x="7843836" y="4185659"/>
              <a:ext cx="43492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া, 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ৈতালি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গীতাঞ্জিল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ত্যাদি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ছোটগল্পঃ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হ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ৈ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ি, 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ষ্টনীড়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ইত্যাদি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উপন্যাসঃ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বৌ-ঠাকুরাণীর হাট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b="1" dirty="0">
                  <a:solidFill>
                    <a:srgbClr val="002060"/>
                  </a:solidFill>
                </a:rPr>
                <a:t> 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রাজর্ষি (১৮৮৭), চোখের বালি (১৯০৩), নৌকাডুবি 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্যাদি</a:t>
              </a:r>
              <a:endPara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4426DAA-45A9-43E6-AC0C-799CEC81F8B5}"/>
              </a:ext>
            </a:extLst>
          </p:cNvPr>
          <p:cNvGrpSpPr/>
          <p:nvPr/>
        </p:nvGrpSpPr>
        <p:grpSpPr>
          <a:xfrm>
            <a:off x="2095026" y="5840258"/>
            <a:ext cx="2249094" cy="484650"/>
            <a:chOff x="2194669" y="5817398"/>
            <a:chExt cx="2249094" cy="484650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4DAC6D28-21CA-4E5C-8168-737AB1231007}"/>
                </a:ext>
              </a:extLst>
            </p:cNvPr>
            <p:cNvGrpSpPr/>
            <p:nvPr/>
          </p:nvGrpSpPr>
          <p:grpSpPr>
            <a:xfrm flipH="1">
              <a:off x="2194669" y="5817398"/>
              <a:ext cx="2249094" cy="484650"/>
              <a:chOff x="1422599" y="3879730"/>
              <a:chExt cx="2973268" cy="631984"/>
            </a:xfrm>
          </p:grpSpPr>
          <p:sp>
            <p:nvSpPr>
              <p:cNvPr id="82" name="Rectangle: Diagonal Corners Rounded 81">
                <a:extLst>
                  <a:ext uri="{FF2B5EF4-FFF2-40B4-BE49-F238E27FC236}">
                    <a16:creationId xmlns:a16="http://schemas.microsoft.com/office/drawing/2014/main" id="{FE1092D1-1608-4901-B4E8-60413542AF18}"/>
                  </a:ext>
                </a:extLst>
              </p:cNvPr>
              <p:cNvSpPr/>
              <p:nvPr/>
            </p:nvSpPr>
            <p:spPr>
              <a:xfrm flipH="1">
                <a:off x="1422599" y="3879730"/>
                <a:ext cx="2973268" cy="63198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3" name="Rectangle: Diagonal Corners Rounded 82">
                <a:extLst>
                  <a:ext uri="{FF2B5EF4-FFF2-40B4-BE49-F238E27FC236}">
                    <a16:creationId xmlns:a16="http://schemas.microsoft.com/office/drawing/2014/main" id="{C243BD9A-D7DB-4041-A1BE-9DB075E5740C}"/>
                  </a:ext>
                </a:extLst>
              </p:cNvPr>
              <p:cNvSpPr/>
              <p:nvPr/>
            </p:nvSpPr>
            <p:spPr>
              <a:xfrm flipH="1">
                <a:off x="1580755" y="3879730"/>
                <a:ext cx="2810349" cy="549509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98230">
                    <a:srgbClr val="DC6629"/>
                  </a:gs>
                  <a:gs pos="0">
                    <a:srgbClr val="DC6629"/>
                  </a:gs>
                  <a:gs pos="49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01C12AC-C1DA-4E79-A5CE-748B8CC17D11}"/>
                </a:ext>
              </a:extLst>
            </p:cNvPr>
            <p:cNvSpPr txBox="1"/>
            <p:nvPr/>
          </p:nvSpPr>
          <p:spPr>
            <a:xfrm>
              <a:off x="2223697" y="5853235"/>
              <a:ext cx="2028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ছদ্ম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নামঃ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ভানু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ং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 </a:t>
              </a:r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ঠাকুর</a:t>
              </a:r>
              <a:endPara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B724717-B04B-4DF8-A5C5-4C323ED6B191}"/>
              </a:ext>
            </a:extLst>
          </p:cNvPr>
          <p:cNvGrpSpPr/>
          <p:nvPr/>
        </p:nvGrpSpPr>
        <p:grpSpPr>
          <a:xfrm>
            <a:off x="7767451" y="3411863"/>
            <a:ext cx="1146037" cy="460507"/>
            <a:chOff x="7767451" y="3411863"/>
            <a:chExt cx="1146037" cy="460507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5A20CBED-32FF-4687-A289-129AD8F18D44}"/>
                </a:ext>
              </a:extLst>
            </p:cNvPr>
            <p:cNvGrpSpPr/>
            <p:nvPr/>
          </p:nvGrpSpPr>
          <p:grpSpPr>
            <a:xfrm flipH="1">
              <a:off x="7767451" y="3411863"/>
              <a:ext cx="1146037" cy="460507"/>
              <a:chOff x="1422599" y="3879730"/>
              <a:chExt cx="2973268" cy="631984"/>
            </a:xfrm>
          </p:grpSpPr>
          <p:sp>
            <p:nvSpPr>
              <p:cNvPr id="78" name="Rectangle: Diagonal Corners Rounded 77">
                <a:extLst>
                  <a:ext uri="{FF2B5EF4-FFF2-40B4-BE49-F238E27FC236}">
                    <a16:creationId xmlns:a16="http://schemas.microsoft.com/office/drawing/2014/main" id="{C6A7EEEF-B85C-41FA-836B-3A68713B37B7}"/>
                  </a:ext>
                </a:extLst>
              </p:cNvPr>
              <p:cNvSpPr/>
              <p:nvPr/>
            </p:nvSpPr>
            <p:spPr>
              <a:xfrm flipH="1">
                <a:off x="1422599" y="3879730"/>
                <a:ext cx="2973268" cy="63198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9" name="Rectangle: Diagonal Corners Rounded 78">
                <a:extLst>
                  <a:ext uri="{FF2B5EF4-FFF2-40B4-BE49-F238E27FC236}">
                    <a16:creationId xmlns:a16="http://schemas.microsoft.com/office/drawing/2014/main" id="{2995920E-9D58-4AB9-996C-61C9C6D4C242}"/>
                  </a:ext>
                </a:extLst>
              </p:cNvPr>
              <p:cNvSpPr/>
              <p:nvPr/>
            </p:nvSpPr>
            <p:spPr>
              <a:xfrm flipH="1">
                <a:off x="1580755" y="3879730"/>
                <a:ext cx="2810349" cy="549509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98230">
                    <a:srgbClr val="DC6629"/>
                  </a:gs>
                  <a:gs pos="0">
                    <a:srgbClr val="DC6629"/>
                  </a:gs>
                  <a:gs pos="49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FBB86A0-7B2F-48DD-8E03-5F792089781A}"/>
                </a:ext>
              </a:extLst>
            </p:cNvPr>
            <p:cNvSpPr txBox="1"/>
            <p:nvPr/>
          </p:nvSpPr>
          <p:spPr>
            <a:xfrm>
              <a:off x="7888827" y="3417628"/>
              <a:ext cx="9103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957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সম্পর্কিত ছবি">
            <a:extLst>
              <a:ext uri="{FF2B5EF4-FFF2-40B4-BE49-F238E27FC236}">
                <a16:creationId xmlns:a16="http://schemas.microsoft.com/office/drawing/2014/main" id="{1E59F00B-0E01-4627-A4D4-FF755F1B2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550" y="2107875"/>
            <a:ext cx="3666897" cy="3074552"/>
          </a:xfrm>
          <a:prstGeom prst="roundRect">
            <a:avLst>
              <a:gd name="adj" fmla="val 22081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>
              <a:schemeClr val="tx1"/>
            </a:glow>
            <a:reflection blurRad="12700" stA="32000" endPos="13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EB0DDC-4AB8-4032-92DA-3C5715379119}"/>
              </a:ext>
            </a:extLst>
          </p:cNvPr>
          <p:cNvSpPr txBox="1"/>
          <p:nvPr/>
        </p:nvSpPr>
        <p:spPr>
          <a:xfrm>
            <a:off x="4897239" y="1223406"/>
            <a:ext cx="239751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s-IN" dirty="0"/>
              <a:t>এ</a:t>
            </a:r>
            <a:r>
              <a:rPr lang="en-US" dirty="0"/>
              <a:t>ক</a:t>
            </a:r>
            <a:r>
              <a:rPr lang="as-IN" dirty="0"/>
              <a:t>ক</a:t>
            </a:r>
            <a:r>
              <a:rPr lang="en-US" dirty="0"/>
              <a:t> </a:t>
            </a:r>
            <a:r>
              <a:rPr lang="as-IN" dirty="0"/>
              <a:t>ক</a:t>
            </a:r>
            <a:r>
              <a:rPr lang="en-US" dirty="0"/>
              <a:t>া</a:t>
            </a:r>
            <a:r>
              <a:rPr lang="as-IN" dirty="0"/>
              <a:t>জ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59F792-9033-400E-8923-2C40668340F6}"/>
              </a:ext>
            </a:extLst>
          </p:cNvPr>
          <p:cNvSpPr txBox="1"/>
          <p:nvPr/>
        </p:nvSpPr>
        <p:spPr>
          <a:xfrm>
            <a:off x="2342726" y="5743730"/>
            <a:ext cx="750654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err="1"/>
              <a:t>রবি</a:t>
            </a:r>
            <a:r>
              <a:rPr lang="en-US" dirty="0"/>
              <a:t> </a:t>
            </a:r>
            <a:r>
              <a:rPr lang="en-US" dirty="0" err="1"/>
              <a:t>ঠাকুরের</a:t>
            </a:r>
            <a:r>
              <a:rPr lang="en-US" dirty="0"/>
              <a:t> ৩</a:t>
            </a:r>
            <a:r>
              <a:rPr lang="as-IN" dirty="0"/>
              <a:t>ট</a:t>
            </a:r>
            <a:r>
              <a:rPr lang="en-US" dirty="0"/>
              <a:t>ি </a:t>
            </a:r>
            <a:r>
              <a:rPr lang="en-US" dirty="0" err="1"/>
              <a:t>ছোট</a:t>
            </a:r>
            <a:r>
              <a:rPr lang="en-US" dirty="0"/>
              <a:t> গ</a:t>
            </a:r>
            <a:r>
              <a:rPr lang="as-IN" dirty="0"/>
              <a:t>ল</a:t>
            </a:r>
            <a:r>
              <a:rPr lang="en-US" dirty="0"/>
              <a:t>্</a:t>
            </a:r>
            <a:r>
              <a:rPr lang="as-IN" dirty="0"/>
              <a:t>প</a:t>
            </a:r>
            <a:r>
              <a:rPr lang="en-US" dirty="0"/>
              <a:t>ে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as-IN" dirty="0"/>
              <a:t>ন</a:t>
            </a:r>
            <a:r>
              <a:rPr lang="en-US" dirty="0"/>
              <a:t>া</a:t>
            </a:r>
            <a:r>
              <a:rPr lang="as-IN" dirty="0"/>
              <a:t>ম</a:t>
            </a:r>
            <a:r>
              <a:rPr lang="en-US" dirty="0"/>
              <a:t> </a:t>
            </a:r>
            <a:r>
              <a:rPr lang="as-IN" dirty="0"/>
              <a:t>ল</a:t>
            </a:r>
            <a:r>
              <a:rPr lang="en-US" dirty="0" err="1"/>
              <a:t>েখ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45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9F68EE-CB49-4688-890D-1F18A8D104F1}"/>
              </a:ext>
            </a:extLst>
          </p:cNvPr>
          <p:cNvGrpSpPr/>
          <p:nvPr/>
        </p:nvGrpSpPr>
        <p:grpSpPr>
          <a:xfrm>
            <a:off x="4524999" y="118174"/>
            <a:ext cx="2456374" cy="923330"/>
            <a:chOff x="5177271" y="148912"/>
            <a:chExt cx="3865129" cy="9233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57BD269-69D4-42DE-B210-AC22BDBE5A3D}"/>
                </a:ext>
              </a:extLst>
            </p:cNvPr>
            <p:cNvGrpSpPr/>
            <p:nvPr/>
          </p:nvGrpSpPr>
          <p:grpSpPr>
            <a:xfrm>
              <a:off x="5177271" y="223368"/>
              <a:ext cx="3865129" cy="805332"/>
              <a:chOff x="2685833" y="2438656"/>
              <a:chExt cx="1400175" cy="679194"/>
            </a:xfrm>
          </p:grpSpPr>
          <p:sp>
            <p:nvSpPr>
              <p:cNvPr id="5" name="Rectangle: Diagonal Corners Rounded 4">
                <a:extLst>
                  <a:ext uri="{FF2B5EF4-FFF2-40B4-BE49-F238E27FC236}">
                    <a16:creationId xmlns:a16="http://schemas.microsoft.com/office/drawing/2014/main" id="{4E307655-81F8-488E-AA88-CD8F7BA94D2A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: Diagonal Corners Rounded 5">
                <a:extLst>
                  <a:ext uri="{FF2B5EF4-FFF2-40B4-BE49-F238E27FC236}">
                    <a16:creationId xmlns:a16="http://schemas.microsoft.com/office/drawing/2014/main" id="{DD33B801-2A64-440F-9A62-7359A34C77FC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7C210DD-5BEE-4502-BBFE-04D2729D422F}"/>
                </a:ext>
              </a:extLst>
            </p:cNvPr>
            <p:cNvSpPr txBox="1"/>
            <p:nvPr/>
          </p:nvSpPr>
          <p:spPr>
            <a:xfrm>
              <a:off x="5915140" y="148912"/>
              <a:ext cx="27556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শব্দার্</a:t>
              </a:r>
              <a:r>
                <a:rPr lang="as-IN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endPara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02699B2-756E-46BD-8006-F73AB255CA05}"/>
              </a:ext>
            </a:extLst>
          </p:cNvPr>
          <p:cNvGrpSpPr/>
          <p:nvPr/>
        </p:nvGrpSpPr>
        <p:grpSpPr>
          <a:xfrm>
            <a:off x="586724" y="1165434"/>
            <a:ext cx="2002642" cy="700235"/>
            <a:chOff x="455137" y="1282174"/>
            <a:chExt cx="2002642" cy="70023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33AE55E-BB72-4A36-81BC-7B3780308807}"/>
                </a:ext>
              </a:extLst>
            </p:cNvPr>
            <p:cNvGrpSpPr/>
            <p:nvPr/>
          </p:nvGrpSpPr>
          <p:grpSpPr>
            <a:xfrm>
              <a:off x="455137" y="1282174"/>
              <a:ext cx="2002642" cy="700235"/>
              <a:chOff x="2685833" y="2438656"/>
              <a:chExt cx="1400175" cy="679194"/>
            </a:xfrm>
          </p:grpSpPr>
          <p:sp>
            <p:nvSpPr>
              <p:cNvPr id="10" name="Rectangle: Diagonal Corners Rounded 9">
                <a:extLst>
                  <a:ext uri="{FF2B5EF4-FFF2-40B4-BE49-F238E27FC236}">
                    <a16:creationId xmlns:a16="http://schemas.microsoft.com/office/drawing/2014/main" id="{13687F5C-4944-4C83-92E2-BAB80456AA92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: Diagonal Corners Rounded 10">
                <a:extLst>
                  <a:ext uri="{FF2B5EF4-FFF2-40B4-BE49-F238E27FC236}">
                    <a16:creationId xmlns:a16="http://schemas.microsoft.com/office/drawing/2014/main" id="{D8B157BA-A3D2-4C70-9812-4592048AAF40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91AA75-8BB0-46CF-841F-B6BF01E3FB42}"/>
                </a:ext>
              </a:extLst>
            </p:cNvPr>
            <p:cNvSpPr txBox="1"/>
            <p:nvPr/>
          </p:nvSpPr>
          <p:spPr>
            <a:xfrm>
              <a:off x="1043891" y="1361716"/>
              <a:ext cx="9060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21B546D-C483-466F-A379-78A969E9ED03}"/>
              </a:ext>
            </a:extLst>
          </p:cNvPr>
          <p:cNvGrpSpPr/>
          <p:nvPr/>
        </p:nvGrpSpPr>
        <p:grpSpPr>
          <a:xfrm>
            <a:off x="586724" y="1948822"/>
            <a:ext cx="2002642" cy="700235"/>
            <a:chOff x="495577" y="1988435"/>
            <a:chExt cx="2002642" cy="70023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CFA394-1D00-46C9-BAC1-E48765F33DC1}"/>
                </a:ext>
              </a:extLst>
            </p:cNvPr>
            <p:cNvGrpSpPr/>
            <p:nvPr/>
          </p:nvGrpSpPr>
          <p:grpSpPr>
            <a:xfrm>
              <a:off x="495577" y="1988435"/>
              <a:ext cx="2002642" cy="700235"/>
              <a:chOff x="2685833" y="2438656"/>
              <a:chExt cx="1400175" cy="679194"/>
            </a:xfrm>
          </p:grpSpPr>
          <p:sp>
            <p:nvSpPr>
              <p:cNvPr id="17" name="Rectangle: Diagonal Corners Rounded 16">
                <a:extLst>
                  <a:ext uri="{FF2B5EF4-FFF2-40B4-BE49-F238E27FC236}">
                    <a16:creationId xmlns:a16="http://schemas.microsoft.com/office/drawing/2014/main" id="{FA2BF354-DB43-4A5B-ADEF-9C89BE46F200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: Diagonal Corners Rounded 17">
                <a:extLst>
                  <a:ext uri="{FF2B5EF4-FFF2-40B4-BE49-F238E27FC236}">
                    <a16:creationId xmlns:a16="http://schemas.microsoft.com/office/drawing/2014/main" id="{0C623758-BB65-46AB-AAA9-7A6F8C56C3E6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CD7C94-C262-40CE-ABD9-5A61365A540D}"/>
                </a:ext>
              </a:extLst>
            </p:cNvPr>
            <p:cNvSpPr txBox="1"/>
            <p:nvPr/>
          </p:nvSpPr>
          <p:spPr>
            <a:xfrm>
              <a:off x="742300" y="2071619"/>
              <a:ext cx="1509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en-US" dirty="0"/>
                <a:t>ক</a:t>
              </a:r>
              <a:r>
                <a:rPr lang="as-IN" dirty="0"/>
                <a:t>া</a:t>
              </a:r>
              <a:r>
                <a:rPr lang="en-US" dirty="0"/>
                <a:t>ব</a:t>
              </a:r>
              <a:r>
                <a:rPr lang="as-IN" dirty="0"/>
                <a:t>ুল</a:t>
              </a:r>
              <a:r>
                <a:rPr lang="en-US" dirty="0"/>
                <a:t>ি</a:t>
              </a:r>
              <a:r>
                <a:rPr lang="as-IN" dirty="0"/>
                <a:t>ও</a:t>
              </a:r>
              <a:r>
                <a:rPr lang="en-US" dirty="0"/>
                <a:t>য়</a:t>
              </a:r>
              <a:r>
                <a:rPr lang="as-IN" dirty="0"/>
                <a:t>া</a:t>
              </a:r>
              <a:r>
                <a:rPr lang="en-US" dirty="0"/>
                <a:t>ল</a:t>
              </a:r>
              <a:r>
                <a:rPr lang="as-IN" dirty="0"/>
                <a:t>া</a:t>
              </a:r>
              <a:endParaRPr lang="en-US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2D34CD1-7CA6-442B-A56B-4CB2B88DCEA0}"/>
              </a:ext>
            </a:extLst>
          </p:cNvPr>
          <p:cNvGrpSpPr/>
          <p:nvPr/>
        </p:nvGrpSpPr>
        <p:grpSpPr>
          <a:xfrm>
            <a:off x="7676545" y="1171470"/>
            <a:ext cx="4210655" cy="700235"/>
            <a:chOff x="7649030" y="1171470"/>
            <a:chExt cx="4215433" cy="70023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DFF26ED-B8D1-471A-B2B3-C97B601E6112}"/>
                </a:ext>
              </a:extLst>
            </p:cNvPr>
            <p:cNvGrpSpPr/>
            <p:nvPr/>
          </p:nvGrpSpPr>
          <p:grpSpPr>
            <a:xfrm>
              <a:off x="7649030" y="1171470"/>
              <a:ext cx="4215433" cy="700235"/>
              <a:chOff x="2685833" y="2438656"/>
              <a:chExt cx="1400175" cy="679194"/>
            </a:xfrm>
          </p:grpSpPr>
          <p:sp>
            <p:nvSpPr>
              <p:cNvPr id="13" name="Rectangle: Diagonal Corners Rounded 12">
                <a:extLst>
                  <a:ext uri="{FF2B5EF4-FFF2-40B4-BE49-F238E27FC236}">
                    <a16:creationId xmlns:a16="http://schemas.microsoft.com/office/drawing/2014/main" id="{5A867B7B-6812-4087-863C-EAE96528B75C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ectangle: Diagonal Corners Rounded 13">
                <a:extLst>
                  <a:ext uri="{FF2B5EF4-FFF2-40B4-BE49-F238E27FC236}">
                    <a16:creationId xmlns:a16="http://schemas.microsoft.com/office/drawing/2014/main" id="{9BD453F1-DC30-4624-B81A-43BBAC4A716F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F0DA7F-7D1D-4F45-94E6-B3750A8A657D}"/>
                </a:ext>
              </a:extLst>
            </p:cNvPr>
            <p:cNvSpPr txBox="1"/>
            <p:nvPr/>
          </p:nvSpPr>
          <p:spPr>
            <a:xfrm>
              <a:off x="8479694" y="1259281"/>
              <a:ext cx="2549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আ</a:t>
              </a:r>
              <a:r>
                <a:rPr lang="as-IN" dirty="0">
                  <a:solidFill>
                    <a:schemeClr val="bg1"/>
                  </a:solidFill>
                </a:rPr>
                <a:t>ফ</a:t>
              </a:r>
              <a:r>
                <a:rPr lang="en-US" dirty="0">
                  <a:solidFill>
                    <a:schemeClr val="bg1"/>
                  </a:solidFill>
                </a:rPr>
                <a:t>গ</a:t>
              </a:r>
              <a:r>
                <a:rPr lang="as-IN" dirty="0">
                  <a:solidFill>
                    <a:schemeClr val="bg1"/>
                  </a:solidFill>
                </a:rPr>
                <a:t>া</a:t>
              </a:r>
              <a:r>
                <a:rPr lang="en-US" dirty="0">
                  <a:solidFill>
                    <a:schemeClr val="bg1"/>
                  </a:solidFill>
                </a:rPr>
                <a:t>ন</a:t>
              </a:r>
              <a:r>
                <a:rPr lang="as-IN" dirty="0">
                  <a:solidFill>
                    <a:schemeClr val="bg1"/>
                  </a:solidFill>
                </a:rPr>
                <a:t>ি</a:t>
              </a:r>
              <a:r>
                <a:rPr lang="en-US" dirty="0">
                  <a:solidFill>
                    <a:schemeClr val="bg1"/>
                  </a:solidFill>
                </a:rPr>
                <a:t>স</a:t>
              </a:r>
              <a:r>
                <a:rPr lang="as-IN" dirty="0">
                  <a:solidFill>
                    <a:schemeClr val="bg1"/>
                  </a:solidFill>
                </a:rPr>
                <a:t>্</a:t>
              </a:r>
              <a:r>
                <a:rPr lang="en-US" dirty="0" err="1">
                  <a:solidFill>
                    <a:schemeClr val="bg1"/>
                  </a:solidFill>
                </a:rPr>
                <a:t>থানের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রাজধানি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2EE8296-E4CB-48CE-87D1-3417843FEC9F}"/>
              </a:ext>
            </a:extLst>
          </p:cNvPr>
          <p:cNvGrpSpPr/>
          <p:nvPr/>
        </p:nvGrpSpPr>
        <p:grpSpPr>
          <a:xfrm>
            <a:off x="7676545" y="1953851"/>
            <a:ext cx="4210655" cy="700235"/>
            <a:chOff x="7634516" y="1710720"/>
            <a:chExt cx="4215433" cy="70023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DAF2A13-E427-45E4-A66A-70F484C4E145}"/>
                </a:ext>
              </a:extLst>
            </p:cNvPr>
            <p:cNvGrpSpPr/>
            <p:nvPr/>
          </p:nvGrpSpPr>
          <p:grpSpPr>
            <a:xfrm>
              <a:off x="7634516" y="1710720"/>
              <a:ext cx="4215433" cy="700235"/>
              <a:chOff x="2685833" y="2438656"/>
              <a:chExt cx="1400175" cy="679194"/>
            </a:xfrm>
          </p:grpSpPr>
          <p:sp>
            <p:nvSpPr>
              <p:cNvPr id="21" name="Rectangle: Diagonal Corners Rounded 20">
                <a:extLst>
                  <a:ext uri="{FF2B5EF4-FFF2-40B4-BE49-F238E27FC236}">
                    <a16:creationId xmlns:a16="http://schemas.microsoft.com/office/drawing/2014/main" id="{5051733D-F0C3-459F-A389-19897EBE8DA9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tangle: Diagonal Corners Rounded 21">
                <a:extLst>
                  <a:ext uri="{FF2B5EF4-FFF2-40B4-BE49-F238E27FC236}">
                    <a16:creationId xmlns:a16="http://schemas.microsoft.com/office/drawing/2014/main" id="{947950E1-418D-4E3E-96A3-AF433F35147E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8A7E6E-D8C5-4B8F-9419-28BCCF316F15}"/>
                </a:ext>
              </a:extLst>
            </p:cNvPr>
            <p:cNvSpPr txBox="1"/>
            <p:nvPr/>
          </p:nvSpPr>
          <p:spPr>
            <a:xfrm>
              <a:off x="8828667" y="1772133"/>
              <a:ext cx="19371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ধিবাসি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BB85AE4-3A76-4CCF-AF92-B87CE2A9F198}"/>
              </a:ext>
            </a:extLst>
          </p:cNvPr>
          <p:cNvGrpSpPr/>
          <p:nvPr/>
        </p:nvGrpSpPr>
        <p:grpSpPr>
          <a:xfrm>
            <a:off x="586724" y="2732210"/>
            <a:ext cx="2002642" cy="700235"/>
            <a:chOff x="495577" y="2723471"/>
            <a:chExt cx="2002642" cy="70023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8AE1FC8-2B17-4238-93E0-F2AB3347A851}"/>
                </a:ext>
              </a:extLst>
            </p:cNvPr>
            <p:cNvGrpSpPr/>
            <p:nvPr/>
          </p:nvGrpSpPr>
          <p:grpSpPr>
            <a:xfrm>
              <a:off x="495577" y="2723471"/>
              <a:ext cx="2002642" cy="700235"/>
              <a:chOff x="2685833" y="2438656"/>
              <a:chExt cx="1400175" cy="679194"/>
            </a:xfrm>
          </p:grpSpPr>
          <p:sp>
            <p:nvSpPr>
              <p:cNvPr id="25" name="Rectangle: Diagonal Corners Rounded 24">
                <a:extLst>
                  <a:ext uri="{FF2B5EF4-FFF2-40B4-BE49-F238E27FC236}">
                    <a16:creationId xmlns:a16="http://schemas.microsoft.com/office/drawing/2014/main" id="{AC551B05-4C8B-4640-B3F7-491BC070A9DE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: Diagonal Corners Rounded 25">
                <a:extLst>
                  <a:ext uri="{FF2B5EF4-FFF2-40B4-BE49-F238E27FC236}">
                    <a16:creationId xmlns:a16="http://schemas.microsoft.com/office/drawing/2014/main" id="{F9BC37E1-0851-4D6B-85FA-B3C9C74606B8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B3AFC8-D3E0-4962-BBFA-3072F29F6E48}"/>
                </a:ext>
              </a:extLst>
            </p:cNvPr>
            <p:cNvSpPr txBox="1"/>
            <p:nvPr/>
          </p:nvSpPr>
          <p:spPr>
            <a:xfrm>
              <a:off x="1242202" y="2797064"/>
              <a:ext cx="7077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en-US" dirty="0"/>
                <a:t>দ</a:t>
              </a:r>
              <a:r>
                <a:rPr lang="as-IN" dirty="0"/>
                <a:t>ন</a:t>
              </a:r>
              <a:r>
                <a:rPr lang="en-US" dirty="0"/>
                <a:t>্</a:t>
              </a:r>
              <a:r>
                <a:rPr lang="as-IN" dirty="0"/>
                <a:t>ড</a:t>
              </a:r>
              <a:endParaRPr lang="en-US" dirty="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A106E93-0784-4003-8564-5D7C36682A67}"/>
              </a:ext>
            </a:extLst>
          </p:cNvPr>
          <p:cNvGrpSpPr/>
          <p:nvPr/>
        </p:nvGrpSpPr>
        <p:grpSpPr>
          <a:xfrm>
            <a:off x="7676545" y="2736232"/>
            <a:ext cx="4210655" cy="700235"/>
            <a:chOff x="7649030" y="2410955"/>
            <a:chExt cx="4215433" cy="70023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E805427-519D-41C0-B58B-2A92926C523F}"/>
                </a:ext>
              </a:extLst>
            </p:cNvPr>
            <p:cNvGrpSpPr/>
            <p:nvPr/>
          </p:nvGrpSpPr>
          <p:grpSpPr>
            <a:xfrm>
              <a:off x="7649030" y="2410955"/>
              <a:ext cx="4215433" cy="700235"/>
              <a:chOff x="2685833" y="2438656"/>
              <a:chExt cx="1400175" cy="679194"/>
            </a:xfrm>
          </p:grpSpPr>
          <p:sp>
            <p:nvSpPr>
              <p:cNvPr id="29" name="Rectangle: Diagonal Corners Rounded 28">
                <a:extLst>
                  <a:ext uri="{FF2B5EF4-FFF2-40B4-BE49-F238E27FC236}">
                    <a16:creationId xmlns:a16="http://schemas.microsoft.com/office/drawing/2014/main" id="{FD880F22-97F7-4B56-98E0-F76E8C52DAA3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Rectangle: Diagonal Corners Rounded 29">
                <a:extLst>
                  <a:ext uri="{FF2B5EF4-FFF2-40B4-BE49-F238E27FC236}">
                    <a16:creationId xmlns:a16="http://schemas.microsoft.com/office/drawing/2014/main" id="{B2F0BEE1-1D66-419B-83F8-CA9D41A7F21F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85BD259-5163-4030-BDAC-47B9FF416625}"/>
                </a:ext>
              </a:extLst>
            </p:cNvPr>
            <p:cNvSpPr txBox="1"/>
            <p:nvPr/>
          </p:nvSpPr>
          <p:spPr>
            <a:xfrm>
              <a:off x="9429139" y="2502337"/>
              <a:ext cx="7362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ূ</a:t>
              </a:r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র্ত</a:t>
              </a:r>
              <a:endPara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07DD457-1F90-48D9-9A1B-DD43F31C27DE}"/>
              </a:ext>
            </a:extLst>
          </p:cNvPr>
          <p:cNvGrpSpPr/>
          <p:nvPr/>
        </p:nvGrpSpPr>
        <p:grpSpPr>
          <a:xfrm>
            <a:off x="586724" y="3515598"/>
            <a:ext cx="2002642" cy="700235"/>
            <a:chOff x="495577" y="3367123"/>
            <a:chExt cx="2002642" cy="70023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BC0A288-6D86-4D27-82D3-30D1E6F96FBB}"/>
                </a:ext>
              </a:extLst>
            </p:cNvPr>
            <p:cNvGrpSpPr/>
            <p:nvPr/>
          </p:nvGrpSpPr>
          <p:grpSpPr>
            <a:xfrm>
              <a:off x="495577" y="3367123"/>
              <a:ext cx="2002642" cy="700235"/>
              <a:chOff x="2685833" y="2438656"/>
              <a:chExt cx="1400175" cy="679194"/>
            </a:xfrm>
          </p:grpSpPr>
          <p:sp>
            <p:nvSpPr>
              <p:cNvPr id="33" name="Rectangle: Diagonal Corners Rounded 32">
                <a:extLst>
                  <a:ext uri="{FF2B5EF4-FFF2-40B4-BE49-F238E27FC236}">
                    <a16:creationId xmlns:a16="http://schemas.microsoft.com/office/drawing/2014/main" id="{B9A9A54A-151F-44DE-BD97-D2BADDEB14A7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: Diagonal Corners Rounded 33">
                <a:extLst>
                  <a:ext uri="{FF2B5EF4-FFF2-40B4-BE49-F238E27FC236}">
                    <a16:creationId xmlns:a16="http://schemas.microsoft.com/office/drawing/2014/main" id="{163265ED-870A-4048-A1FD-C65F0818914B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4A3894D-4CC5-4FFA-9CA7-ED166E7DD42C}"/>
                </a:ext>
              </a:extLst>
            </p:cNvPr>
            <p:cNvSpPr txBox="1"/>
            <p:nvPr/>
          </p:nvSpPr>
          <p:spPr>
            <a:xfrm>
              <a:off x="1022506" y="3518517"/>
              <a:ext cx="1147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en-US" dirty="0"/>
                <a:t>ক</a:t>
              </a:r>
              <a:r>
                <a:rPr lang="as-IN" dirty="0"/>
                <a:t>ন</a:t>
              </a:r>
              <a:r>
                <a:rPr lang="en-US" dirty="0"/>
                <a:t>্</a:t>
              </a:r>
              <a:r>
                <a:rPr lang="as-IN" dirty="0"/>
                <a:t>য</a:t>
              </a:r>
              <a:r>
                <a:rPr lang="en-US" dirty="0"/>
                <a:t>া</a:t>
              </a:r>
              <a:r>
                <a:rPr lang="as-IN" dirty="0"/>
                <a:t>র</a:t>
              </a:r>
              <a:r>
                <a:rPr lang="en-US" dirty="0"/>
                <a:t>ত</a:t>
              </a:r>
              <a:r>
                <a:rPr lang="as-IN" dirty="0"/>
                <a:t>্</a:t>
              </a:r>
              <a:r>
                <a:rPr lang="en-US" dirty="0"/>
                <a:t>ন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F9AF36D-4F40-4FC4-B5AD-7FE275231A99}"/>
              </a:ext>
            </a:extLst>
          </p:cNvPr>
          <p:cNvGrpSpPr/>
          <p:nvPr/>
        </p:nvGrpSpPr>
        <p:grpSpPr>
          <a:xfrm>
            <a:off x="7676545" y="3518613"/>
            <a:ext cx="4210655" cy="700235"/>
            <a:chOff x="7649030" y="3111190"/>
            <a:chExt cx="4215433" cy="70023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34DC6CE-562C-4E1E-90DF-8C2CCD3E02EF}"/>
                </a:ext>
              </a:extLst>
            </p:cNvPr>
            <p:cNvGrpSpPr/>
            <p:nvPr/>
          </p:nvGrpSpPr>
          <p:grpSpPr>
            <a:xfrm>
              <a:off x="7649030" y="3111190"/>
              <a:ext cx="4215433" cy="700235"/>
              <a:chOff x="2685833" y="2438656"/>
              <a:chExt cx="1400175" cy="679194"/>
            </a:xfrm>
          </p:grpSpPr>
          <p:sp>
            <p:nvSpPr>
              <p:cNvPr id="41" name="Rectangle: Diagonal Corners Rounded 40">
                <a:extLst>
                  <a:ext uri="{FF2B5EF4-FFF2-40B4-BE49-F238E27FC236}">
                    <a16:creationId xmlns:a16="http://schemas.microsoft.com/office/drawing/2014/main" id="{FBF454C6-786A-4B12-B2C7-8FDD95C86860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ectangle: Diagonal Corners Rounded 41">
                <a:extLst>
                  <a:ext uri="{FF2B5EF4-FFF2-40B4-BE49-F238E27FC236}">
                    <a16:creationId xmlns:a16="http://schemas.microsoft.com/office/drawing/2014/main" id="{22B30BCA-14C6-42E7-93D8-5762201D5B1E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148C999-5348-4665-94C2-687C09E6696D}"/>
                </a:ext>
              </a:extLst>
            </p:cNvPr>
            <p:cNvSpPr txBox="1"/>
            <p:nvPr/>
          </p:nvSpPr>
          <p:spPr>
            <a:xfrm>
              <a:off x="7672935" y="3209995"/>
              <a:ext cx="40621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াথে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তুল</a:t>
              </a:r>
              <a:r>
                <a:rPr lang="as-IN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ছে</a:t>
              </a:r>
              <a:endPara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D75CC21-7C15-4AAA-BC4C-ED4B92DFDCBF}"/>
              </a:ext>
            </a:extLst>
          </p:cNvPr>
          <p:cNvGrpSpPr/>
          <p:nvPr/>
        </p:nvGrpSpPr>
        <p:grpSpPr>
          <a:xfrm>
            <a:off x="586724" y="4298986"/>
            <a:ext cx="2002642" cy="700235"/>
            <a:chOff x="594731" y="4102157"/>
            <a:chExt cx="2002642" cy="70023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EFEC0E8-EA29-43E1-9AFA-183B77A4EEB1}"/>
                </a:ext>
              </a:extLst>
            </p:cNvPr>
            <p:cNvGrpSpPr/>
            <p:nvPr/>
          </p:nvGrpSpPr>
          <p:grpSpPr>
            <a:xfrm>
              <a:off x="594731" y="4102157"/>
              <a:ext cx="2002642" cy="700235"/>
              <a:chOff x="2685833" y="2438656"/>
              <a:chExt cx="1400175" cy="679194"/>
            </a:xfrm>
          </p:grpSpPr>
          <p:sp>
            <p:nvSpPr>
              <p:cNvPr id="44" name="Rectangle: Diagonal Corners Rounded 43">
                <a:extLst>
                  <a:ext uri="{FF2B5EF4-FFF2-40B4-BE49-F238E27FC236}">
                    <a16:creationId xmlns:a16="http://schemas.microsoft.com/office/drawing/2014/main" id="{B2F608EE-C3B4-4547-95DF-3FCCA68933A0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: Diagonal Corners Rounded 44">
                <a:extLst>
                  <a:ext uri="{FF2B5EF4-FFF2-40B4-BE49-F238E27FC236}">
                    <a16:creationId xmlns:a16="http://schemas.microsoft.com/office/drawing/2014/main" id="{DA4506CE-F37E-40BF-9B09-4FD97DA3C764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6F21BF-D8BF-4D90-998A-0605C9CE7425}"/>
                </a:ext>
              </a:extLst>
            </p:cNvPr>
            <p:cNvSpPr txBox="1"/>
            <p:nvPr/>
          </p:nvSpPr>
          <p:spPr>
            <a:xfrm>
              <a:off x="937979" y="4162169"/>
              <a:ext cx="141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en-US" dirty="0"/>
                <a:t>ভ</a:t>
              </a:r>
              <a:r>
                <a:rPr lang="as-IN" dirty="0"/>
                <a:t>া</a:t>
              </a:r>
              <a:r>
                <a:rPr lang="en-US" dirty="0"/>
                <a:t>ব</a:t>
              </a:r>
              <a:r>
                <a:rPr lang="as-IN" dirty="0"/>
                <a:t>ো</a:t>
              </a:r>
              <a:r>
                <a:rPr lang="en-US" dirty="0"/>
                <a:t>দ</a:t>
              </a:r>
              <a:r>
                <a:rPr lang="as-IN" dirty="0"/>
                <a:t>য়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C75E343-4BAA-41FF-A6A2-5B815E68C9C4}"/>
              </a:ext>
            </a:extLst>
          </p:cNvPr>
          <p:cNvGrpSpPr/>
          <p:nvPr/>
        </p:nvGrpSpPr>
        <p:grpSpPr>
          <a:xfrm>
            <a:off x="7676545" y="4300994"/>
            <a:ext cx="4210655" cy="700235"/>
            <a:chOff x="7672935" y="3812051"/>
            <a:chExt cx="4215433" cy="70023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1FF5942-DE5D-4569-B61C-860C8161A8D0}"/>
                </a:ext>
              </a:extLst>
            </p:cNvPr>
            <p:cNvGrpSpPr/>
            <p:nvPr/>
          </p:nvGrpSpPr>
          <p:grpSpPr>
            <a:xfrm>
              <a:off x="7672935" y="3812051"/>
              <a:ext cx="4215433" cy="700235"/>
              <a:chOff x="2685833" y="2438656"/>
              <a:chExt cx="1400175" cy="679194"/>
            </a:xfrm>
          </p:grpSpPr>
          <p:sp>
            <p:nvSpPr>
              <p:cNvPr id="48" name="Rectangle: Diagonal Corners Rounded 47">
                <a:extLst>
                  <a:ext uri="{FF2B5EF4-FFF2-40B4-BE49-F238E27FC236}">
                    <a16:creationId xmlns:a16="http://schemas.microsoft.com/office/drawing/2014/main" id="{E6C262EC-EFDA-4E6F-92C6-A2822D35C5FE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ectangle: Diagonal Corners Rounded 48">
                <a:extLst>
                  <a:ext uri="{FF2B5EF4-FFF2-40B4-BE49-F238E27FC236}">
                    <a16:creationId xmlns:a16="http://schemas.microsoft.com/office/drawing/2014/main" id="{BE7DC80F-EAC2-4B6C-8D65-0AB6B768210E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D9BA574-9EEE-4BF9-B7BB-28294D07756D}"/>
                </a:ext>
              </a:extLst>
            </p:cNvPr>
            <p:cNvSpPr txBox="1"/>
            <p:nvPr/>
          </p:nvSpPr>
          <p:spPr>
            <a:xfrm>
              <a:off x="9191338" y="3931336"/>
              <a:ext cx="1441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ভ</a:t>
              </a:r>
              <a:r>
                <a:rPr lang="as-IN" dirty="0">
                  <a:solidFill>
                    <a:schemeClr val="bg1"/>
                  </a:solidFill>
                </a:rPr>
                <a:t>া</a:t>
              </a:r>
              <a:r>
                <a:rPr lang="en-US" dirty="0">
                  <a:solidFill>
                    <a:schemeClr val="bg1"/>
                  </a:solidFill>
                </a:rPr>
                <a:t>ব</a:t>
              </a:r>
              <a:r>
                <a:rPr lang="as-IN" dirty="0">
                  <a:solidFill>
                    <a:schemeClr val="bg1"/>
                  </a:solidFill>
                </a:rPr>
                <a:t>ে</a:t>
              </a:r>
              <a:r>
                <a:rPr lang="en-US" dirty="0">
                  <a:solidFill>
                    <a:schemeClr val="bg1"/>
                  </a:solidFill>
                </a:rPr>
                <a:t>র </a:t>
              </a:r>
              <a:r>
                <a:rPr lang="as-IN" dirty="0">
                  <a:solidFill>
                    <a:schemeClr val="bg1"/>
                  </a:solidFill>
                </a:rPr>
                <a:t>উ</a:t>
              </a:r>
              <a:r>
                <a:rPr lang="en-US" dirty="0">
                  <a:solidFill>
                    <a:schemeClr val="bg1"/>
                  </a:solidFill>
                </a:rPr>
                <a:t>দ</a:t>
              </a:r>
              <a:r>
                <a:rPr lang="as-IN" dirty="0">
                  <a:solidFill>
                    <a:schemeClr val="bg1"/>
                  </a:solidFill>
                </a:rPr>
                <a:t>য়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84F718C-5652-4B3E-9F31-A28C003066B2}"/>
              </a:ext>
            </a:extLst>
          </p:cNvPr>
          <p:cNvGrpSpPr/>
          <p:nvPr/>
        </p:nvGrpSpPr>
        <p:grpSpPr>
          <a:xfrm>
            <a:off x="586724" y="5082374"/>
            <a:ext cx="2002642" cy="700235"/>
            <a:chOff x="641691" y="4862404"/>
            <a:chExt cx="2002642" cy="700235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B2DEDC4-8C62-485B-AA9E-4F8F2297586C}"/>
                </a:ext>
              </a:extLst>
            </p:cNvPr>
            <p:cNvGrpSpPr/>
            <p:nvPr/>
          </p:nvGrpSpPr>
          <p:grpSpPr>
            <a:xfrm>
              <a:off x="641691" y="4862404"/>
              <a:ext cx="2002642" cy="700235"/>
              <a:chOff x="2685833" y="2438656"/>
              <a:chExt cx="1400175" cy="679194"/>
            </a:xfrm>
          </p:grpSpPr>
          <p:sp>
            <p:nvSpPr>
              <p:cNvPr id="53" name="Rectangle: Diagonal Corners Rounded 52">
                <a:extLst>
                  <a:ext uri="{FF2B5EF4-FFF2-40B4-BE49-F238E27FC236}">
                    <a16:creationId xmlns:a16="http://schemas.microsoft.com/office/drawing/2014/main" id="{57653E0B-CDAA-4042-82B2-A1B6B7AAFFED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Diagonal Corners Rounded 53">
                <a:extLst>
                  <a:ext uri="{FF2B5EF4-FFF2-40B4-BE49-F238E27FC236}">
                    <a16:creationId xmlns:a16="http://schemas.microsoft.com/office/drawing/2014/main" id="{BD84BCBC-42D4-4AD2-A8BB-B67C09391B1E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D627E46-902C-4083-9A03-FF3B53B8B5AA}"/>
                </a:ext>
              </a:extLst>
            </p:cNvPr>
            <p:cNvSpPr txBox="1"/>
            <p:nvPr/>
          </p:nvSpPr>
          <p:spPr>
            <a:xfrm>
              <a:off x="841430" y="4915833"/>
              <a:ext cx="141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en-US" dirty="0"/>
                <a:t>ঊ</a:t>
              </a:r>
              <a:r>
                <a:rPr lang="as-IN" dirty="0"/>
                <a:t>র</a:t>
              </a:r>
              <a:r>
                <a:rPr lang="en-US" dirty="0" err="1"/>
                <a:t>্ধব</a:t>
              </a:r>
              <a:r>
                <a:rPr lang="as-IN" dirty="0"/>
                <a:t>শ</a:t>
              </a:r>
              <a:r>
                <a:rPr lang="en-US" dirty="0" err="1"/>
                <a:t>্বাসে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4E10AEA-9361-4095-BBFC-463B69DB4A98}"/>
              </a:ext>
            </a:extLst>
          </p:cNvPr>
          <p:cNvGrpSpPr/>
          <p:nvPr/>
        </p:nvGrpSpPr>
        <p:grpSpPr>
          <a:xfrm>
            <a:off x="7676545" y="5083376"/>
            <a:ext cx="4210655" cy="700235"/>
            <a:chOff x="7689546" y="4466595"/>
            <a:chExt cx="4215433" cy="700235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ED4153A-EF9B-4469-B5D5-C0BB3E379D01}"/>
                </a:ext>
              </a:extLst>
            </p:cNvPr>
            <p:cNvGrpSpPr/>
            <p:nvPr/>
          </p:nvGrpSpPr>
          <p:grpSpPr>
            <a:xfrm>
              <a:off x="7689546" y="4466595"/>
              <a:ext cx="4215433" cy="700235"/>
              <a:chOff x="2685833" y="2438656"/>
              <a:chExt cx="1400175" cy="679194"/>
            </a:xfrm>
          </p:grpSpPr>
          <p:sp>
            <p:nvSpPr>
              <p:cNvPr id="57" name="Rectangle: Diagonal Corners Rounded 56">
                <a:extLst>
                  <a:ext uri="{FF2B5EF4-FFF2-40B4-BE49-F238E27FC236}">
                    <a16:creationId xmlns:a16="http://schemas.microsoft.com/office/drawing/2014/main" id="{A7386CE8-E129-44DB-9661-6804BDAA6D90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Rectangle: Diagonal Corners Rounded 57">
                <a:extLst>
                  <a:ext uri="{FF2B5EF4-FFF2-40B4-BE49-F238E27FC236}">
                    <a16:creationId xmlns:a16="http://schemas.microsoft.com/office/drawing/2014/main" id="{E800AB7C-FD42-4346-85BA-6EEB12BAA283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52952F7-E185-4FE2-B1B3-CE21568AC63D}"/>
                </a:ext>
              </a:extLst>
            </p:cNvPr>
            <p:cNvSpPr txBox="1"/>
            <p:nvPr/>
          </p:nvSpPr>
          <p:spPr>
            <a:xfrm>
              <a:off x="9039787" y="4557977"/>
              <a:ext cx="15149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অ</a:t>
              </a:r>
              <a:r>
                <a:rPr lang="as-IN" dirty="0">
                  <a:solidFill>
                    <a:schemeClr val="bg1"/>
                  </a:solidFill>
                </a:rPr>
                <a:t>ত</a:t>
              </a:r>
              <a:r>
                <a:rPr lang="en-US" dirty="0">
                  <a:solidFill>
                    <a:schemeClr val="bg1"/>
                  </a:solidFill>
                </a:rPr>
                <a:t>ি </a:t>
              </a:r>
              <a:r>
                <a:rPr lang="as-IN" dirty="0">
                  <a:solidFill>
                    <a:schemeClr val="bg1"/>
                  </a:solidFill>
                </a:rPr>
                <a:t>দ</a:t>
              </a:r>
              <a:r>
                <a:rPr lang="en-US" dirty="0">
                  <a:solidFill>
                    <a:schemeClr val="bg1"/>
                  </a:solidFill>
                </a:rPr>
                <a:t>্</a:t>
              </a:r>
              <a:r>
                <a:rPr lang="as-IN" dirty="0">
                  <a:solidFill>
                    <a:schemeClr val="bg1"/>
                  </a:solidFill>
                </a:rPr>
                <a:t>র</a:t>
              </a:r>
              <a:r>
                <a:rPr lang="en-US" dirty="0">
                  <a:solidFill>
                    <a:schemeClr val="bg1"/>
                  </a:solidFill>
                </a:rPr>
                <a:t>ু</a:t>
              </a:r>
              <a:r>
                <a:rPr lang="as-IN" dirty="0">
                  <a:solidFill>
                    <a:schemeClr val="bg1"/>
                  </a:solidFill>
                </a:rPr>
                <a:t>ত</a:t>
              </a:r>
              <a:r>
                <a:rPr lang="en-US" dirty="0">
                  <a:solidFill>
                    <a:schemeClr val="bg1"/>
                  </a:solidFill>
                </a:rPr>
                <a:t>ব</a:t>
              </a:r>
              <a:r>
                <a:rPr lang="as-IN" dirty="0">
                  <a:solidFill>
                    <a:schemeClr val="bg1"/>
                  </a:solidFill>
                </a:rPr>
                <a:t>ে</a:t>
              </a:r>
              <a:r>
                <a:rPr lang="en-US" dirty="0">
                  <a:solidFill>
                    <a:schemeClr val="bg1"/>
                  </a:solidFill>
                </a:rPr>
                <a:t>গ</a:t>
              </a:r>
              <a:r>
                <a:rPr lang="as-IN" dirty="0">
                  <a:solidFill>
                    <a:schemeClr val="bg1"/>
                  </a:solidFill>
                </a:rPr>
                <a:t>ে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5E9E794-E98C-4CD3-B94D-51F3EBF5B0BB}"/>
              </a:ext>
            </a:extLst>
          </p:cNvPr>
          <p:cNvGrpSpPr/>
          <p:nvPr/>
        </p:nvGrpSpPr>
        <p:grpSpPr>
          <a:xfrm>
            <a:off x="586724" y="5865761"/>
            <a:ext cx="2002642" cy="700235"/>
            <a:chOff x="742300" y="5704232"/>
            <a:chExt cx="2002642" cy="70023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F32C6EC-8E36-453B-B377-FC662C7A4918}"/>
                </a:ext>
              </a:extLst>
            </p:cNvPr>
            <p:cNvGrpSpPr/>
            <p:nvPr/>
          </p:nvGrpSpPr>
          <p:grpSpPr>
            <a:xfrm>
              <a:off x="742300" y="5704232"/>
              <a:ext cx="2002642" cy="700235"/>
              <a:chOff x="2685833" y="2438656"/>
              <a:chExt cx="1400175" cy="679194"/>
            </a:xfrm>
          </p:grpSpPr>
          <p:sp>
            <p:nvSpPr>
              <p:cNvPr id="61" name="Rectangle: Diagonal Corners Rounded 60">
                <a:extLst>
                  <a:ext uri="{FF2B5EF4-FFF2-40B4-BE49-F238E27FC236}">
                    <a16:creationId xmlns:a16="http://schemas.microsoft.com/office/drawing/2014/main" id="{4EF4E263-9086-4556-8AC4-855DD337D668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: Diagonal Corners Rounded 61">
                <a:extLst>
                  <a:ext uri="{FF2B5EF4-FFF2-40B4-BE49-F238E27FC236}">
                    <a16:creationId xmlns:a16="http://schemas.microsoft.com/office/drawing/2014/main" id="{B79746BA-64FF-4461-BAAC-06AE3A99C7D3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413A86F-3A17-476C-BF24-2CA12CBB076F}"/>
                </a:ext>
              </a:extLst>
            </p:cNvPr>
            <p:cNvSpPr txBox="1"/>
            <p:nvPr/>
          </p:nvSpPr>
          <p:spPr>
            <a:xfrm>
              <a:off x="983721" y="5823516"/>
              <a:ext cx="141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en-US" dirty="0"/>
                <a:t>অ</a:t>
              </a:r>
              <a:r>
                <a:rPr lang="as-IN" dirty="0"/>
                <a:t>ভ</a:t>
              </a:r>
              <a:r>
                <a:rPr lang="en-US" dirty="0"/>
                <a:t>ি</a:t>
              </a:r>
              <a:r>
                <a:rPr lang="as-IN" dirty="0"/>
                <a:t>প</a:t>
              </a:r>
              <a:r>
                <a:rPr lang="en-US" dirty="0"/>
                <a:t>্</a:t>
              </a:r>
              <a:r>
                <a:rPr lang="as-IN" dirty="0"/>
                <a:t>র</a:t>
              </a:r>
              <a:r>
                <a:rPr lang="en-US" dirty="0"/>
                <a:t>া</a:t>
              </a:r>
              <a:r>
                <a:rPr lang="as-IN" dirty="0"/>
                <a:t>য়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436A2C3-E16B-4D49-A5F2-E211AC6AEEFC}"/>
              </a:ext>
            </a:extLst>
          </p:cNvPr>
          <p:cNvGrpSpPr/>
          <p:nvPr/>
        </p:nvGrpSpPr>
        <p:grpSpPr>
          <a:xfrm>
            <a:off x="7676545" y="5865759"/>
            <a:ext cx="4210655" cy="700235"/>
            <a:chOff x="7689544" y="5326977"/>
            <a:chExt cx="4215433" cy="70023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3C66073-8818-4086-9288-3342393A3D82}"/>
                </a:ext>
              </a:extLst>
            </p:cNvPr>
            <p:cNvGrpSpPr/>
            <p:nvPr/>
          </p:nvGrpSpPr>
          <p:grpSpPr>
            <a:xfrm>
              <a:off x="7689544" y="5326977"/>
              <a:ext cx="4215433" cy="700235"/>
              <a:chOff x="2685833" y="2438656"/>
              <a:chExt cx="1400175" cy="679194"/>
            </a:xfrm>
          </p:grpSpPr>
          <p:sp>
            <p:nvSpPr>
              <p:cNvPr id="65" name="Rectangle: Diagonal Corners Rounded 64">
                <a:extLst>
                  <a:ext uri="{FF2B5EF4-FFF2-40B4-BE49-F238E27FC236}">
                    <a16:creationId xmlns:a16="http://schemas.microsoft.com/office/drawing/2014/main" id="{0ACC0CBB-54BD-4DC5-A7D6-23BCD807E5C8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400175" cy="67919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100000">
                    <a:srgbClr val="DC6629"/>
                  </a:gs>
                  <a:gs pos="52000">
                    <a:schemeClr val="bg1"/>
                  </a:gs>
                  <a:gs pos="0">
                    <a:srgbClr val="EA5222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Rectangle: Diagonal Corners Rounded 65">
                <a:extLst>
                  <a:ext uri="{FF2B5EF4-FFF2-40B4-BE49-F238E27FC236}">
                    <a16:creationId xmlns:a16="http://schemas.microsoft.com/office/drawing/2014/main" id="{7F6DA1D0-EFE3-42DD-B301-D5B14D0C9078}"/>
                  </a:ext>
                </a:extLst>
              </p:cNvPr>
              <p:cNvSpPr/>
              <p:nvPr/>
            </p:nvSpPr>
            <p:spPr>
              <a:xfrm>
                <a:off x="2685833" y="2438656"/>
                <a:ext cx="1323453" cy="590558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gradFill>
                <a:gsLst>
                  <a:gs pos="47000">
                    <a:srgbClr val="DC6629"/>
                  </a:gs>
                  <a:gs pos="100000">
                    <a:srgbClr val="F9E6DC"/>
                  </a:gs>
                  <a:gs pos="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958AE11-573E-43E1-AAB5-4C9A168B92D0}"/>
                </a:ext>
              </a:extLst>
            </p:cNvPr>
            <p:cNvSpPr txBox="1"/>
            <p:nvPr/>
          </p:nvSpPr>
          <p:spPr>
            <a:xfrm>
              <a:off x="9531521" y="5474165"/>
              <a:ext cx="725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ই</a:t>
              </a:r>
              <a:r>
                <a:rPr lang="as-IN" dirty="0">
                  <a:solidFill>
                    <a:schemeClr val="bg1"/>
                  </a:solidFill>
                </a:rPr>
                <a:t>চ</a:t>
              </a:r>
              <a:r>
                <a:rPr lang="en-US" dirty="0" err="1">
                  <a:solidFill>
                    <a:schemeClr val="bg1"/>
                  </a:solidFill>
                </a:rPr>
                <a:t>্ছা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4" name="Picture 2" descr="কাবুল এর ছবির ফলাফল">
            <a:extLst>
              <a:ext uri="{FF2B5EF4-FFF2-40B4-BE49-F238E27FC236}">
                <a16:creationId xmlns:a16="http://schemas.microsoft.com/office/drawing/2014/main" id="{5F6B2E48-FCEF-46BE-97C4-7893F80FB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930" y="1165434"/>
            <a:ext cx="1314930" cy="707436"/>
          </a:xfrm>
          <a:prstGeom prst="rect">
            <a:avLst/>
          </a:prstGeom>
          <a:ln>
            <a:noFill/>
          </a:ln>
          <a:effectLst>
            <a:outerShdw blurRad="152400" sx="103000" sy="103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সম্পর্কিত ছবি">
            <a:extLst>
              <a:ext uri="{FF2B5EF4-FFF2-40B4-BE49-F238E27FC236}">
                <a16:creationId xmlns:a16="http://schemas.microsoft.com/office/drawing/2014/main" id="{B1C87539-9249-4CFC-AFCE-8E6D26F7C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76" y="1882604"/>
            <a:ext cx="1295384" cy="707436"/>
          </a:xfrm>
          <a:prstGeom prst="rect">
            <a:avLst/>
          </a:prstGeom>
          <a:ln>
            <a:noFill/>
          </a:ln>
          <a:effectLst>
            <a:outerShdw blurRad="152400" sx="103000" sy="103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ime এর ছবির ফলাফল">
            <a:extLst>
              <a:ext uri="{FF2B5EF4-FFF2-40B4-BE49-F238E27FC236}">
                <a16:creationId xmlns:a16="http://schemas.microsoft.com/office/drawing/2014/main" id="{E620CDDC-3C42-4414-B6E1-2E1AD2BC4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13475" y="2625009"/>
            <a:ext cx="1275839" cy="8668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8F1A14A-87C8-4762-8434-F21BA35C08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476" y="4376525"/>
            <a:ext cx="1295384" cy="739557"/>
          </a:xfrm>
          <a:prstGeom prst="rect">
            <a:avLst/>
          </a:prstGeom>
        </p:spPr>
      </p:pic>
      <p:pic>
        <p:nvPicPr>
          <p:cNvPr id="87" name="Picture 12" descr="কন্যা এর ছবির ফলাফল">
            <a:extLst>
              <a:ext uri="{FF2B5EF4-FFF2-40B4-BE49-F238E27FC236}">
                <a16:creationId xmlns:a16="http://schemas.microsoft.com/office/drawing/2014/main" id="{3EA5D886-632F-4160-A0A7-A1FAF7917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93930" y="3609866"/>
            <a:ext cx="1295385" cy="74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B3F910ED-B902-481B-B5D3-5B2E9B4C65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3474" y="5116082"/>
            <a:ext cx="1295383" cy="74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9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3655</TotalTime>
  <Words>1693</Words>
  <Application>Microsoft Office PowerPoint</Application>
  <PresentationFormat>Widescreen</PresentationFormat>
  <Paragraphs>151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ArhialkhanMJ</vt:lpstr>
      <vt:lpstr>Arial</vt:lpstr>
      <vt:lpstr>Calibri</vt:lpstr>
      <vt:lpstr>Calibri Light</vt:lpstr>
      <vt:lpstr>Nikosh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Achintya Mondal</dc:creator>
  <cp:lastModifiedBy>DOEL</cp:lastModifiedBy>
  <cp:revision>152</cp:revision>
  <dcterms:created xsi:type="dcterms:W3CDTF">2019-10-20T03:09:17Z</dcterms:created>
  <dcterms:modified xsi:type="dcterms:W3CDTF">2020-11-29T15:28:31Z</dcterms:modified>
</cp:coreProperties>
</file>