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18"/>
  </p:notesMasterIdLst>
  <p:sldIdLst>
    <p:sldId id="256" r:id="rId2"/>
    <p:sldId id="275" r:id="rId3"/>
    <p:sldId id="258" r:id="rId4"/>
    <p:sldId id="259" r:id="rId5"/>
    <p:sldId id="260" r:id="rId6"/>
    <p:sldId id="261" r:id="rId7"/>
    <p:sldId id="266" r:id="rId8"/>
    <p:sldId id="274" r:id="rId9"/>
    <p:sldId id="267" r:id="rId10"/>
    <p:sldId id="271" r:id="rId11"/>
    <p:sldId id="272" r:id="rId12"/>
    <p:sldId id="268" r:id="rId13"/>
    <p:sldId id="263" r:id="rId14"/>
    <p:sldId id="273" r:id="rId15"/>
    <p:sldId id="264" r:id="rId16"/>
    <p:sldId id="26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48"/>
      </p:cViewPr>
      <p:guideLst>
        <p:guide orient="horz" pos="2160"/>
        <p:guide pos="2880"/>
      </p:guideLst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E5212-D3F3-4020-BC30-2FE331AF3FCD}" type="datetimeFigureOut">
              <a:rPr lang="en-US" smtClean="0"/>
              <a:pPr/>
              <a:t>29-Nov-20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1D944-C4FA-44A8-A811-901AC78D53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904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1D944-C4FA-44A8-A811-901AC78D537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42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1D944-C4FA-44A8-A811-901AC78D537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199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020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910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53866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089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341741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0251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9902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107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372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48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250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29-Nov-20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019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29-Nov-20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185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29-Nov-20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231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785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887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29-Nov-20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391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90800" y="215900"/>
            <a:ext cx="3657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1562"/>
            <a:ext cx="9144000" cy="562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078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30480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কঠিন শব্দের অর্থ জানা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2648" y="122355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পাণি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92368" y="1220502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8744" y="2662654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ভূস্বামী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89320" y="2668750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জমিদার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/ জমির মালিক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5696" y="4268522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কাঙাল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95416" y="4262426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নিঃস্ব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দরিদ্র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8744" y="5646232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ভূধর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95416" y="5644896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পাহাড়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lk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3775" y="1228777"/>
            <a:ext cx="1393371" cy="1293845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4" name="Picture 13" descr="1459195_439586606142074_668233421_n.jpg"/>
          <p:cNvPicPr>
            <a:picLocks noChangeAspect="1"/>
          </p:cNvPicPr>
          <p:nvPr/>
        </p:nvPicPr>
        <p:blipFill>
          <a:blip r:embed="rId3"/>
          <a:srcRect l="8261" t="64477" r="48696"/>
          <a:stretch>
            <a:fillRect/>
          </a:stretch>
        </p:blipFill>
        <p:spPr>
          <a:xfrm flipH="1">
            <a:off x="3124200" y="4261925"/>
            <a:ext cx="1624818" cy="1087315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6" name="Picture 15" descr="gfss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1" y="5649281"/>
            <a:ext cx="1828800" cy="105632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7" name="Picture 4" descr="C:\Users\ANIK\Downloads\kin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795505"/>
            <a:ext cx="1578774" cy="1314041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848646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বিশ্বনিখিল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03848" y="845598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গোটা দুনিয়া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9818" y="2587752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ধাম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06466" y="2602992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তীর্থস্থান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5046" y="40386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ঘটে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2550" y="4035552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মাথার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মগজে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1996" y="5644896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ললাট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08644" y="5641848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কপাল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pritib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342" y="327196"/>
            <a:ext cx="1430543" cy="1374321"/>
          </a:xfrm>
          <a:prstGeom prst="rect">
            <a:avLst/>
          </a:prstGeom>
        </p:spPr>
      </p:pic>
      <p:pic>
        <p:nvPicPr>
          <p:cNvPr id="13" name="Picture 12" descr="1385172567.jpg"/>
          <p:cNvPicPr>
            <a:picLocks noChangeAspect="1"/>
          </p:cNvPicPr>
          <p:nvPr/>
        </p:nvPicPr>
        <p:blipFill>
          <a:blip r:embed="rId3" cstate="print"/>
          <a:srcRect l="1667" t="521" r="44167" b="14843"/>
          <a:stretch>
            <a:fillRect/>
          </a:stretch>
        </p:blipFill>
        <p:spPr>
          <a:xfrm>
            <a:off x="3163824" y="3645530"/>
            <a:ext cx="1472061" cy="1472061"/>
          </a:xfrm>
          <a:prstGeom prst="rect">
            <a:avLst/>
          </a:prstGeom>
        </p:spPr>
      </p:pic>
      <p:pic>
        <p:nvPicPr>
          <p:cNvPr id="14" name="Picture 13" descr="age-prosthetic-2.jpg"/>
          <p:cNvPicPr>
            <a:picLocks noChangeAspect="1"/>
          </p:cNvPicPr>
          <p:nvPr/>
        </p:nvPicPr>
        <p:blipFill>
          <a:blip r:embed="rId4"/>
          <a:srcRect l="23162" t="20936" r="24628" b="60234"/>
          <a:stretch>
            <a:fillRect/>
          </a:stretch>
        </p:blipFill>
        <p:spPr>
          <a:xfrm>
            <a:off x="2895600" y="5334000"/>
            <a:ext cx="1981200" cy="106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 descr="250px-Varanasi_collag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5342" y="1905000"/>
            <a:ext cx="1214258" cy="16940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177800"/>
            <a:ext cx="3492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260600"/>
            <a:ext cx="5486400" cy="411480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67000" y="685800"/>
            <a:ext cx="380962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</a:p>
        </p:txBody>
      </p:sp>
      <p:sp>
        <p:nvSpPr>
          <p:cNvPr id="6" name="TextBox 5"/>
          <p:cNvSpPr txBox="1"/>
          <p:nvPr/>
        </p:nvSpPr>
        <p:spPr>
          <a:xfrm rot="10800000" flipV="1">
            <a:off x="914400" y="2392462"/>
            <a:ext cx="75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দুই বিঘা জমি কবিতা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অ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বলম্বনে উপেনের তীর্থভ্রমণের বিবরণ দাও।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41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381000"/>
            <a:ext cx="5334000" cy="144655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2514600"/>
            <a:ext cx="84160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প্রথম বাঙ্গালী নোবেল বিজেতা কে?</a:t>
            </a:r>
          </a:p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২। কত সালে এবং কোন গ্রন্থের জন্য তিনি নোবেল পুরস্কার পান?</a:t>
            </a:r>
          </a:p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৩। উপেনের কতটুকু জমি ছিল?</a:t>
            </a:r>
          </a:p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৪। কোন সাহিত্যিক দুই দেশের জাতীয় সংগীত রচয়িতা?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1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10800000" flipV="1">
            <a:off x="838200" y="3007042"/>
            <a:ext cx="79620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বিত্তবানদের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কূটকৌশলে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লোভে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দরিদ্র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আরো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সর্বস্বান্ত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দুই বিঘা জমির আলোকে বিচার কর।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3352800"/>
            <a:ext cx="6248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     </a:t>
            </a:r>
            <a:endParaRPr lang="en-US" sz="8000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67000" y="457200"/>
            <a:ext cx="290015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</a:t>
            </a:r>
            <a:r>
              <a:rPr lang="bn-BD" sz="6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431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95600" y="228600"/>
            <a:ext cx="348773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 descr="1424530_447580425346433_31437720_n.jpg"/>
          <p:cNvPicPr>
            <a:picLocks noChangeAspect="1"/>
          </p:cNvPicPr>
          <p:nvPr/>
        </p:nvPicPr>
        <p:blipFill>
          <a:blip r:embed="rId2"/>
          <a:srcRect b="18222"/>
          <a:stretch>
            <a:fillRect/>
          </a:stretch>
        </p:blipFill>
        <p:spPr>
          <a:xfrm>
            <a:off x="1295400" y="1219200"/>
            <a:ext cx="6833152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604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/>
          <p:cNvSpPr/>
          <p:nvPr/>
        </p:nvSpPr>
        <p:spPr>
          <a:xfrm>
            <a:off x="36871" y="304800"/>
            <a:ext cx="2090585" cy="1450731"/>
          </a:xfrm>
          <a:prstGeom prst="right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400" b="1" dirty="0">
                <a:solidFill>
                  <a:srgbClr val="002060"/>
                </a:solidFill>
                <a:latin typeface="shNikoshBAN"/>
                <a:cs typeface="NikoshBAN" panose="02000000000000000000" pitchFamily="2" charset="0"/>
              </a:rPr>
              <a:t>শিক্ষক পরিচিতি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380271" y="152400"/>
            <a:ext cx="4656803" cy="28956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মোছাঃ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রিফা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আক্তার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শায়েস্তাগঞ্জ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বিদ্যালয়,হবিগঞ্জ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mahbubarifa529571@gmail.com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endParaRPr lang="bn-BD" sz="24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164077" y="4128286"/>
            <a:ext cx="2258346" cy="1601559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bn-IN" sz="3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17783" y="3886200"/>
            <a:ext cx="4219291" cy="208573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3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 - </a:t>
            </a:r>
            <a:r>
              <a:rPr lang="en-US" sz="33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bn-IN" sz="33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bn-IN" sz="33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3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 – </a:t>
            </a:r>
            <a:r>
              <a:rPr lang="en-US" sz="33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সাহিত্য</a:t>
            </a:r>
            <a:r>
              <a:rPr lang="en-US" sz="33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কণিকা</a:t>
            </a:r>
            <a:r>
              <a:rPr lang="en-US" sz="33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3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3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bn-IN" sz="33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en-US" sz="33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৪৫ ম</a:t>
            </a:r>
            <a:r>
              <a:rPr lang="bn-IN" sz="33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িনিট</a:t>
            </a:r>
            <a:endParaRPr lang="en-US" sz="33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553" y="3752727"/>
            <a:ext cx="1943100" cy="2352675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474" y="625209"/>
            <a:ext cx="1960779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20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62200" y="228600"/>
            <a:ext cx="487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 কি দেখা যাচ্ছে?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Sanower (1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200366"/>
            <a:ext cx="4046594" cy="3371634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Picture 2" descr="C:\Users\ANIK\Downloads\farmar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00366"/>
            <a:ext cx="3819525" cy="3371634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32912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1219200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87500" y="368300"/>
            <a:ext cx="5562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8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   </a:t>
            </a:r>
          </a:p>
        </p:txBody>
      </p:sp>
      <p:sp>
        <p:nvSpPr>
          <p:cNvPr id="4" name="Rectangle 3"/>
          <p:cNvSpPr/>
          <p:nvPr/>
        </p:nvSpPr>
        <p:spPr>
          <a:xfrm>
            <a:off x="1295400" y="2497393"/>
            <a:ext cx="45667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দুই বিঘা জমি 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24200" y="3710851"/>
            <a:ext cx="35814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রবীন্দ্রনাথ ঠাকুর</a:t>
            </a:r>
            <a:endParaRPr lang="en-US" sz="4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662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209800"/>
            <a:ext cx="8001000" cy="317009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…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কবি পরিচি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বলতে 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; 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কবিতাটি শুদ্ধ উচ্চারণে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আবৃত্তি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করতে 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; 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মূলভাব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পারবে।</a:t>
            </a: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000" y="533400"/>
            <a:ext cx="335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bn-BD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483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1371600"/>
            <a:ext cx="3743739" cy="43053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TextBox 6"/>
          <p:cNvSpPr txBox="1"/>
          <p:nvPr/>
        </p:nvSpPr>
        <p:spPr>
          <a:xfrm>
            <a:off x="381000" y="6858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রবীন্দ্রনাথ ঠাকুর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Callout 8"/>
          <p:cNvSpPr/>
          <p:nvPr/>
        </p:nvSpPr>
        <p:spPr>
          <a:xfrm>
            <a:off x="3318328" y="1511300"/>
            <a:ext cx="1498600" cy="889000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জন্ম তারিখ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ight Arrow Callout 9"/>
          <p:cNvSpPr/>
          <p:nvPr/>
        </p:nvSpPr>
        <p:spPr>
          <a:xfrm>
            <a:off x="3305628" y="3035300"/>
            <a:ext cx="1498600" cy="889000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শিক্ষা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ight Arrow Callout 10"/>
          <p:cNvSpPr/>
          <p:nvPr/>
        </p:nvSpPr>
        <p:spPr>
          <a:xfrm>
            <a:off x="3292928" y="4737100"/>
            <a:ext cx="1498600" cy="889000"/>
          </a:xfrm>
          <a:prstGeom prst="rightArrowCallout">
            <a:avLst>
              <a:gd name="adj1" fmla="val 25000"/>
              <a:gd name="adj2" fmla="val 25000"/>
              <a:gd name="adj3" fmla="val 22551"/>
              <a:gd name="adj4" fmla="val 722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সাহিত্যকর্ম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12259" y="1460500"/>
            <a:ext cx="40513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NikoshBAN" pitchFamily="2" charset="0"/>
                <a:cs typeface="NikoshBAN" pitchFamily="2" charset="0"/>
              </a:rPr>
              <a:t>১৮৬১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৭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মে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কলকাতার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জোড়াসাঁকোর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ঠাকুর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পরিবারে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86859" y="2755900"/>
            <a:ext cx="4254500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প্রাতিষ্ঠানিক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সতের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বয়সে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ব্যারিষ্টারি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বিলাত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যান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ফিরে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আসেন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86859" y="4445000"/>
            <a:ext cx="4357141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কাব্য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সোনারতরী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গীতাঞ্জলী</a:t>
            </a:r>
            <a:endParaRPr lang="en-US" sz="3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উপন্যাস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ঘরেবাইরে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শেষের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কবিতা</a:t>
            </a:r>
            <a:endParaRPr lang="en-US" sz="3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নাটক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বিসর্জন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রক্তকরবী</a:t>
            </a:r>
            <a:endParaRPr lang="en-US" sz="3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85280" y="24825"/>
            <a:ext cx="495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40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 animBg="1"/>
      <p:bldP spid="11" grpId="0" animBg="1"/>
      <p:bldP spid="15" grpId="0"/>
      <p:bldP spid="16" grpId="0"/>
      <p:bldP spid="1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Arrow Callout 6"/>
          <p:cNvSpPr/>
          <p:nvPr/>
        </p:nvSpPr>
        <p:spPr>
          <a:xfrm>
            <a:off x="3340100" y="1447800"/>
            <a:ext cx="1663700" cy="889000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পুরস্কার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Callout 7"/>
          <p:cNvSpPr/>
          <p:nvPr/>
        </p:nvSpPr>
        <p:spPr>
          <a:xfrm>
            <a:off x="3289300" y="2489200"/>
            <a:ext cx="1663700" cy="889000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অন্যান্য কৃতিত্ব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Callout 8"/>
          <p:cNvSpPr/>
          <p:nvPr/>
        </p:nvSpPr>
        <p:spPr>
          <a:xfrm>
            <a:off x="3302000" y="4622800"/>
            <a:ext cx="1663700" cy="889000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মৃত্যূ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1295400"/>
            <a:ext cx="3743739" cy="43053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>
            <a:off x="5054600" y="1371600"/>
            <a:ext cx="403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১৯১৩ সালে গীতাঞ্জলী কাব্যগ্রন্থের জন্য নোবেল পুরস্কার পান।</a:t>
            </a:r>
            <a:endParaRPr lang="en-US" sz="3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53000" y="2413000"/>
            <a:ext cx="434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চিন্তাবিদ, শিক্ষাবিদ, সুরকার, নাট্যকার, নাট্যপরিচালক, অভিনেতা</a:t>
            </a:r>
            <a:endParaRPr lang="en-US" sz="3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ight Arrow Callout 12"/>
          <p:cNvSpPr/>
          <p:nvPr/>
        </p:nvSpPr>
        <p:spPr>
          <a:xfrm>
            <a:off x="3314700" y="3594100"/>
            <a:ext cx="1663700" cy="889000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অবদান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65700" y="3517900"/>
            <a:ext cx="434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শিক্ষাবিস্তারে বিশ্বভারতী ও শান্তি নিকেতন প্রতিষ্ঠা করেন।</a:t>
            </a:r>
            <a:endParaRPr lang="en-US" sz="3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16500" y="4787900"/>
            <a:ext cx="4343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১৯৪১ সালের ৭ আগষ্ট</a:t>
            </a:r>
            <a:endParaRPr lang="en-US" sz="30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171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/>
      <p:bldP spid="12" grpId="0"/>
      <p:bldP spid="13" grpId="0" animBg="1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609600"/>
            <a:ext cx="533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2895600"/>
            <a:ext cx="822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রবীন্দ্রনাথ ঠাকুরের জীবন ও সাহিত্য কর্ম সম্পর্কে নিজের ভাষায় লিখ।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64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1676400"/>
            <a:ext cx="3492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আদর্শ পাঠ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1238</TotalTime>
  <Words>272</Words>
  <Application>Microsoft Office PowerPoint</Application>
  <PresentationFormat>On-screen Show (4:3)</PresentationFormat>
  <Paragraphs>74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Calibri</vt:lpstr>
      <vt:lpstr>Nikosh</vt:lpstr>
      <vt:lpstr>NikoshBAN</vt:lpstr>
      <vt:lpstr>shNikoshBAN</vt:lpstr>
      <vt:lpstr>Trebuchet MS</vt:lpstr>
      <vt:lpstr>Vrinda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DOEL</cp:lastModifiedBy>
  <cp:revision>167</cp:revision>
  <dcterms:created xsi:type="dcterms:W3CDTF">2006-08-16T00:00:00Z</dcterms:created>
  <dcterms:modified xsi:type="dcterms:W3CDTF">2020-11-29T12:12:29Z</dcterms:modified>
</cp:coreProperties>
</file>