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9" r:id="rId4"/>
    <p:sldId id="260" r:id="rId5"/>
    <p:sldId id="262" r:id="rId6"/>
    <p:sldId id="263" r:id="rId7"/>
    <p:sldId id="264" r:id="rId8"/>
    <p:sldId id="277" r:id="rId9"/>
    <p:sldId id="278" r:id="rId10"/>
    <p:sldId id="267" r:id="rId11"/>
    <p:sldId id="27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IN" sz="3200" b="1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IN" sz="2800" b="1" dirty="0" smtClean="0">
              <a:effectLst/>
              <a:latin typeface="NikoshBAN" pitchFamily="2" charset="0"/>
              <a:cs typeface="NikoshBAN" pitchFamily="2" charset="0"/>
            </a:rPr>
            <a:t>নেটওয়ার্ক</a:t>
          </a:r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1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1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IN" b="1" dirty="0" smtClean="0">
              <a:effectLst/>
              <a:latin typeface="NikoshBAN" pitchFamily="2" charset="0"/>
              <a:cs typeface="NikoshBAN" pitchFamily="2" charset="0"/>
            </a:rPr>
            <a:t>সুইচ</a:t>
          </a:r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রাউটার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/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4" custScaleX="134901" custScaleY="99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4" custRadScaleRad="104463" custRadScaleInc="-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58BA-960E-4A34-BE71-F127DE5F0178}" type="pres">
      <dgm:prSet presAssocID="{558ED733-9DDB-4759-AFA7-C2148B7678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F60B44-15FE-4086-B345-17DD17BC8C9B}" type="pres">
      <dgm:prSet presAssocID="{558ED733-9DDB-4759-AFA7-C2148B7678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3" presStyleCnt="4" custScaleX="117850" custScaleY="123281" custRadScaleRad="111795" custRadScaleInc="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52BE8-1734-4C96-B3B0-78772A673DD1}" type="presOf" srcId="{7DFDB2E6-611D-40FA-8F4E-846A4F9D452D}" destId="{C45B2A9E-5FFF-49C6-981C-452C338E3286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4962D03-D3B4-4ADC-8169-EFBAD835711A}" type="presOf" srcId="{A28D751E-42AE-427F-B10A-E309000B52CD}" destId="{A86C6B06-0941-465E-B17F-BA522AB9E6C7}" srcOrd="1" destOrd="0" presId="urn:microsoft.com/office/officeart/2005/8/layout/radial1"/>
    <dgm:cxn modelId="{B7D6785A-B1F9-4C9B-A3DE-956FCB41944B}" type="presOf" srcId="{7DFDB2E6-611D-40FA-8F4E-846A4F9D452D}" destId="{609746C2-E8C4-4A0A-A369-8E350DECD456}" srcOrd="1" destOrd="0" presId="urn:microsoft.com/office/officeart/2005/8/layout/radial1"/>
    <dgm:cxn modelId="{D10F14A4-911C-47E6-8F38-0DBE65E1E75E}" type="presOf" srcId="{558ED733-9DDB-4759-AFA7-C2148B76782F}" destId="{F3AE58BA-960E-4A34-BE71-F127DE5F0178}" srcOrd="0" destOrd="0" presId="urn:microsoft.com/office/officeart/2005/8/layout/radial1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21B720C-7342-4D72-A857-D9CA18B579FA}" type="presOf" srcId="{78EE66F8-B4DD-4B45-9EBE-1EEF179A92A3}" destId="{9D6382AA-E4D9-423C-AE60-394B9CF8275A}" srcOrd="0" destOrd="0" presId="urn:microsoft.com/office/officeart/2005/8/layout/radial1"/>
    <dgm:cxn modelId="{19CF544B-70C0-40EC-9181-9B7EF13E607C}" type="presOf" srcId="{3D38940F-488E-4212-80C6-05757F25C108}" destId="{F141CF5C-6D4A-4A9E-A9FE-5FD68496E41C}" srcOrd="0" destOrd="0" presId="urn:microsoft.com/office/officeart/2005/8/layout/radial1"/>
    <dgm:cxn modelId="{1238882B-9C82-456F-83E3-C21C873C402D}" type="presOf" srcId="{A28D751E-42AE-427F-B10A-E309000B52CD}" destId="{1681749C-4E77-4AFD-9003-367654AC1151}" srcOrd="0" destOrd="0" presId="urn:microsoft.com/office/officeart/2005/8/layout/radial1"/>
    <dgm:cxn modelId="{4A52551C-FB83-4C4D-9876-FF84203D8C66}" type="presOf" srcId="{DC8DEF03-B4B2-4FDE-B53B-80EBB7EA04B7}" destId="{F22B015E-3623-4043-B8EA-2FAEABDAAE8A}" srcOrd="0" destOrd="0" presId="urn:microsoft.com/office/officeart/2005/8/layout/radial1"/>
    <dgm:cxn modelId="{50539343-7CA1-4B41-80F0-E0B5422DF9BD}" type="presOf" srcId="{E8B66E16-4FC4-4615-9350-1385C51FAEF1}" destId="{279D9462-27E7-43BE-9D5E-F3BBE42442CD}" srcOrd="0" destOrd="0" presId="urn:microsoft.com/office/officeart/2005/8/layout/radial1"/>
    <dgm:cxn modelId="{187EB5CD-177C-47B0-BEA3-7B4582ABB9C3}" type="presOf" srcId="{A2B16284-5204-4820-8B00-2E96E1D9F41B}" destId="{A2FC1977-93EA-4368-AB42-6517D9C0131F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79474727-3057-4B90-AD20-DBCBDEE2B055}" type="presOf" srcId="{F59E7803-0A6A-4C81-88EF-9C5358EA9DB1}" destId="{7C3B34AF-4A90-491A-9AFE-BF061E9C328B}" srcOrd="0" destOrd="0" presId="urn:microsoft.com/office/officeart/2005/8/layout/radial1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E9026E03-FA2E-46C7-8872-884537723699}" type="presOf" srcId="{7E427CF7-679B-4C3B-BC20-29C712F633F6}" destId="{C5C0C303-D3AA-42C8-92C9-0A4DCC38D044}" srcOrd="0" destOrd="0" presId="urn:microsoft.com/office/officeart/2005/8/layout/radial1"/>
    <dgm:cxn modelId="{A373B1CC-7B21-4B83-8D48-9DEB5084594B}" type="presOf" srcId="{E8B66E16-4FC4-4615-9350-1385C51FAEF1}" destId="{106FB81A-DA51-42D1-BE65-DB21B3660AC9}" srcOrd="1" destOrd="0" presId="urn:microsoft.com/office/officeart/2005/8/layout/radial1"/>
    <dgm:cxn modelId="{C71CB16D-F614-4C45-81C0-E8E03360B6E2}" type="presOf" srcId="{558ED733-9DDB-4759-AFA7-C2148B76782F}" destId="{8AF60B44-15FE-4086-B345-17DD17BC8C9B}" srcOrd="1" destOrd="0" presId="urn:microsoft.com/office/officeart/2005/8/layout/radial1"/>
    <dgm:cxn modelId="{AAF852AE-4620-4008-B2E2-A0D5E707AE31}" type="presParOf" srcId="{F22B015E-3623-4043-B8EA-2FAEABDAAE8A}" destId="{A2FC1977-93EA-4368-AB42-6517D9C0131F}" srcOrd="0" destOrd="0" presId="urn:microsoft.com/office/officeart/2005/8/layout/radial1"/>
    <dgm:cxn modelId="{98544075-E866-476B-B7FD-7C0192109B46}" type="presParOf" srcId="{F22B015E-3623-4043-B8EA-2FAEABDAAE8A}" destId="{1681749C-4E77-4AFD-9003-367654AC1151}" srcOrd="1" destOrd="0" presId="urn:microsoft.com/office/officeart/2005/8/layout/radial1"/>
    <dgm:cxn modelId="{0217E3C4-5115-432C-8CE8-0AE990B53072}" type="presParOf" srcId="{1681749C-4E77-4AFD-9003-367654AC1151}" destId="{A86C6B06-0941-465E-B17F-BA522AB9E6C7}" srcOrd="0" destOrd="0" presId="urn:microsoft.com/office/officeart/2005/8/layout/radial1"/>
    <dgm:cxn modelId="{6A8F62E1-DD3C-41E2-8148-39615C82FEF5}" type="presParOf" srcId="{F22B015E-3623-4043-B8EA-2FAEABDAAE8A}" destId="{C5C0C303-D3AA-42C8-92C9-0A4DCC38D044}" srcOrd="2" destOrd="0" presId="urn:microsoft.com/office/officeart/2005/8/layout/radial1"/>
    <dgm:cxn modelId="{8FC0FF77-2CFF-432A-A05D-E7DDC4C21F83}" type="presParOf" srcId="{F22B015E-3623-4043-B8EA-2FAEABDAAE8A}" destId="{279D9462-27E7-43BE-9D5E-F3BBE42442CD}" srcOrd="3" destOrd="0" presId="urn:microsoft.com/office/officeart/2005/8/layout/radial1"/>
    <dgm:cxn modelId="{3271018C-4C51-4176-9611-BC2C1AF7FB18}" type="presParOf" srcId="{279D9462-27E7-43BE-9D5E-F3BBE42442CD}" destId="{106FB81A-DA51-42D1-BE65-DB21B3660AC9}" srcOrd="0" destOrd="0" presId="urn:microsoft.com/office/officeart/2005/8/layout/radial1"/>
    <dgm:cxn modelId="{D944CE9A-ADA5-4759-9049-CB537A713515}" type="presParOf" srcId="{F22B015E-3623-4043-B8EA-2FAEABDAAE8A}" destId="{F141CF5C-6D4A-4A9E-A9FE-5FD68496E41C}" srcOrd="4" destOrd="0" presId="urn:microsoft.com/office/officeart/2005/8/layout/radial1"/>
    <dgm:cxn modelId="{591C5C97-8647-4134-9001-247A92B4D544}" type="presParOf" srcId="{F22B015E-3623-4043-B8EA-2FAEABDAAE8A}" destId="{F3AE58BA-960E-4A34-BE71-F127DE5F0178}" srcOrd="5" destOrd="0" presId="urn:microsoft.com/office/officeart/2005/8/layout/radial1"/>
    <dgm:cxn modelId="{7275C769-571C-4892-9A7E-F7FDED7A9BD8}" type="presParOf" srcId="{F3AE58BA-960E-4A34-BE71-F127DE5F0178}" destId="{8AF60B44-15FE-4086-B345-17DD17BC8C9B}" srcOrd="0" destOrd="0" presId="urn:microsoft.com/office/officeart/2005/8/layout/radial1"/>
    <dgm:cxn modelId="{9C4CAECC-BA5B-4AF3-9FC8-D4365A190C7A}" type="presParOf" srcId="{F22B015E-3623-4043-B8EA-2FAEABDAAE8A}" destId="{7C3B34AF-4A90-491A-9AFE-BF061E9C328B}" srcOrd="6" destOrd="0" presId="urn:microsoft.com/office/officeart/2005/8/layout/radial1"/>
    <dgm:cxn modelId="{2ECD0DDA-C664-4855-8F59-4457DD151BA6}" type="presParOf" srcId="{F22B015E-3623-4043-B8EA-2FAEABDAAE8A}" destId="{C45B2A9E-5FFF-49C6-981C-452C338E3286}" srcOrd="7" destOrd="0" presId="urn:microsoft.com/office/officeart/2005/8/layout/radial1"/>
    <dgm:cxn modelId="{C69905A0-B5D1-4E3A-9B74-6635255436E3}" type="presParOf" srcId="{C45B2A9E-5FFF-49C6-981C-452C338E3286}" destId="{609746C2-E8C4-4A0A-A369-8E350DECD456}" srcOrd="0" destOrd="0" presId="urn:microsoft.com/office/officeart/2005/8/layout/radial1"/>
    <dgm:cxn modelId="{9B02725F-DF24-4459-A1FF-F07DB9F77E08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350902" y="209827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84315" y="2331688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907160" y="1840016"/>
          <a:ext cx="481329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1329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792" y="1845576"/>
        <a:ext cx="24066" cy="24066"/>
      </dsp:txXfrm>
    </dsp:sp>
    <dsp:sp modelId="{C5C0C303-D3AA-42C8-92C9-0A4DCC38D044}">
      <dsp:nvSpPr>
        <dsp:cNvPr id="0" name=""/>
        <dsp:cNvSpPr/>
      </dsp:nvSpPr>
      <dsp:spPr>
        <a:xfrm>
          <a:off x="3072768" y="24709"/>
          <a:ext cx="2150112" cy="159223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4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87645" y="257886"/>
        <a:ext cx="1520358" cy="1125881"/>
      </dsp:txXfrm>
    </dsp:sp>
    <dsp:sp modelId="{279D9462-27E7-43BE-9D5E-F3BBE42442CD}">
      <dsp:nvSpPr>
        <dsp:cNvPr id="0" name=""/>
        <dsp:cNvSpPr/>
      </dsp:nvSpPr>
      <dsp:spPr>
        <a:xfrm rot="21540681">
          <a:off x="4944586" y="2858909"/>
          <a:ext cx="573104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573104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6811" y="2862175"/>
        <a:ext cx="28655" cy="28655"/>
      </dsp:txXfrm>
    </dsp:sp>
    <dsp:sp modelId="{F141CF5C-6D4A-4A9E-A9FE-5FD68496E41C}">
      <dsp:nvSpPr>
        <dsp:cNvPr id="0" name=""/>
        <dsp:cNvSpPr/>
      </dsp:nvSpPr>
      <dsp:spPr>
        <a:xfrm>
          <a:off x="5517529" y="206088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b="1" kern="1200" dirty="0" smtClean="0">
              <a:effectLst/>
              <a:latin typeface="NikoshBAN" pitchFamily="2" charset="0"/>
              <a:cs typeface="NikoshBAN" pitchFamily="2" charset="0"/>
            </a:rPr>
            <a:t>সুইচ</a:t>
          </a:r>
          <a:r>
            <a:rPr lang="bn-BD" sz="3700" b="1" kern="1200" dirty="0" smtClean="0"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37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750942" y="2294298"/>
        <a:ext cx="1127019" cy="1127019"/>
      </dsp:txXfrm>
    </dsp:sp>
    <dsp:sp modelId="{F3AE58BA-960E-4A34-BE71-F127DE5F0178}">
      <dsp:nvSpPr>
        <dsp:cNvPr id="0" name=""/>
        <dsp:cNvSpPr/>
      </dsp:nvSpPr>
      <dsp:spPr>
        <a:xfrm rot="5400000">
          <a:off x="3907562" y="391478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812" y="3920369"/>
        <a:ext cx="24026" cy="24026"/>
      </dsp:txXfrm>
    </dsp:sp>
    <dsp:sp modelId="{7C3B34AF-4A90-491A-9AFE-BF061E9C328B}">
      <dsp:nvSpPr>
        <dsp:cNvPr id="0" name=""/>
        <dsp:cNvSpPr/>
      </dsp:nvSpPr>
      <dsp:spPr>
        <a:xfrm>
          <a:off x="3350902" y="417264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b="1" kern="1200" dirty="0" smtClean="0">
              <a:latin typeface="NikoshBAN" pitchFamily="2" charset="0"/>
              <a:cs typeface="NikoshBAN" pitchFamily="2" charset="0"/>
            </a:rPr>
            <a:t>রাউটার</a:t>
          </a:r>
          <a:r>
            <a:rPr lang="bn-BD" sz="37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700" b="1" kern="1200" dirty="0">
            <a:latin typeface="NikoshBAN" pitchFamily="2" charset="0"/>
            <a:cs typeface="NikoshBAN" pitchFamily="2" charset="0"/>
          </a:endParaRPr>
        </a:p>
      </dsp:txBody>
      <dsp:txXfrm>
        <a:off x="3584315" y="4406058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0811475">
          <a:off x="2767962" y="2873971"/>
          <a:ext cx="58294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58294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4862" y="2876990"/>
        <a:ext cx="29147" cy="29147"/>
      </dsp:txXfrm>
    </dsp:sp>
    <dsp:sp modelId="{9D6382AA-E4D9-423C-AE60-394B9CF8275A}">
      <dsp:nvSpPr>
        <dsp:cNvPr id="0" name=""/>
        <dsp:cNvSpPr/>
      </dsp:nvSpPr>
      <dsp:spPr>
        <a:xfrm>
          <a:off x="889623" y="1905002"/>
          <a:ext cx="1878346" cy="196490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/>
              <a:latin typeface="NikoshBAN" pitchFamily="2" charset="0"/>
              <a:cs typeface="NikoshBAN" pitchFamily="2" charset="0"/>
            </a:rPr>
            <a:t>নেটওয়ার্ক</a:t>
          </a: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1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1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164700" y="2192756"/>
        <a:ext cx="1328192" cy="138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842B-FFB0-4B39-AB22-F9EACBCF63FE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8261-FEDC-481E-AD3E-BDD84544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80" y="1"/>
            <a:ext cx="921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24582"/>
            <a:ext cx="9296400" cy="68825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00400" y="533400"/>
            <a:ext cx="61722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3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2473" y="6096000"/>
            <a:ext cx="502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রাউটার দিয়ে দুই স্কুলের নেটওয়ার্ক সংযোগ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4724"/>
          <a:stretch/>
        </p:blipFill>
        <p:spPr>
          <a:xfrm>
            <a:off x="5486400" y="537698"/>
            <a:ext cx="254117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58" y="3048000"/>
            <a:ext cx="4287589" cy="288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1" y="457199"/>
            <a:ext cx="4193879" cy="2797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86400" y="2366498"/>
            <a:ext cx="127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9" y="2074553"/>
            <a:ext cx="804188" cy="804188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flipV="1">
            <a:off x="4038600" y="1905000"/>
            <a:ext cx="2971800" cy="7620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420">
            <a:off x="5173673" y="4835220"/>
            <a:ext cx="701655" cy="7016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1200" y="1856159"/>
            <a:ext cx="2985448" cy="3477841"/>
            <a:chOff x="5791200" y="1856159"/>
            <a:chExt cx="2985448" cy="3477841"/>
          </a:xfrm>
        </p:grpSpPr>
        <p:cxnSp>
          <p:nvCxnSpPr>
            <p:cNvPr id="15" name="Curved Connector 14"/>
            <p:cNvCxnSpPr/>
            <p:nvPr/>
          </p:nvCxnSpPr>
          <p:spPr>
            <a:xfrm rot="16200000" flipV="1">
              <a:off x="7049954" y="2007107"/>
              <a:ext cx="1877641" cy="1575746"/>
            </a:xfrm>
            <a:prstGeom prst="curved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flipV="1">
              <a:off x="5791200" y="3733802"/>
              <a:ext cx="2985447" cy="1600198"/>
            </a:xfrm>
            <a:prstGeom prst="curvedConnector3">
              <a:avLst>
                <a:gd name="adj1" fmla="val 10074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1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970" y="5953780"/>
            <a:ext cx="852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রাউটার দিয়ে অনেকগুলো নেটওয়ার্ক একসাথে জুড়ে নেটওয়ার্ক তৈরি হয়েছে।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4724"/>
          <a:stretch/>
        </p:blipFill>
        <p:spPr>
          <a:xfrm>
            <a:off x="5486400" y="537698"/>
            <a:ext cx="254117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/>
          <a:stretch/>
        </p:blipFill>
        <p:spPr bwMode="auto">
          <a:xfrm>
            <a:off x="4807062" y="3330331"/>
            <a:ext cx="3899847" cy="238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1" y="457199"/>
            <a:ext cx="4193879" cy="2797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4880"/>
            <a:ext cx="4179498" cy="239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3962401" y="1826080"/>
            <a:ext cx="3275463" cy="84092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7010401" y="2209801"/>
            <a:ext cx="2362200" cy="129539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9" y="2195829"/>
            <a:ext cx="623571" cy="623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1" y="5029200"/>
            <a:ext cx="690435" cy="690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67" y="4724403"/>
            <a:ext cx="600234" cy="600234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 rot="10800000" flipV="1">
            <a:off x="6019800" y="4029778"/>
            <a:ext cx="2819400" cy="1181102"/>
          </a:xfrm>
          <a:prstGeom prst="curvedConnector3">
            <a:avLst>
              <a:gd name="adj1" fmla="val 1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3320086" y="1905000"/>
            <a:ext cx="3690317" cy="3657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906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ইন্টারনেট শব্দটি এসেছে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Interconnected Network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 শব্দ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Interconnected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Inter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দ্বিতীয় শব্দ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Network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১৯৬৯ সালে ইন্টারনেট শুরু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19400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Inter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347648" y="3429000"/>
            <a:ext cx="1016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26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2276E-6 L 0.02761 0.225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1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32562E-8 L -0.29045 0.137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509" y="228600"/>
            <a:ext cx="8534400" cy="2232563"/>
            <a:chOff x="304800" y="358237"/>
            <a:chExt cx="8534400" cy="223256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533400" y="2819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তোমার বইয়ের ছবিতে দুটি নেটওয়ার্ক জুড়ে দেওয়া হয়েছে।মনে কর আরো দুটি নেটওয়ার্ক আছে তুমি সেগুলো ছবি একে জুড়ে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4965958">
            <a:off x="3759384" y="-425691"/>
            <a:ext cx="2172492" cy="333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16427012">
            <a:off x="3743089" y="3509210"/>
            <a:ext cx="2181858" cy="3344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>
            <a:off x="1829010" y="1599590"/>
            <a:ext cx="2361990" cy="3620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10800000">
            <a:off x="5715001" y="1790500"/>
            <a:ext cx="2212074" cy="3391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41647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5" t="29780" r="41338" b="27989"/>
          <a:stretch/>
        </p:blipFill>
        <p:spPr>
          <a:xfrm>
            <a:off x="4162567" y="2674961"/>
            <a:ext cx="1555845" cy="15285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 flipV="1">
            <a:off x="4893060" y="2133600"/>
            <a:ext cx="23715" cy="837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4389709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3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 কত সালে শুরু 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ইন্টারনেটকে শব্দগতভাবে কী বলা যায়- 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১৯৫৯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098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১৯৬৯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১৯৭৯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১৯৮৯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Internet Network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6637" y="4644945"/>
            <a:ext cx="57565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Interconnection Network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966195"/>
            <a:ext cx="539976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Interconnected Network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799" y="5338957"/>
            <a:ext cx="439280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Intercom Network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017430" y="231830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253311" y="404195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0960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078601" y="342508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535784" y="46830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791200" y="541665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নেটওয়ার্কিং-এর ক্ষেত্রে ব্যবহৃত হয়-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সুইচ কি কাজে ব্যবহার করা হয়?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রাউটার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র‍্যাম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রম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8755" y="396240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অফ অন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4955" y="4618422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নেটওয়ার্কিং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932" y="4637135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ব্রাউজিং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8552" y="3987055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6954391" y="2552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219381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235251" y="39870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00800" y="46752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637135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745054" y="395878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স্কুলের কম্পিউটারগুলোর সাথে পাশের স্কুলের কম্পিউটারগুলোর সংযোগের ফলে তোমরা কী কী সুবিধা পাবে লিখ।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33349" y="5181600"/>
            <a:ext cx="5181600" cy="1172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8" y="457200"/>
            <a:ext cx="6718111" cy="50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58975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5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৫ম </a:t>
            </a:r>
            <a:endParaRPr lang="en-US" sz="35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9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bn-BD" sz="39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900" dirty="0">
                <a:latin typeface="NikoshBAN" pitchFamily="2" charset="0"/>
                <a:cs typeface="NikoshBAN" pitchFamily="2" charset="0"/>
              </a:rPr>
              <a:t>: ৫০ মিনিট 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9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0182"/>
            <a:ext cx="4038600" cy="6005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43" y="3457209"/>
            <a:ext cx="2784219" cy="30197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20182"/>
            <a:ext cx="5285043" cy="6509218"/>
            <a:chOff x="568035" y="533400"/>
            <a:chExt cx="4343400" cy="6121523"/>
          </a:xfrm>
        </p:grpSpPr>
        <p:sp>
          <p:nvSpPr>
            <p:cNvPr id="11" name="Vertical Scroll 10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675296" y="1181584"/>
              <a:ext cx="3733800" cy="5473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800" b="1" dirty="0" err="1">
                  <a:latin typeface="NikoshBAN" panose="02000000000000000000"/>
                </a:rPr>
                <a:t>শিক্ষক</a:t>
              </a:r>
              <a:r>
                <a:rPr lang="en-US" sz="2800" b="1" dirty="0">
                  <a:latin typeface="NikoshBAN" panose="02000000000000000000"/>
                </a:rPr>
                <a:t> </a:t>
              </a:r>
              <a:r>
                <a:rPr lang="en-US" sz="2800" b="1" dirty="0" err="1" smtClean="0">
                  <a:latin typeface="NikoshBAN" panose="0200000000000000000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মোছাঃ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রিফা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আক্তার</a:t>
              </a:r>
              <a:endPara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শায়েস্তাগঞ্জ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বিদ্যালয়,হবিগঞ্জ</a:t>
              </a:r>
              <a:r>
                <a:rPr lang="en-US" sz="2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mahbubarifa529571@gmail.com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00" y="1764352"/>
            <a:ext cx="2405662" cy="22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46" y="387414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সংযোগ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9480"/>
            <a:ext cx="7455876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49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9144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6670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সুইচ ও রাউটার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কাজ লিখতে 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ইন্টারনেট এর জন্ম রহস্য বর্ণনা করতে পারবে।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609600"/>
            <a:ext cx="7277100" cy="485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74242" y="560920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স্কুলের কম্পিউটার ল্যাব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26332"/>
          <a:stretch/>
        </p:blipFill>
        <p:spPr bwMode="auto">
          <a:xfrm>
            <a:off x="2786418" y="2659407"/>
            <a:ext cx="2641276" cy="6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urved Connector 24"/>
          <p:cNvCxnSpPr/>
          <p:nvPr/>
        </p:nvCxnSpPr>
        <p:spPr>
          <a:xfrm rot="10800000" flipV="1">
            <a:off x="2438400" y="3124200"/>
            <a:ext cx="1447800" cy="92339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33386" y="5715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সুইচ দিয়ে বিভিন্ন কম্পিউটারে সাথে সংযোগ স্থাপন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4750" y="838200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3535003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933600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571" y="3700750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434252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urved Connector 28"/>
          <p:cNvCxnSpPr/>
          <p:nvPr/>
        </p:nvCxnSpPr>
        <p:spPr>
          <a:xfrm rot="10800000">
            <a:off x="1891576" y="1986076"/>
            <a:ext cx="1994624" cy="981928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19200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urved Connector 14"/>
          <p:cNvCxnSpPr/>
          <p:nvPr/>
        </p:nvCxnSpPr>
        <p:spPr>
          <a:xfrm rot="16200000" flipV="1">
            <a:off x="3198122" y="2059678"/>
            <a:ext cx="1367804" cy="448848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5029200" y="2477040"/>
            <a:ext cx="2600552" cy="490962"/>
          </a:xfrm>
          <a:prstGeom prst="curvedConnector3">
            <a:avLst>
              <a:gd name="adj1" fmla="val -40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V="1">
            <a:off x="5228606" y="3121552"/>
            <a:ext cx="788544" cy="6414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 flipV="1">
            <a:off x="4059581" y="3164245"/>
            <a:ext cx="970822" cy="89073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39281" y="3167030"/>
            <a:ext cx="127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সুইচ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7967" y="130314"/>
            <a:ext cx="3659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47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9" y="46440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সুইচ এর মাধ্যমে কিভাবে কম্পিউটার নেটওয়ার্ক তৈরি করা হয় লেখ।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39623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334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হাজী ওয়াজেদ আলী মাধ্যমিক বিদ্যালয়ের কম্পিউটার ল্যাব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4263"/>
            <a:ext cx="6100758" cy="410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39422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আজাদ মাধ্যমিক বিদ্যালয়ের কম্পিউটার ল্যাব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282</Words>
  <Application>Microsoft Office PowerPoint</Application>
  <PresentationFormat>On-screen Show (4:3)</PresentationFormat>
  <Paragraphs>100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DOEL</cp:lastModifiedBy>
  <cp:revision>120</cp:revision>
  <dcterms:created xsi:type="dcterms:W3CDTF">2015-11-09T00:33:07Z</dcterms:created>
  <dcterms:modified xsi:type="dcterms:W3CDTF">2020-11-29T12:16:54Z</dcterms:modified>
</cp:coreProperties>
</file>