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4" r:id="rId4"/>
    <p:sldId id="262" r:id="rId5"/>
    <p:sldId id="261" r:id="rId6"/>
    <p:sldId id="265" r:id="rId7"/>
    <p:sldId id="280" r:id="rId8"/>
    <p:sldId id="270" r:id="rId9"/>
    <p:sldId id="282" r:id="rId10"/>
    <p:sldId id="260" r:id="rId11"/>
    <p:sldId id="284" r:id="rId12"/>
    <p:sldId id="268" r:id="rId13"/>
    <p:sldId id="283" r:id="rId14"/>
    <p:sldId id="274" r:id="rId15"/>
    <p:sldId id="286" r:id="rId16"/>
    <p:sldId id="278" r:id="rId17"/>
    <p:sldId id="271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376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7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1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7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F9449-8EB0-4F07-8BEF-918DF9A92FE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1928-8B9C-4DD4-B906-071EBC02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1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15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tmp"/><Relationship Id="rId7" Type="http://schemas.openxmlformats.org/officeDocument/2006/relationships/image" Target="../media/image22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7" Type="http://schemas.openxmlformats.org/officeDocument/2006/relationships/image" Target="../media/image29.jpe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tmp"/><Relationship Id="rId7" Type="http://schemas.openxmlformats.org/officeDocument/2006/relationships/image" Target="../media/image35.jpe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tmp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10800000" flipV="1">
            <a:off x="172571" y="230841"/>
            <a:ext cx="8763000" cy="6320118"/>
          </a:xfrm>
          <a:prstGeom prst="bevel">
            <a:avLst>
              <a:gd name="adj" fmla="val 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82" y="152777"/>
            <a:ext cx="8628089" cy="6476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5016" y="1828800"/>
            <a:ext cx="42501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3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90500" y="64511"/>
            <a:ext cx="8763000" cy="6553200"/>
          </a:xfrm>
          <a:prstGeom prst="bevel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4191000"/>
            <a:ext cx="3277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ষাঁড়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1447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</a:rPr>
              <a:t>ঁ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4728" y="-52251"/>
            <a:ext cx="4555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বর্ণ দিয়ে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979715"/>
            <a:ext cx="3276598" cy="32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716"/>
            <a:ext cx="9144000" cy="6934200"/>
          </a:xfrm>
          <a:prstGeom prst="frame">
            <a:avLst>
              <a:gd name="adj1" fmla="val 1271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90500" y="148784"/>
            <a:ext cx="8763000" cy="6553200"/>
          </a:xfrm>
          <a:prstGeom prst="bevel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10737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- বর্ণ দিয়ে শব্দ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0074" y="281581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ঘাঁস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642369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ষাঁড়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292947"/>
            <a:ext cx="1253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চাঁদ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6679" y="2908339"/>
            <a:ext cx="1354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হাঁস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6561" y="4640124"/>
            <a:ext cx="120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বাঁশ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343399" y="2220815"/>
            <a:ext cx="173081" cy="3330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10100" y="136278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বাঁশি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40" y="1011295"/>
            <a:ext cx="1521716" cy="1361536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70" y="2600030"/>
            <a:ext cx="1583443" cy="13549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267" y="4413429"/>
            <a:ext cx="1525989" cy="12843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603" y="1030703"/>
            <a:ext cx="1902970" cy="12779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078" y="2559467"/>
            <a:ext cx="1882498" cy="13267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313" y="4178587"/>
            <a:ext cx="1862027" cy="14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35082" y="114300"/>
            <a:ext cx="8763000" cy="6553200"/>
          </a:xfrm>
          <a:prstGeom prst="bevel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95500" y="114301"/>
            <a:ext cx="4800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বর্ণ দিয়ে বাক্য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5727" y="4845613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চাঁদের আলো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068337"/>
            <a:ext cx="4920855" cy="377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75978" y="114300"/>
            <a:ext cx="8763000" cy="6553200"/>
          </a:xfrm>
          <a:prstGeom prst="bevel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22458" y="140458"/>
            <a:ext cx="709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এলোমেলো শব্দগুলো ছবির সাথে মিল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9573" y="5004204"/>
            <a:ext cx="125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চাঁদ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5698" y="1941963"/>
            <a:ext cx="135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ষাঁড়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1866" y="4230498"/>
            <a:ext cx="1201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হাঁস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9466" y="2744930"/>
            <a:ext cx="13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বাঁশি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341" y="3405184"/>
            <a:ext cx="657317" cy="476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79227" y="1244410"/>
            <a:ext cx="135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ঘাঁস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9227" y="3489678"/>
            <a:ext cx="135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বাঁশ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47" y="990600"/>
            <a:ext cx="1125860" cy="83831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99" y="1828917"/>
            <a:ext cx="1106808" cy="838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80" y="2792160"/>
            <a:ext cx="1141952" cy="697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6" y="3578343"/>
            <a:ext cx="1153509" cy="774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58" y="5179574"/>
            <a:ext cx="1146014" cy="6556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976" y="4352962"/>
            <a:ext cx="1071831" cy="7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6185E-6 L -0.51563 -0.56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8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6763E-6 L -0.4993 0.338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16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20231E-7 L -0.48802 0.114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7168E-6 L -0.49635 -0.339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-16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6647E-6 L -0.50173 0.56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87" y="28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4971E-6 L -0.50173 -0.098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87" y="-4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26128" y="0"/>
            <a:ext cx="9170128" cy="6934200"/>
          </a:xfrm>
          <a:prstGeom prst="frame">
            <a:avLst>
              <a:gd name="adj1" fmla="val 339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39336" y="161780"/>
            <a:ext cx="8839200" cy="6553200"/>
          </a:xfrm>
          <a:prstGeom prst="bevel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16178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দেখি,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নাম বলি ও লিখি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638502" y="135568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চাঁদ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836322" y="2531890"/>
            <a:ext cx="187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হাঁস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8800" y="4595337"/>
            <a:ext cx="13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ষাঁড়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612364" y="3733800"/>
            <a:ext cx="1066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98473" y="3929743"/>
            <a:ext cx="1066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98473" y="5528260"/>
            <a:ext cx="1066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54998" y="5574002"/>
            <a:ext cx="1066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98084" y="2075400"/>
            <a:ext cx="1066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2151877" y="4758819"/>
            <a:ext cx="11048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বাঁশ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8800" y="2923066"/>
            <a:ext cx="13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ঘাঁস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608814" y="1964767"/>
            <a:ext cx="1066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678982" y="135568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বাঁশি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194890"/>
            <a:ext cx="1461807" cy="1152579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68" y="2923066"/>
            <a:ext cx="1464368" cy="11769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34" y="4712904"/>
            <a:ext cx="1589980" cy="11007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399" y="1233353"/>
            <a:ext cx="1850135" cy="12424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284" y="3193609"/>
            <a:ext cx="1746250" cy="999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284" y="4269490"/>
            <a:ext cx="1658367" cy="15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6821E-6 L 0.55937 -0.01364 " pathEditMode="relative" rAng="0" ptsTypes="AA">
                                      <p:cBhvr>
                                        <p:cTn id="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1214E-6 L 0.55781 0.012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5549E-6 L -0.52604 0.04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2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52604 0.0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798E-6 L 0.51667 0.016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51684 -0.006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34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90500" y="54227"/>
            <a:ext cx="8763000" cy="6553200"/>
          </a:xfrm>
          <a:prstGeom prst="bevel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9939" y="3065911"/>
            <a:ext cx="1828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ঘাস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939" y="4889038"/>
            <a:ext cx="1742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ষাড়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5818" y="1301231"/>
            <a:ext cx="1253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চাদ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5302" y="3092619"/>
            <a:ext cx="13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হাস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5078" y="4925017"/>
            <a:ext cx="1201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061986" y="2209800"/>
            <a:ext cx="173081" cy="3330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62022" y="133200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বাশ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7836" y="2961496"/>
            <a:ext cx="3863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53393" y="1158073"/>
            <a:ext cx="3863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75078" y="2902581"/>
            <a:ext cx="3863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46491" y="4735149"/>
            <a:ext cx="3863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33805" y="4699429"/>
            <a:ext cx="3863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72441" y="1156718"/>
            <a:ext cx="3863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57115" y="304800"/>
            <a:ext cx="696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ছবির পাশে খালি ঘরে ঠিক বর্ণ বসিয়ে শব্দটি তৈরি করি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75" y="2794576"/>
            <a:ext cx="1408724" cy="11454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75" y="1029486"/>
            <a:ext cx="1401418" cy="1174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75" y="4495800"/>
            <a:ext cx="1444827" cy="1165018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656" y="1094259"/>
            <a:ext cx="438395" cy="387811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4452" y="3075674"/>
            <a:ext cx="438395" cy="387811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3232" y="5008956"/>
            <a:ext cx="438395" cy="387811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80" y="3103809"/>
            <a:ext cx="438395" cy="387811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971159"/>
            <a:ext cx="438395" cy="387811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4451" y="4925017"/>
            <a:ext cx="438395" cy="387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775" y="1049123"/>
            <a:ext cx="1728399" cy="116067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776" y="4267200"/>
            <a:ext cx="1728398" cy="14787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776" y="2844437"/>
            <a:ext cx="1700390" cy="9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5087E-6 L 0.43299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6.35838E-7 L 0.42014 -0.03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-1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601E-6 L 0.42257 -0.03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82659E-7 L -0.59062 0.018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1387E-6 L -0.63281 -0.02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9" y="-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549E-6 L -0.64167 -0.039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-1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7489" y="-20611"/>
            <a:ext cx="9170128" cy="6934200"/>
          </a:xfrm>
          <a:prstGeom prst="frame">
            <a:avLst>
              <a:gd name="adj1" fmla="val 31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41443" y="169889"/>
            <a:ext cx="8852264" cy="6553200"/>
          </a:xfrm>
          <a:prstGeom prst="bevel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600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1905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43" y="1190427"/>
            <a:ext cx="3530721" cy="461011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218812"/>
            <a:ext cx="3419936" cy="45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90500" y="114300"/>
            <a:ext cx="8763000" cy="6553200"/>
          </a:xfrm>
          <a:prstGeom prst="bevel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36320" y="994064"/>
            <a:ext cx="3383280" cy="1749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8308" y="2743200"/>
            <a:ext cx="3401292" cy="15399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5443" y="1005147"/>
            <a:ext cx="3695007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1500" dirty="0">
              <a:ln>
                <a:solidFill>
                  <a:schemeClr val="tx1"/>
                </a:solidFill>
                <a:prstDash val="lgDashDot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1" y="2743200"/>
            <a:ext cx="369085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8912" y="4267200"/>
            <a:ext cx="3420688" cy="15524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1" y="4267200"/>
            <a:ext cx="3690850" cy="1552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1143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পড়ি ও লিখি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60" y="1049674"/>
            <a:ext cx="2133600" cy="163791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226" y="1049673"/>
            <a:ext cx="2203288" cy="16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90500" y="114300"/>
            <a:ext cx="8763000" cy="65532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1219200"/>
            <a:ext cx="3810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390900"/>
            <a:ext cx="7086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</a:rPr>
              <a:t>১</a:t>
            </a:r>
            <a:r>
              <a:rPr lang="bn-IN" sz="4000" b="1" dirty="0" smtClean="0"/>
              <a:t>.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-বর্ণ দিয়ে নতুন চারটি শব্দ লিখে আনবে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834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90500" y="114300"/>
            <a:ext cx="8763000" cy="6553200"/>
          </a:xfrm>
          <a:prstGeom prst="bevel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565222"/>
            <a:ext cx="7086600" cy="377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90500" y="114300"/>
            <a:ext cx="8763000" cy="6553200"/>
          </a:xfrm>
          <a:prstGeom prst="bevel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966866"/>
            <a:ext cx="27432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3810000"/>
            <a:ext cx="293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হামিদা খাতুন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মোগলটুলা স প্রা 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2362200"/>
            <a:ext cx="358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শ্রেণিঃ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বর্ণ শি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খি-ৎংঃঁ  পাঠ্যাংশঃ বর্ণ শিখি- ঁ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৩৫ মিনিট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30/১১/২০২০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4800" y="2667000"/>
            <a:ext cx="57150" cy="2712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86250" y="2819400"/>
            <a:ext cx="57150" cy="2362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38600" y="2819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62400" y="2819400"/>
            <a:ext cx="76200" cy="2362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133600"/>
            <a:ext cx="2247900" cy="1691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592" y="1765131"/>
            <a:ext cx="1361607" cy="18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88521" y="114300"/>
            <a:ext cx="8763000" cy="6553200"/>
          </a:xfrm>
          <a:prstGeom prst="bevel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1524000"/>
            <a:ext cx="60960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চলো আমরা একটি ভিডিও দেখি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82241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আজকে আমরা পড়ব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2621" y="4407187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বর্ণ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997719"/>
              </p:ext>
            </p:extLst>
          </p:nvPr>
        </p:nvGraphicFramePr>
        <p:xfrm>
          <a:off x="4103688" y="3209925"/>
          <a:ext cx="9366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Packager Shell Object" showAsIcon="1" r:id="rId3" imgW="936360" imgH="437760" progId="Package">
                  <p:embed/>
                </p:oleObj>
              </mc:Choice>
              <mc:Fallback>
                <p:oleObj name="Packager Shell Object" showAsIcon="1" r:id="rId3" imgW="936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3688" y="3209925"/>
                        <a:ext cx="9366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0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93218" y="114300"/>
            <a:ext cx="8763000" cy="6553200"/>
          </a:xfrm>
          <a:prstGeom prst="bevel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4700" y="1066800"/>
            <a:ext cx="2514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902" y="2971800"/>
            <a:ext cx="7096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বর্ণ শিখিঃ </a:t>
            </a:r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বর্ণ পড়ি ও লিখি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3855"/>
            <a:ext cx="9137073" cy="6934200"/>
            <a:chOff x="0" y="-13855"/>
            <a:chExt cx="9137073" cy="6934200"/>
          </a:xfrm>
        </p:grpSpPr>
        <p:sp>
          <p:nvSpPr>
            <p:cNvPr id="4" name="Frame 3"/>
            <p:cNvSpPr/>
            <p:nvPr/>
          </p:nvSpPr>
          <p:spPr>
            <a:xfrm>
              <a:off x="0" y="-13855"/>
              <a:ext cx="9137073" cy="6934200"/>
            </a:xfrm>
            <a:prstGeom prst="fram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evel 4"/>
            <p:cNvSpPr/>
            <p:nvPr/>
          </p:nvSpPr>
          <p:spPr>
            <a:xfrm>
              <a:off x="218209" y="176645"/>
              <a:ext cx="8686799" cy="6553200"/>
            </a:xfrm>
            <a:prstGeom prst="bevel">
              <a:avLst/>
            </a:prstGeom>
            <a:solidFill>
              <a:schemeClr val="bg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62400" y="4297416"/>
              <a:ext cx="2819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9600" dirty="0" smtClean="0">
                  <a:latin typeface="NikoshBAN" pitchFamily="2" charset="0"/>
                  <a:cs typeface="NikoshBAN" pitchFamily="2" charset="0"/>
                </a:rPr>
                <a:t>চাঁদ</a:t>
              </a:r>
              <a:endParaRPr lang="en-US" sz="9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4754" y="176645"/>
              <a:ext cx="3327564" cy="76944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 - বর্ণ দিয়ে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0146" y="3461989"/>
              <a:ext cx="144384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dirty="0">
                  <a:solidFill>
                    <a:srgbClr val="FF0000"/>
                  </a:solidFill>
                </a:rPr>
                <a:t>ঁ</a:t>
              </a:r>
              <a:endParaRPr lang="en-US" sz="9600" dirty="0">
                <a:solidFill>
                  <a:srgbClr val="FF0000"/>
                </a:solidFill>
              </a:endParaRPr>
            </a:p>
            <a:p>
              <a:endParaRPr lang="en-US" sz="9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114" y="1061541"/>
            <a:ext cx="5275280" cy="35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90500" y="86591"/>
            <a:ext cx="8763000" cy="6553200"/>
          </a:xfrm>
          <a:prstGeom prst="bevel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78042" y="4326811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হাঁস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82124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</a:rPr>
              <a:t>ঁ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6634" y="114300"/>
            <a:ext cx="3478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 বর্ণ দিয়ে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69" y="1037630"/>
            <a:ext cx="5326721" cy="30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218209" y="114300"/>
            <a:ext cx="8763000" cy="6553200"/>
          </a:xfrm>
          <a:prstGeom prst="bevel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1377" y="4271851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ঁশ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102" y="19050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</a:rPr>
              <a:t>ঁ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-10886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- বর্ণ দিয়ে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016766"/>
            <a:ext cx="4787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218209" y="114300"/>
            <a:ext cx="8763000" cy="6553200"/>
          </a:xfrm>
          <a:prstGeom prst="bevel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4429" y="4271851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বাঁশি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102" y="19050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</a:rPr>
              <a:t>ঁ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-10886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- বর্ণ দিয়ে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043674"/>
            <a:ext cx="4777413" cy="32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76200"/>
            <a:ext cx="9144000" cy="6934200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218209" y="114300"/>
            <a:ext cx="8763000" cy="6553200"/>
          </a:xfrm>
          <a:prstGeom prst="bevel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1377" y="4271851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ঘাঁস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102" y="19050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</a:rPr>
              <a:t>ঁ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-10886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- বর্ণ দিয়ে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683" y="990600"/>
            <a:ext cx="5274824" cy="30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2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1506</TotalTime>
  <Words>175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122</cp:revision>
  <dcterms:created xsi:type="dcterms:W3CDTF">2020-11-22T12:14:09Z</dcterms:created>
  <dcterms:modified xsi:type="dcterms:W3CDTF">2020-11-29T19:45:57Z</dcterms:modified>
</cp:coreProperties>
</file>