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sldIdLst>
    <p:sldId id="256" r:id="rId2"/>
    <p:sldId id="262" r:id="rId3"/>
    <p:sldId id="261" r:id="rId4"/>
    <p:sldId id="287" r:id="rId5"/>
    <p:sldId id="288" r:id="rId6"/>
    <p:sldId id="289" r:id="rId7"/>
    <p:sldId id="292" r:id="rId8"/>
    <p:sldId id="290" r:id="rId9"/>
    <p:sldId id="291" r:id="rId10"/>
    <p:sldId id="293" r:id="rId11"/>
    <p:sldId id="285" r:id="rId12"/>
  </p:sldIdLst>
  <p:sldSz cx="9601200" cy="7315200"/>
  <p:notesSz cx="9144000" cy="6858000"/>
  <p:defaultTextStyle>
    <a:defPPr>
      <a:defRPr lang="en-US"/>
    </a:defPPr>
    <a:lvl1pPr marL="0" algn="l" defTabSz="966564" rtl="0" eaLnBrk="1" latinLnBrk="0" hangingPunct="1">
      <a:defRPr sz="1900" kern="1200">
        <a:solidFill>
          <a:schemeClr val="tx1"/>
        </a:solidFill>
        <a:latin typeface="+mn-lt"/>
        <a:ea typeface="+mn-ea"/>
        <a:cs typeface="+mn-cs"/>
      </a:defRPr>
    </a:lvl1pPr>
    <a:lvl2pPr marL="483282" algn="l" defTabSz="966564" rtl="0" eaLnBrk="1" latinLnBrk="0" hangingPunct="1">
      <a:defRPr sz="1900" kern="1200">
        <a:solidFill>
          <a:schemeClr val="tx1"/>
        </a:solidFill>
        <a:latin typeface="+mn-lt"/>
        <a:ea typeface="+mn-ea"/>
        <a:cs typeface="+mn-cs"/>
      </a:defRPr>
    </a:lvl2pPr>
    <a:lvl3pPr marL="966564" algn="l" defTabSz="966564" rtl="0" eaLnBrk="1" latinLnBrk="0" hangingPunct="1">
      <a:defRPr sz="1900" kern="1200">
        <a:solidFill>
          <a:schemeClr val="tx1"/>
        </a:solidFill>
        <a:latin typeface="+mn-lt"/>
        <a:ea typeface="+mn-ea"/>
        <a:cs typeface="+mn-cs"/>
      </a:defRPr>
    </a:lvl3pPr>
    <a:lvl4pPr marL="1449845" algn="l" defTabSz="966564" rtl="0" eaLnBrk="1" latinLnBrk="0" hangingPunct="1">
      <a:defRPr sz="1900" kern="1200">
        <a:solidFill>
          <a:schemeClr val="tx1"/>
        </a:solidFill>
        <a:latin typeface="+mn-lt"/>
        <a:ea typeface="+mn-ea"/>
        <a:cs typeface="+mn-cs"/>
      </a:defRPr>
    </a:lvl4pPr>
    <a:lvl5pPr marL="1933127" algn="l" defTabSz="966564" rtl="0" eaLnBrk="1" latinLnBrk="0" hangingPunct="1">
      <a:defRPr sz="1900" kern="1200">
        <a:solidFill>
          <a:schemeClr val="tx1"/>
        </a:solidFill>
        <a:latin typeface="+mn-lt"/>
        <a:ea typeface="+mn-ea"/>
        <a:cs typeface="+mn-cs"/>
      </a:defRPr>
    </a:lvl5pPr>
    <a:lvl6pPr marL="2416409" algn="l" defTabSz="966564" rtl="0" eaLnBrk="1" latinLnBrk="0" hangingPunct="1">
      <a:defRPr sz="1900" kern="1200">
        <a:solidFill>
          <a:schemeClr val="tx1"/>
        </a:solidFill>
        <a:latin typeface="+mn-lt"/>
        <a:ea typeface="+mn-ea"/>
        <a:cs typeface="+mn-cs"/>
      </a:defRPr>
    </a:lvl6pPr>
    <a:lvl7pPr marL="2899691" algn="l" defTabSz="966564" rtl="0" eaLnBrk="1" latinLnBrk="0" hangingPunct="1">
      <a:defRPr sz="1900" kern="1200">
        <a:solidFill>
          <a:schemeClr val="tx1"/>
        </a:solidFill>
        <a:latin typeface="+mn-lt"/>
        <a:ea typeface="+mn-ea"/>
        <a:cs typeface="+mn-cs"/>
      </a:defRPr>
    </a:lvl7pPr>
    <a:lvl8pPr marL="3382975" algn="l" defTabSz="966564" rtl="0" eaLnBrk="1" latinLnBrk="0" hangingPunct="1">
      <a:defRPr sz="1900" kern="1200">
        <a:solidFill>
          <a:schemeClr val="tx1"/>
        </a:solidFill>
        <a:latin typeface="+mn-lt"/>
        <a:ea typeface="+mn-ea"/>
        <a:cs typeface="+mn-cs"/>
      </a:defRPr>
    </a:lvl8pPr>
    <a:lvl9pPr marL="3866257" algn="l" defTabSz="966564" rtl="0" eaLnBrk="1" latinLnBrk="0" hangingPunct="1">
      <a:defRPr sz="19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D0612"/>
    <a:srgbClr val="A80858"/>
    <a:srgbClr val="E0204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78" y="-138"/>
      </p:cViewPr>
      <p:guideLst>
        <p:guide orient="horz" pos="2304"/>
        <p:guide pos="3024"/>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vl1pPr>
          </a:lstStyle>
          <a:p>
            <a:fld id="{339F2EEE-F6DC-4C67-BB12-870AEAE1E647}" type="datetimeFigureOut">
              <a:rPr lang="en-US" smtClean="0"/>
              <a:t>13-Oct-20</a:t>
            </a:fld>
            <a:endParaRPr lang="en-US"/>
          </a:p>
        </p:txBody>
      </p:sp>
      <p:sp>
        <p:nvSpPr>
          <p:cNvPr id="4" name="Slide Image Placeholder 3"/>
          <p:cNvSpPr>
            <a:spLocks noGrp="1" noRot="1" noChangeAspect="1"/>
          </p:cNvSpPr>
          <p:nvPr>
            <p:ph type="sldImg" idx="2"/>
          </p:nvPr>
        </p:nvSpPr>
        <p:spPr>
          <a:xfrm>
            <a:off x="2884488" y="514350"/>
            <a:ext cx="3375025" cy="2571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vl1pPr>
          </a:lstStyle>
          <a:p>
            <a:fld id="{73C48D57-B38B-4C42-B68A-4182C09F12AF}" type="slidenum">
              <a:rPr lang="en-US" smtClean="0"/>
              <a:t>‹#›</a:t>
            </a:fld>
            <a:endParaRPr lang="en-US"/>
          </a:p>
        </p:txBody>
      </p:sp>
    </p:spTree>
    <p:extLst>
      <p:ext uri="{BB962C8B-B14F-4D97-AF65-F5344CB8AC3E}">
        <p14:creationId xmlns:p14="http://schemas.microsoft.com/office/powerpoint/2010/main" val="3556383985"/>
      </p:ext>
    </p:extLst>
  </p:cSld>
  <p:clrMap bg1="lt1" tx1="dk1" bg2="lt2" tx2="dk2" accent1="accent1" accent2="accent2" accent3="accent3" accent4="accent4" accent5="accent5" accent6="accent6" hlink="hlink" folHlink="folHlink"/>
  <p:notesStyle>
    <a:lvl1pPr marL="0" algn="l" defTabSz="966564" rtl="0" eaLnBrk="1" latinLnBrk="0" hangingPunct="1">
      <a:defRPr sz="1300" kern="1200">
        <a:solidFill>
          <a:schemeClr val="tx1"/>
        </a:solidFill>
        <a:latin typeface="+mn-lt"/>
        <a:ea typeface="+mn-ea"/>
        <a:cs typeface="+mn-cs"/>
      </a:defRPr>
    </a:lvl1pPr>
    <a:lvl2pPr marL="483282" algn="l" defTabSz="966564" rtl="0" eaLnBrk="1" latinLnBrk="0" hangingPunct="1">
      <a:defRPr sz="1300" kern="1200">
        <a:solidFill>
          <a:schemeClr val="tx1"/>
        </a:solidFill>
        <a:latin typeface="+mn-lt"/>
        <a:ea typeface="+mn-ea"/>
        <a:cs typeface="+mn-cs"/>
      </a:defRPr>
    </a:lvl2pPr>
    <a:lvl3pPr marL="966564" algn="l" defTabSz="966564" rtl="0" eaLnBrk="1" latinLnBrk="0" hangingPunct="1">
      <a:defRPr sz="1300" kern="1200">
        <a:solidFill>
          <a:schemeClr val="tx1"/>
        </a:solidFill>
        <a:latin typeface="+mn-lt"/>
        <a:ea typeface="+mn-ea"/>
        <a:cs typeface="+mn-cs"/>
      </a:defRPr>
    </a:lvl3pPr>
    <a:lvl4pPr marL="1449845" algn="l" defTabSz="966564" rtl="0" eaLnBrk="1" latinLnBrk="0" hangingPunct="1">
      <a:defRPr sz="1300" kern="1200">
        <a:solidFill>
          <a:schemeClr val="tx1"/>
        </a:solidFill>
        <a:latin typeface="+mn-lt"/>
        <a:ea typeface="+mn-ea"/>
        <a:cs typeface="+mn-cs"/>
      </a:defRPr>
    </a:lvl4pPr>
    <a:lvl5pPr marL="1933127" algn="l" defTabSz="966564" rtl="0" eaLnBrk="1" latinLnBrk="0" hangingPunct="1">
      <a:defRPr sz="1300" kern="1200">
        <a:solidFill>
          <a:schemeClr val="tx1"/>
        </a:solidFill>
        <a:latin typeface="+mn-lt"/>
        <a:ea typeface="+mn-ea"/>
        <a:cs typeface="+mn-cs"/>
      </a:defRPr>
    </a:lvl5pPr>
    <a:lvl6pPr marL="2416409" algn="l" defTabSz="966564" rtl="0" eaLnBrk="1" latinLnBrk="0" hangingPunct="1">
      <a:defRPr sz="1300" kern="1200">
        <a:solidFill>
          <a:schemeClr val="tx1"/>
        </a:solidFill>
        <a:latin typeface="+mn-lt"/>
        <a:ea typeface="+mn-ea"/>
        <a:cs typeface="+mn-cs"/>
      </a:defRPr>
    </a:lvl6pPr>
    <a:lvl7pPr marL="2899691" algn="l" defTabSz="966564" rtl="0" eaLnBrk="1" latinLnBrk="0" hangingPunct="1">
      <a:defRPr sz="1300" kern="1200">
        <a:solidFill>
          <a:schemeClr val="tx1"/>
        </a:solidFill>
        <a:latin typeface="+mn-lt"/>
        <a:ea typeface="+mn-ea"/>
        <a:cs typeface="+mn-cs"/>
      </a:defRPr>
    </a:lvl7pPr>
    <a:lvl8pPr marL="3382975" algn="l" defTabSz="966564" rtl="0" eaLnBrk="1" latinLnBrk="0" hangingPunct="1">
      <a:defRPr sz="1300" kern="1200">
        <a:solidFill>
          <a:schemeClr val="tx1"/>
        </a:solidFill>
        <a:latin typeface="+mn-lt"/>
        <a:ea typeface="+mn-ea"/>
        <a:cs typeface="+mn-cs"/>
      </a:defRPr>
    </a:lvl8pPr>
    <a:lvl9pPr marL="3866257" algn="l" defTabSz="966564" rtl="0" eaLnBrk="1" latinLnBrk="0" hangingPunct="1">
      <a:defRPr sz="1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84488" y="514350"/>
            <a:ext cx="3375025" cy="25717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3C48D57-B38B-4C42-B68A-4182C09F12AF}" type="slidenum">
              <a:rPr lang="en-US" smtClean="0"/>
              <a:t>2</a:t>
            </a:fld>
            <a:endParaRPr lang="en-US"/>
          </a:p>
        </p:txBody>
      </p:sp>
    </p:spTree>
    <p:extLst>
      <p:ext uri="{BB962C8B-B14F-4D97-AF65-F5344CB8AC3E}">
        <p14:creationId xmlns:p14="http://schemas.microsoft.com/office/powerpoint/2010/main" val="5189430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20090" y="2272456"/>
            <a:ext cx="8161020" cy="1568028"/>
          </a:xfrm>
        </p:spPr>
        <p:txBody>
          <a:bodyPr/>
          <a:lstStyle/>
          <a:p>
            <a:r>
              <a:rPr lang="en-US" smtClean="0"/>
              <a:t>Click to edit Master title style</a:t>
            </a:r>
            <a:endParaRPr lang="en-US"/>
          </a:p>
        </p:txBody>
      </p:sp>
      <p:sp>
        <p:nvSpPr>
          <p:cNvPr id="3" name="Subtitle 2"/>
          <p:cNvSpPr>
            <a:spLocks noGrp="1"/>
          </p:cNvSpPr>
          <p:nvPr>
            <p:ph type="subTitle" idx="1"/>
          </p:nvPr>
        </p:nvSpPr>
        <p:spPr>
          <a:xfrm>
            <a:off x="1440180" y="4145280"/>
            <a:ext cx="6720840" cy="1869440"/>
          </a:xfrm>
        </p:spPr>
        <p:txBody>
          <a:bodyPr/>
          <a:lstStyle>
            <a:lvl1pPr marL="0" indent="0" algn="ctr">
              <a:buNone/>
              <a:defRPr>
                <a:solidFill>
                  <a:schemeClr val="tx1">
                    <a:tint val="75000"/>
                  </a:schemeClr>
                </a:solidFill>
              </a:defRPr>
            </a:lvl1pPr>
            <a:lvl2pPr marL="483282" indent="0" algn="ctr">
              <a:buNone/>
              <a:defRPr>
                <a:solidFill>
                  <a:schemeClr val="tx1">
                    <a:tint val="75000"/>
                  </a:schemeClr>
                </a:solidFill>
              </a:defRPr>
            </a:lvl2pPr>
            <a:lvl3pPr marL="966564" indent="0" algn="ctr">
              <a:buNone/>
              <a:defRPr>
                <a:solidFill>
                  <a:schemeClr val="tx1">
                    <a:tint val="75000"/>
                  </a:schemeClr>
                </a:solidFill>
              </a:defRPr>
            </a:lvl3pPr>
            <a:lvl4pPr marL="1449845" indent="0" algn="ctr">
              <a:buNone/>
              <a:defRPr>
                <a:solidFill>
                  <a:schemeClr val="tx1">
                    <a:tint val="75000"/>
                  </a:schemeClr>
                </a:solidFill>
              </a:defRPr>
            </a:lvl4pPr>
            <a:lvl5pPr marL="1933127" indent="0" algn="ctr">
              <a:buNone/>
              <a:defRPr>
                <a:solidFill>
                  <a:schemeClr val="tx1">
                    <a:tint val="75000"/>
                  </a:schemeClr>
                </a:solidFill>
              </a:defRPr>
            </a:lvl5pPr>
            <a:lvl6pPr marL="2416409" indent="0" algn="ctr">
              <a:buNone/>
              <a:defRPr>
                <a:solidFill>
                  <a:schemeClr val="tx1">
                    <a:tint val="75000"/>
                  </a:schemeClr>
                </a:solidFill>
              </a:defRPr>
            </a:lvl6pPr>
            <a:lvl7pPr marL="2899691" indent="0" algn="ctr">
              <a:buNone/>
              <a:defRPr>
                <a:solidFill>
                  <a:schemeClr val="tx1">
                    <a:tint val="75000"/>
                  </a:schemeClr>
                </a:solidFill>
              </a:defRPr>
            </a:lvl7pPr>
            <a:lvl8pPr marL="3382975" indent="0" algn="ctr">
              <a:buNone/>
              <a:defRPr>
                <a:solidFill>
                  <a:schemeClr val="tx1">
                    <a:tint val="75000"/>
                  </a:schemeClr>
                </a:solidFill>
              </a:defRPr>
            </a:lvl8pPr>
            <a:lvl9pPr marL="3866257"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D958D62-91B5-43EE-B6DD-BD474B2990D2}" type="datetimeFigureOut">
              <a:rPr lang="en-US" smtClean="0"/>
              <a:pPr/>
              <a:t>13-Oct-20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747F98-278B-4924-AAE4-C64CD1A1DAD7}" type="slidenum">
              <a:rPr lang="en-US" smtClean="0"/>
              <a:pPr/>
              <a:t>‹#›</a:t>
            </a:fld>
            <a:endParaRPr lang="en-US"/>
          </a:p>
        </p:txBody>
      </p:sp>
    </p:spTree>
    <p:extLst>
      <p:ext uri="{BB962C8B-B14F-4D97-AF65-F5344CB8AC3E}">
        <p14:creationId xmlns:p14="http://schemas.microsoft.com/office/powerpoint/2010/main" val="30353521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958D62-91B5-43EE-B6DD-BD474B2990D2}" type="datetimeFigureOut">
              <a:rPr lang="en-US" smtClean="0"/>
              <a:pPr/>
              <a:t>13-Oct-20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747F98-278B-4924-AAE4-C64CD1A1DAD7}" type="slidenum">
              <a:rPr lang="en-US" smtClean="0"/>
              <a:pPr/>
              <a:t>‹#›</a:t>
            </a:fld>
            <a:endParaRPr lang="en-US"/>
          </a:p>
        </p:txBody>
      </p:sp>
    </p:spTree>
    <p:extLst>
      <p:ext uri="{BB962C8B-B14F-4D97-AF65-F5344CB8AC3E}">
        <p14:creationId xmlns:p14="http://schemas.microsoft.com/office/powerpoint/2010/main" val="32345107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60870" y="292948"/>
            <a:ext cx="2160270" cy="624162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80060" y="292948"/>
            <a:ext cx="6320790" cy="624162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958D62-91B5-43EE-B6DD-BD474B2990D2}" type="datetimeFigureOut">
              <a:rPr lang="en-US" smtClean="0"/>
              <a:pPr/>
              <a:t>13-Oct-20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747F98-278B-4924-AAE4-C64CD1A1DAD7}" type="slidenum">
              <a:rPr lang="en-US" smtClean="0"/>
              <a:pPr/>
              <a:t>‹#›</a:t>
            </a:fld>
            <a:endParaRPr lang="en-US"/>
          </a:p>
        </p:txBody>
      </p:sp>
    </p:spTree>
    <p:extLst>
      <p:ext uri="{BB962C8B-B14F-4D97-AF65-F5344CB8AC3E}">
        <p14:creationId xmlns:p14="http://schemas.microsoft.com/office/powerpoint/2010/main" val="979109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958D62-91B5-43EE-B6DD-BD474B2990D2}" type="datetimeFigureOut">
              <a:rPr lang="en-US" smtClean="0"/>
              <a:pPr/>
              <a:t>13-Oct-20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747F98-278B-4924-AAE4-C64CD1A1DAD7}" type="slidenum">
              <a:rPr lang="en-US" smtClean="0"/>
              <a:pPr/>
              <a:t>‹#›</a:t>
            </a:fld>
            <a:endParaRPr lang="en-US"/>
          </a:p>
        </p:txBody>
      </p:sp>
    </p:spTree>
    <p:extLst>
      <p:ext uri="{BB962C8B-B14F-4D97-AF65-F5344CB8AC3E}">
        <p14:creationId xmlns:p14="http://schemas.microsoft.com/office/powerpoint/2010/main" val="2258371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58430" y="4700696"/>
            <a:ext cx="8161020" cy="1452880"/>
          </a:xfrm>
        </p:spPr>
        <p:txBody>
          <a:bodyPr anchor="t"/>
          <a:lstStyle>
            <a:lvl1pPr algn="l">
              <a:defRPr sz="4200" b="1" cap="all"/>
            </a:lvl1pPr>
          </a:lstStyle>
          <a:p>
            <a:r>
              <a:rPr lang="en-US" smtClean="0"/>
              <a:t>Click to edit Master title style</a:t>
            </a:r>
            <a:endParaRPr lang="en-US"/>
          </a:p>
        </p:txBody>
      </p:sp>
      <p:sp>
        <p:nvSpPr>
          <p:cNvPr id="3" name="Text Placeholder 2"/>
          <p:cNvSpPr>
            <a:spLocks noGrp="1"/>
          </p:cNvSpPr>
          <p:nvPr>
            <p:ph type="body" idx="1"/>
          </p:nvPr>
        </p:nvSpPr>
        <p:spPr>
          <a:xfrm>
            <a:off x="758430" y="3100499"/>
            <a:ext cx="8161020" cy="1600202"/>
          </a:xfrm>
        </p:spPr>
        <p:txBody>
          <a:bodyPr anchor="b"/>
          <a:lstStyle>
            <a:lvl1pPr marL="0" indent="0">
              <a:buNone/>
              <a:defRPr sz="2000">
                <a:solidFill>
                  <a:schemeClr val="tx1">
                    <a:tint val="75000"/>
                  </a:schemeClr>
                </a:solidFill>
              </a:defRPr>
            </a:lvl1pPr>
            <a:lvl2pPr marL="483282" indent="0">
              <a:buNone/>
              <a:defRPr sz="1900">
                <a:solidFill>
                  <a:schemeClr val="tx1">
                    <a:tint val="75000"/>
                  </a:schemeClr>
                </a:solidFill>
              </a:defRPr>
            </a:lvl2pPr>
            <a:lvl3pPr marL="966564" indent="0">
              <a:buNone/>
              <a:defRPr sz="1700">
                <a:solidFill>
                  <a:schemeClr val="tx1">
                    <a:tint val="75000"/>
                  </a:schemeClr>
                </a:solidFill>
              </a:defRPr>
            </a:lvl3pPr>
            <a:lvl4pPr marL="1449845" indent="0">
              <a:buNone/>
              <a:defRPr sz="1500">
                <a:solidFill>
                  <a:schemeClr val="tx1">
                    <a:tint val="75000"/>
                  </a:schemeClr>
                </a:solidFill>
              </a:defRPr>
            </a:lvl4pPr>
            <a:lvl5pPr marL="1933127" indent="0">
              <a:buNone/>
              <a:defRPr sz="1500">
                <a:solidFill>
                  <a:schemeClr val="tx1">
                    <a:tint val="75000"/>
                  </a:schemeClr>
                </a:solidFill>
              </a:defRPr>
            </a:lvl5pPr>
            <a:lvl6pPr marL="2416409" indent="0">
              <a:buNone/>
              <a:defRPr sz="1500">
                <a:solidFill>
                  <a:schemeClr val="tx1">
                    <a:tint val="75000"/>
                  </a:schemeClr>
                </a:solidFill>
              </a:defRPr>
            </a:lvl6pPr>
            <a:lvl7pPr marL="2899691" indent="0">
              <a:buNone/>
              <a:defRPr sz="1500">
                <a:solidFill>
                  <a:schemeClr val="tx1">
                    <a:tint val="75000"/>
                  </a:schemeClr>
                </a:solidFill>
              </a:defRPr>
            </a:lvl7pPr>
            <a:lvl8pPr marL="3382975" indent="0">
              <a:buNone/>
              <a:defRPr sz="1500">
                <a:solidFill>
                  <a:schemeClr val="tx1">
                    <a:tint val="75000"/>
                  </a:schemeClr>
                </a:solidFill>
              </a:defRPr>
            </a:lvl8pPr>
            <a:lvl9pPr marL="3866257" indent="0">
              <a:buNone/>
              <a:defRPr sz="15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D958D62-91B5-43EE-B6DD-BD474B2990D2}" type="datetimeFigureOut">
              <a:rPr lang="en-US" smtClean="0"/>
              <a:pPr/>
              <a:t>13-Oct-20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747F98-278B-4924-AAE4-C64CD1A1DAD7}" type="slidenum">
              <a:rPr lang="en-US" smtClean="0"/>
              <a:pPr/>
              <a:t>‹#›</a:t>
            </a:fld>
            <a:endParaRPr lang="en-US"/>
          </a:p>
        </p:txBody>
      </p:sp>
    </p:spTree>
    <p:extLst>
      <p:ext uri="{BB962C8B-B14F-4D97-AF65-F5344CB8AC3E}">
        <p14:creationId xmlns:p14="http://schemas.microsoft.com/office/powerpoint/2010/main" val="28091035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80060" y="1706882"/>
            <a:ext cx="4240530" cy="4827696"/>
          </a:xfrm>
        </p:spPr>
        <p:txBody>
          <a:bodyPr/>
          <a:lstStyle>
            <a:lvl1pPr>
              <a:defRPr sz="3000"/>
            </a:lvl1pPr>
            <a:lvl2pPr>
              <a:defRPr sz="2600"/>
            </a:lvl2pPr>
            <a:lvl3pPr>
              <a:defRPr sz="20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80610" y="1706882"/>
            <a:ext cx="4240530" cy="4827696"/>
          </a:xfrm>
        </p:spPr>
        <p:txBody>
          <a:bodyPr/>
          <a:lstStyle>
            <a:lvl1pPr>
              <a:defRPr sz="3000"/>
            </a:lvl1pPr>
            <a:lvl2pPr>
              <a:defRPr sz="2600"/>
            </a:lvl2pPr>
            <a:lvl3pPr>
              <a:defRPr sz="20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D958D62-91B5-43EE-B6DD-BD474B2990D2}" type="datetimeFigureOut">
              <a:rPr lang="en-US" smtClean="0"/>
              <a:pPr/>
              <a:t>13-Oct-20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747F98-278B-4924-AAE4-C64CD1A1DAD7}" type="slidenum">
              <a:rPr lang="en-US" smtClean="0"/>
              <a:pPr/>
              <a:t>‹#›</a:t>
            </a:fld>
            <a:endParaRPr lang="en-US"/>
          </a:p>
        </p:txBody>
      </p:sp>
    </p:spTree>
    <p:extLst>
      <p:ext uri="{BB962C8B-B14F-4D97-AF65-F5344CB8AC3E}">
        <p14:creationId xmlns:p14="http://schemas.microsoft.com/office/powerpoint/2010/main" val="32303918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80064" y="1637457"/>
            <a:ext cx="4242197" cy="682414"/>
          </a:xfrm>
        </p:spPr>
        <p:txBody>
          <a:bodyPr anchor="b"/>
          <a:lstStyle>
            <a:lvl1pPr marL="0" indent="0">
              <a:buNone/>
              <a:defRPr sz="2600" b="1"/>
            </a:lvl1pPr>
            <a:lvl2pPr marL="483282" indent="0">
              <a:buNone/>
              <a:defRPr sz="2000" b="1"/>
            </a:lvl2pPr>
            <a:lvl3pPr marL="966564" indent="0">
              <a:buNone/>
              <a:defRPr sz="1900" b="1"/>
            </a:lvl3pPr>
            <a:lvl4pPr marL="1449845" indent="0">
              <a:buNone/>
              <a:defRPr sz="1700" b="1"/>
            </a:lvl4pPr>
            <a:lvl5pPr marL="1933127" indent="0">
              <a:buNone/>
              <a:defRPr sz="1700" b="1"/>
            </a:lvl5pPr>
            <a:lvl6pPr marL="2416409" indent="0">
              <a:buNone/>
              <a:defRPr sz="1700" b="1"/>
            </a:lvl6pPr>
            <a:lvl7pPr marL="2899691" indent="0">
              <a:buNone/>
              <a:defRPr sz="1700" b="1"/>
            </a:lvl7pPr>
            <a:lvl8pPr marL="3382975" indent="0">
              <a:buNone/>
              <a:defRPr sz="1700" b="1"/>
            </a:lvl8pPr>
            <a:lvl9pPr marL="3866257" indent="0">
              <a:buNone/>
              <a:defRPr sz="1700" b="1"/>
            </a:lvl9pPr>
          </a:lstStyle>
          <a:p>
            <a:pPr lvl="0"/>
            <a:r>
              <a:rPr lang="en-US" smtClean="0"/>
              <a:t>Click to edit Master text styles</a:t>
            </a:r>
          </a:p>
        </p:txBody>
      </p:sp>
      <p:sp>
        <p:nvSpPr>
          <p:cNvPr id="4" name="Content Placeholder 3"/>
          <p:cNvSpPr>
            <a:spLocks noGrp="1"/>
          </p:cNvSpPr>
          <p:nvPr>
            <p:ph sz="half" idx="2"/>
          </p:nvPr>
        </p:nvSpPr>
        <p:spPr>
          <a:xfrm>
            <a:off x="480064" y="2319868"/>
            <a:ext cx="4242197" cy="4214708"/>
          </a:xfrm>
        </p:spPr>
        <p:txBody>
          <a:bodyPr/>
          <a:lstStyle>
            <a:lvl1pPr>
              <a:defRPr sz="2600"/>
            </a:lvl1pPr>
            <a:lvl2pPr>
              <a:defRPr sz="20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877281" y="1637457"/>
            <a:ext cx="4243865" cy="682414"/>
          </a:xfrm>
        </p:spPr>
        <p:txBody>
          <a:bodyPr anchor="b"/>
          <a:lstStyle>
            <a:lvl1pPr marL="0" indent="0">
              <a:buNone/>
              <a:defRPr sz="2600" b="1"/>
            </a:lvl1pPr>
            <a:lvl2pPr marL="483282" indent="0">
              <a:buNone/>
              <a:defRPr sz="2000" b="1"/>
            </a:lvl2pPr>
            <a:lvl3pPr marL="966564" indent="0">
              <a:buNone/>
              <a:defRPr sz="1900" b="1"/>
            </a:lvl3pPr>
            <a:lvl4pPr marL="1449845" indent="0">
              <a:buNone/>
              <a:defRPr sz="1700" b="1"/>
            </a:lvl4pPr>
            <a:lvl5pPr marL="1933127" indent="0">
              <a:buNone/>
              <a:defRPr sz="1700" b="1"/>
            </a:lvl5pPr>
            <a:lvl6pPr marL="2416409" indent="0">
              <a:buNone/>
              <a:defRPr sz="1700" b="1"/>
            </a:lvl6pPr>
            <a:lvl7pPr marL="2899691" indent="0">
              <a:buNone/>
              <a:defRPr sz="1700" b="1"/>
            </a:lvl7pPr>
            <a:lvl8pPr marL="3382975" indent="0">
              <a:buNone/>
              <a:defRPr sz="1700" b="1"/>
            </a:lvl8pPr>
            <a:lvl9pPr marL="3866257" indent="0">
              <a:buNone/>
              <a:defRPr sz="1700" b="1"/>
            </a:lvl9pPr>
          </a:lstStyle>
          <a:p>
            <a:pPr lvl="0"/>
            <a:r>
              <a:rPr lang="en-US" smtClean="0"/>
              <a:t>Click to edit Master text styles</a:t>
            </a:r>
          </a:p>
        </p:txBody>
      </p:sp>
      <p:sp>
        <p:nvSpPr>
          <p:cNvPr id="6" name="Content Placeholder 5"/>
          <p:cNvSpPr>
            <a:spLocks noGrp="1"/>
          </p:cNvSpPr>
          <p:nvPr>
            <p:ph sz="quarter" idx="4"/>
          </p:nvPr>
        </p:nvSpPr>
        <p:spPr>
          <a:xfrm>
            <a:off x="4877281" y="2319868"/>
            <a:ext cx="4243865" cy="4214708"/>
          </a:xfrm>
        </p:spPr>
        <p:txBody>
          <a:bodyPr/>
          <a:lstStyle>
            <a:lvl1pPr>
              <a:defRPr sz="2600"/>
            </a:lvl1pPr>
            <a:lvl2pPr>
              <a:defRPr sz="20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D958D62-91B5-43EE-B6DD-BD474B2990D2}" type="datetimeFigureOut">
              <a:rPr lang="en-US" smtClean="0"/>
              <a:pPr/>
              <a:t>13-Oct-20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6747F98-278B-4924-AAE4-C64CD1A1DAD7}" type="slidenum">
              <a:rPr lang="en-US" smtClean="0"/>
              <a:pPr/>
              <a:t>‹#›</a:t>
            </a:fld>
            <a:endParaRPr lang="en-US"/>
          </a:p>
        </p:txBody>
      </p:sp>
    </p:spTree>
    <p:extLst>
      <p:ext uri="{BB962C8B-B14F-4D97-AF65-F5344CB8AC3E}">
        <p14:creationId xmlns:p14="http://schemas.microsoft.com/office/powerpoint/2010/main" val="2464378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D958D62-91B5-43EE-B6DD-BD474B2990D2}" type="datetimeFigureOut">
              <a:rPr lang="en-US" smtClean="0"/>
              <a:pPr/>
              <a:t>13-Oct-20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6747F98-278B-4924-AAE4-C64CD1A1DAD7}" type="slidenum">
              <a:rPr lang="en-US" smtClean="0"/>
              <a:pPr/>
              <a:t>‹#›</a:t>
            </a:fld>
            <a:endParaRPr lang="en-US"/>
          </a:p>
        </p:txBody>
      </p:sp>
    </p:spTree>
    <p:extLst>
      <p:ext uri="{BB962C8B-B14F-4D97-AF65-F5344CB8AC3E}">
        <p14:creationId xmlns:p14="http://schemas.microsoft.com/office/powerpoint/2010/main" val="18200707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958D62-91B5-43EE-B6DD-BD474B2990D2}" type="datetimeFigureOut">
              <a:rPr lang="en-US" smtClean="0"/>
              <a:pPr/>
              <a:t>13-Oct-20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6747F98-278B-4924-AAE4-C64CD1A1DAD7}" type="slidenum">
              <a:rPr lang="en-US" smtClean="0"/>
              <a:pPr/>
              <a:t>‹#›</a:t>
            </a:fld>
            <a:endParaRPr lang="en-US"/>
          </a:p>
        </p:txBody>
      </p:sp>
    </p:spTree>
    <p:extLst>
      <p:ext uri="{BB962C8B-B14F-4D97-AF65-F5344CB8AC3E}">
        <p14:creationId xmlns:p14="http://schemas.microsoft.com/office/powerpoint/2010/main" val="16800808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80061" y="291254"/>
            <a:ext cx="3158730" cy="123952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753803" y="291259"/>
            <a:ext cx="5367338" cy="6243322"/>
          </a:xfrm>
        </p:spPr>
        <p:txBody>
          <a:bodyPr/>
          <a:lstStyle>
            <a:lvl1pPr>
              <a:defRPr sz="3400"/>
            </a:lvl1pPr>
            <a:lvl2pPr>
              <a:defRPr sz="3000"/>
            </a:lvl2pPr>
            <a:lvl3pPr>
              <a:defRPr sz="26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80061" y="1530779"/>
            <a:ext cx="3158730" cy="5003802"/>
          </a:xfrm>
        </p:spPr>
        <p:txBody>
          <a:bodyPr/>
          <a:lstStyle>
            <a:lvl1pPr marL="0" indent="0">
              <a:buNone/>
              <a:defRPr sz="1500"/>
            </a:lvl1pPr>
            <a:lvl2pPr marL="483282" indent="0">
              <a:buNone/>
              <a:defRPr sz="1300"/>
            </a:lvl2pPr>
            <a:lvl3pPr marL="966564" indent="0">
              <a:buNone/>
              <a:defRPr sz="1200"/>
            </a:lvl3pPr>
            <a:lvl4pPr marL="1449845" indent="0">
              <a:buNone/>
              <a:defRPr sz="1000"/>
            </a:lvl4pPr>
            <a:lvl5pPr marL="1933127" indent="0">
              <a:buNone/>
              <a:defRPr sz="1000"/>
            </a:lvl5pPr>
            <a:lvl6pPr marL="2416409" indent="0">
              <a:buNone/>
              <a:defRPr sz="1000"/>
            </a:lvl6pPr>
            <a:lvl7pPr marL="2899691" indent="0">
              <a:buNone/>
              <a:defRPr sz="1000"/>
            </a:lvl7pPr>
            <a:lvl8pPr marL="3382975" indent="0">
              <a:buNone/>
              <a:defRPr sz="1000"/>
            </a:lvl8pPr>
            <a:lvl9pPr marL="3866257"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958D62-91B5-43EE-B6DD-BD474B2990D2}" type="datetimeFigureOut">
              <a:rPr lang="en-US" smtClean="0"/>
              <a:pPr/>
              <a:t>13-Oct-20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747F98-278B-4924-AAE4-C64CD1A1DAD7}" type="slidenum">
              <a:rPr lang="en-US" smtClean="0"/>
              <a:pPr/>
              <a:t>‹#›</a:t>
            </a:fld>
            <a:endParaRPr lang="en-US"/>
          </a:p>
        </p:txBody>
      </p:sp>
    </p:spTree>
    <p:extLst>
      <p:ext uri="{BB962C8B-B14F-4D97-AF65-F5344CB8AC3E}">
        <p14:creationId xmlns:p14="http://schemas.microsoft.com/office/powerpoint/2010/main" val="3144960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81902" y="5120645"/>
            <a:ext cx="5760720" cy="604522"/>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881902" y="653628"/>
            <a:ext cx="5760720" cy="4389120"/>
          </a:xfrm>
        </p:spPr>
        <p:txBody>
          <a:bodyPr/>
          <a:lstStyle>
            <a:lvl1pPr marL="0" indent="0">
              <a:buNone/>
              <a:defRPr sz="3400"/>
            </a:lvl1pPr>
            <a:lvl2pPr marL="483282" indent="0">
              <a:buNone/>
              <a:defRPr sz="3000"/>
            </a:lvl2pPr>
            <a:lvl3pPr marL="966564" indent="0">
              <a:buNone/>
              <a:defRPr sz="2600"/>
            </a:lvl3pPr>
            <a:lvl4pPr marL="1449845" indent="0">
              <a:buNone/>
              <a:defRPr sz="2000"/>
            </a:lvl4pPr>
            <a:lvl5pPr marL="1933127" indent="0">
              <a:buNone/>
              <a:defRPr sz="2000"/>
            </a:lvl5pPr>
            <a:lvl6pPr marL="2416409" indent="0">
              <a:buNone/>
              <a:defRPr sz="2000"/>
            </a:lvl6pPr>
            <a:lvl7pPr marL="2899691" indent="0">
              <a:buNone/>
              <a:defRPr sz="2000"/>
            </a:lvl7pPr>
            <a:lvl8pPr marL="3382975" indent="0">
              <a:buNone/>
              <a:defRPr sz="2000"/>
            </a:lvl8pPr>
            <a:lvl9pPr marL="3866257" indent="0">
              <a:buNone/>
              <a:defRPr sz="2000"/>
            </a:lvl9pPr>
          </a:lstStyle>
          <a:p>
            <a:endParaRPr lang="en-US"/>
          </a:p>
        </p:txBody>
      </p:sp>
      <p:sp>
        <p:nvSpPr>
          <p:cNvPr id="4" name="Text Placeholder 3"/>
          <p:cNvSpPr>
            <a:spLocks noGrp="1"/>
          </p:cNvSpPr>
          <p:nvPr>
            <p:ph type="body" sz="half" idx="2"/>
          </p:nvPr>
        </p:nvSpPr>
        <p:spPr>
          <a:xfrm>
            <a:off x="1881902" y="5725165"/>
            <a:ext cx="5760720" cy="858522"/>
          </a:xfrm>
        </p:spPr>
        <p:txBody>
          <a:bodyPr/>
          <a:lstStyle>
            <a:lvl1pPr marL="0" indent="0">
              <a:buNone/>
              <a:defRPr sz="1500"/>
            </a:lvl1pPr>
            <a:lvl2pPr marL="483282" indent="0">
              <a:buNone/>
              <a:defRPr sz="1300"/>
            </a:lvl2pPr>
            <a:lvl3pPr marL="966564" indent="0">
              <a:buNone/>
              <a:defRPr sz="1200"/>
            </a:lvl3pPr>
            <a:lvl4pPr marL="1449845" indent="0">
              <a:buNone/>
              <a:defRPr sz="1000"/>
            </a:lvl4pPr>
            <a:lvl5pPr marL="1933127" indent="0">
              <a:buNone/>
              <a:defRPr sz="1000"/>
            </a:lvl5pPr>
            <a:lvl6pPr marL="2416409" indent="0">
              <a:buNone/>
              <a:defRPr sz="1000"/>
            </a:lvl6pPr>
            <a:lvl7pPr marL="2899691" indent="0">
              <a:buNone/>
              <a:defRPr sz="1000"/>
            </a:lvl7pPr>
            <a:lvl8pPr marL="3382975" indent="0">
              <a:buNone/>
              <a:defRPr sz="1000"/>
            </a:lvl8pPr>
            <a:lvl9pPr marL="3866257"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958D62-91B5-43EE-B6DD-BD474B2990D2}" type="datetimeFigureOut">
              <a:rPr lang="en-US" smtClean="0"/>
              <a:pPr/>
              <a:t>13-Oct-20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747F98-278B-4924-AAE4-C64CD1A1DAD7}" type="slidenum">
              <a:rPr lang="en-US" smtClean="0"/>
              <a:pPr/>
              <a:t>‹#›</a:t>
            </a:fld>
            <a:endParaRPr lang="en-US"/>
          </a:p>
        </p:txBody>
      </p:sp>
    </p:spTree>
    <p:extLst>
      <p:ext uri="{BB962C8B-B14F-4D97-AF65-F5344CB8AC3E}">
        <p14:creationId xmlns:p14="http://schemas.microsoft.com/office/powerpoint/2010/main" val="68287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80060" y="292948"/>
            <a:ext cx="8641080" cy="1219200"/>
          </a:xfrm>
          <a:prstGeom prst="rect">
            <a:avLst/>
          </a:prstGeom>
        </p:spPr>
        <p:txBody>
          <a:bodyPr vert="horz" lIns="96657" tIns="48327" rIns="96657" bIns="48327"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80060" y="1706882"/>
            <a:ext cx="8641080" cy="4827696"/>
          </a:xfrm>
          <a:prstGeom prst="rect">
            <a:avLst/>
          </a:prstGeom>
        </p:spPr>
        <p:txBody>
          <a:bodyPr vert="horz" lIns="96657" tIns="48327" rIns="96657" bIns="48327"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80060" y="6780108"/>
            <a:ext cx="2240280" cy="389468"/>
          </a:xfrm>
          <a:prstGeom prst="rect">
            <a:avLst/>
          </a:prstGeom>
        </p:spPr>
        <p:txBody>
          <a:bodyPr vert="horz" lIns="96657" tIns="48327" rIns="96657" bIns="48327" rtlCol="0" anchor="ctr"/>
          <a:lstStyle>
            <a:lvl1pPr algn="l">
              <a:defRPr sz="1300">
                <a:solidFill>
                  <a:schemeClr val="tx1">
                    <a:tint val="75000"/>
                  </a:schemeClr>
                </a:solidFill>
              </a:defRPr>
            </a:lvl1pPr>
          </a:lstStyle>
          <a:p>
            <a:fld id="{0D958D62-91B5-43EE-B6DD-BD474B2990D2}" type="datetimeFigureOut">
              <a:rPr lang="en-US" smtClean="0"/>
              <a:pPr/>
              <a:t>13-Oct-20</a:t>
            </a:fld>
            <a:endParaRPr lang="en-US"/>
          </a:p>
        </p:txBody>
      </p:sp>
      <p:sp>
        <p:nvSpPr>
          <p:cNvPr id="5" name="Footer Placeholder 4"/>
          <p:cNvSpPr>
            <a:spLocks noGrp="1"/>
          </p:cNvSpPr>
          <p:nvPr>
            <p:ph type="ftr" sz="quarter" idx="3"/>
          </p:nvPr>
        </p:nvSpPr>
        <p:spPr>
          <a:xfrm>
            <a:off x="3280410" y="6780108"/>
            <a:ext cx="3040380" cy="389468"/>
          </a:xfrm>
          <a:prstGeom prst="rect">
            <a:avLst/>
          </a:prstGeom>
        </p:spPr>
        <p:txBody>
          <a:bodyPr vert="horz" lIns="96657" tIns="48327" rIns="96657" bIns="48327"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880860" y="6780108"/>
            <a:ext cx="2240280" cy="389468"/>
          </a:xfrm>
          <a:prstGeom prst="rect">
            <a:avLst/>
          </a:prstGeom>
        </p:spPr>
        <p:txBody>
          <a:bodyPr vert="horz" lIns="96657" tIns="48327" rIns="96657" bIns="48327" rtlCol="0" anchor="ctr"/>
          <a:lstStyle>
            <a:lvl1pPr algn="r">
              <a:defRPr sz="1300">
                <a:solidFill>
                  <a:schemeClr val="tx1">
                    <a:tint val="75000"/>
                  </a:schemeClr>
                </a:solidFill>
              </a:defRPr>
            </a:lvl1pPr>
          </a:lstStyle>
          <a:p>
            <a:fld id="{76747F98-278B-4924-AAE4-C64CD1A1DAD7}" type="slidenum">
              <a:rPr lang="en-US" smtClean="0"/>
              <a:pPr/>
              <a:t>‹#›</a:t>
            </a:fld>
            <a:endParaRPr lang="en-US"/>
          </a:p>
        </p:txBody>
      </p:sp>
    </p:spTree>
    <p:extLst>
      <p:ext uri="{BB962C8B-B14F-4D97-AF65-F5344CB8AC3E}">
        <p14:creationId xmlns:p14="http://schemas.microsoft.com/office/powerpoint/2010/main" val="255392824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66564" rtl="0" eaLnBrk="1" latinLnBrk="0" hangingPunct="1">
        <a:spcBef>
          <a:spcPct val="0"/>
        </a:spcBef>
        <a:buNone/>
        <a:defRPr sz="4700" kern="1200">
          <a:solidFill>
            <a:schemeClr val="tx1"/>
          </a:solidFill>
          <a:latin typeface="+mj-lt"/>
          <a:ea typeface="+mj-ea"/>
          <a:cs typeface="+mj-cs"/>
        </a:defRPr>
      </a:lvl1pPr>
    </p:titleStyle>
    <p:bodyStyle>
      <a:lvl1pPr marL="362462" indent="-362462" algn="l" defTabSz="966564" rtl="0" eaLnBrk="1" latinLnBrk="0" hangingPunct="1">
        <a:spcBef>
          <a:spcPct val="20000"/>
        </a:spcBef>
        <a:buFont typeface="Arial" pitchFamily="34" charset="0"/>
        <a:buChar char="•"/>
        <a:defRPr sz="3400" kern="1200">
          <a:solidFill>
            <a:schemeClr val="tx1"/>
          </a:solidFill>
          <a:latin typeface="+mn-lt"/>
          <a:ea typeface="+mn-ea"/>
          <a:cs typeface="+mn-cs"/>
        </a:defRPr>
      </a:lvl1pPr>
      <a:lvl2pPr marL="785334" indent="-302053" algn="l" defTabSz="966564" rtl="0" eaLnBrk="1" latinLnBrk="0" hangingPunct="1">
        <a:spcBef>
          <a:spcPct val="20000"/>
        </a:spcBef>
        <a:buFont typeface="Arial" pitchFamily="34" charset="0"/>
        <a:buChar char="–"/>
        <a:defRPr sz="3000" kern="1200">
          <a:solidFill>
            <a:schemeClr val="tx1"/>
          </a:solidFill>
          <a:latin typeface="+mn-lt"/>
          <a:ea typeface="+mn-ea"/>
          <a:cs typeface="+mn-cs"/>
        </a:defRPr>
      </a:lvl2pPr>
      <a:lvl3pPr marL="1208205" indent="-241641" algn="l" defTabSz="966564" rtl="0" eaLnBrk="1" latinLnBrk="0" hangingPunct="1">
        <a:spcBef>
          <a:spcPct val="20000"/>
        </a:spcBef>
        <a:buFont typeface="Arial" pitchFamily="34" charset="0"/>
        <a:buChar char="•"/>
        <a:defRPr sz="2600" kern="1200">
          <a:solidFill>
            <a:schemeClr val="tx1"/>
          </a:solidFill>
          <a:latin typeface="+mn-lt"/>
          <a:ea typeface="+mn-ea"/>
          <a:cs typeface="+mn-cs"/>
        </a:defRPr>
      </a:lvl3pPr>
      <a:lvl4pPr marL="1691487" indent="-241641" algn="l" defTabSz="966564"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174769" indent="-241641" algn="l" defTabSz="966564"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658050" indent="-241641" algn="l" defTabSz="966564"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141333" indent="-241641" algn="l" defTabSz="966564"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624615" indent="-241641" algn="l" defTabSz="966564"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4107897" indent="-241641" algn="l" defTabSz="966564"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66564" rtl="0" eaLnBrk="1" latinLnBrk="0" hangingPunct="1">
        <a:defRPr sz="1900" kern="1200">
          <a:solidFill>
            <a:schemeClr val="tx1"/>
          </a:solidFill>
          <a:latin typeface="+mn-lt"/>
          <a:ea typeface="+mn-ea"/>
          <a:cs typeface="+mn-cs"/>
        </a:defRPr>
      </a:lvl1pPr>
      <a:lvl2pPr marL="483282" algn="l" defTabSz="966564" rtl="0" eaLnBrk="1" latinLnBrk="0" hangingPunct="1">
        <a:defRPr sz="1900" kern="1200">
          <a:solidFill>
            <a:schemeClr val="tx1"/>
          </a:solidFill>
          <a:latin typeface="+mn-lt"/>
          <a:ea typeface="+mn-ea"/>
          <a:cs typeface="+mn-cs"/>
        </a:defRPr>
      </a:lvl2pPr>
      <a:lvl3pPr marL="966564" algn="l" defTabSz="966564" rtl="0" eaLnBrk="1" latinLnBrk="0" hangingPunct="1">
        <a:defRPr sz="1900" kern="1200">
          <a:solidFill>
            <a:schemeClr val="tx1"/>
          </a:solidFill>
          <a:latin typeface="+mn-lt"/>
          <a:ea typeface="+mn-ea"/>
          <a:cs typeface="+mn-cs"/>
        </a:defRPr>
      </a:lvl3pPr>
      <a:lvl4pPr marL="1449845" algn="l" defTabSz="966564" rtl="0" eaLnBrk="1" latinLnBrk="0" hangingPunct="1">
        <a:defRPr sz="1900" kern="1200">
          <a:solidFill>
            <a:schemeClr val="tx1"/>
          </a:solidFill>
          <a:latin typeface="+mn-lt"/>
          <a:ea typeface="+mn-ea"/>
          <a:cs typeface="+mn-cs"/>
        </a:defRPr>
      </a:lvl4pPr>
      <a:lvl5pPr marL="1933127" algn="l" defTabSz="966564" rtl="0" eaLnBrk="1" latinLnBrk="0" hangingPunct="1">
        <a:defRPr sz="1900" kern="1200">
          <a:solidFill>
            <a:schemeClr val="tx1"/>
          </a:solidFill>
          <a:latin typeface="+mn-lt"/>
          <a:ea typeface="+mn-ea"/>
          <a:cs typeface="+mn-cs"/>
        </a:defRPr>
      </a:lvl5pPr>
      <a:lvl6pPr marL="2416409" algn="l" defTabSz="966564" rtl="0" eaLnBrk="1" latinLnBrk="0" hangingPunct="1">
        <a:defRPr sz="1900" kern="1200">
          <a:solidFill>
            <a:schemeClr val="tx1"/>
          </a:solidFill>
          <a:latin typeface="+mn-lt"/>
          <a:ea typeface="+mn-ea"/>
          <a:cs typeface="+mn-cs"/>
        </a:defRPr>
      </a:lvl6pPr>
      <a:lvl7pPr marL="2899691" algn="l" defTabSz="966564" rtl="0" eaLnBrk="1" latinLnBrk="0" hangingPunct="1">
        <a:defRPr sz="1900" kern="1200">
          <a:solidFill>
            <a:schemeClr val="tx1"/>
          </a:solidFill>
          <a:latin typeface="+mn-lt"/>
          <a:ea typeface="+mn-ea"/>
          <a:cs typeface="+mn-cs"/>
        </a:defRPr>
      </a:lvl7pPr>
      <a:lvl8pPr marL="3382975" algn="l" defTabSz="966564" rtl="0" eaLnBrk="1" latinLnBrk="0" hangingPunct="1">
        <a:defRPr sz="1900" kern="1200">
          <a:solidFill>
            <a:schemeClr val="tx1"/>
          </a:solidFill>
          <a:latin typeface="+mn-lt"/>
          <a:ea typeface="+mn-ea"/>
          <a:cs typeface="+mn-cs"/>
        </a:defRPr>
      </a:lvl8pPr>
      <a:lvl9pPr marL="3866257" algn="l" defTabSz="966564" rtl="0" eaLnBrk="1" latinLnBrk="0" hangingPunct="1">
        <a:defRPr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5.xml"/><Relationship Id="rId4" Type="http://schemas.openxmlformats.org/officeDocument/2006/relationships/image" Target="../media/image1.jpeg"/></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80060" y="731520"/>
            <a:ext cx="8881110" cy="54457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96657" tIns="48327" rIns="96657" bIns="48327" rtlCol="0" anchor="ctr"/>
          <a:lstStyle/>
          <a:p>
            <a:pPr algn="ctr"/>
            <a:endParaRPr lang="en-US"/>
          </a:p>
        </p:txBody>
      </p:sp>
      <p:sp>
        <p:nvSpPr>
          <p:cNvPr id="2" name="Title 1"/>
          <p:cNvSpPr>
            <a:spLocks noGrp="1"/>
          </p:cNvSpPr>
          <p:nvPr>
            <p:ph type="title"/>
          </p:nvPr>
        </p:nvSpPr>
        <p:spPr>
          <a:xfrm>
            <a:off x="480060" y="812800"/>
            <a:ext cx="8641080" cy="5445760"/>
          </a:xfrm>
          <a:noFill/>
        </p:spPr>
        <p:txBody>
          <a:bodyPr>
            <a:normAutofit/>
          </a:bodyPr>
          <a:lstStyle/>
          <a:p>
            <a:r>
              <a:rPr lang="en-US" sz="4400" b="1" dirty="0" err="1">
                <a:latin typeface="NikoshBAN" pitchFamily="2" charset="0"/>
                <a:cs typeface="NikoshBAN" pitchFamily="2" charset="0"/>
              </a:rPr>
              <a:t>শালগাঁও</a:t>
            </a:r>
            <a:r>
              <a:rPr lang="en-US" sz="4400" b="1" dirty="0">
                <a:latin typeface="NikoshBAN" pitchFamily="2" charset="0"/>
                <a:cs typeface="NikoshBAN" pitchFamily="2" charset="0"/>
              </a:rPr>
              <a:t> </a:t>
            </a:r>
            <a:r>
              <a:rPr lang="en-US" sz="4400" b="1" dirty="0" err="1">
                <a:latin typeface="NikoshBAN" pitchFamily="2" charset="0"/>
                <a:cs typeface="NikoshBAN" pitchFamily="2" charset="0"/>
              </a:rPr>
              <a:t>কালিসীমা</a:t>
            </a:r>
            <a:r>
              <a:rPr lang="en-US" sz="4400" b="1" dirty="0">
                <a:latin typeface="NikoshBAN" pitchFamily="2" charset="0"/>
                <a:cs typeface="NikoshBAN" pitchFamily="2" charset="0"/>
              </a:rPr>
              <a:t> </a:t>
            </a:r>
            <a:r>
              <a:rPr lang="en-US" sz="4400" b="1" dirty="0" err="1">
                <a:latin typeface="NikoshBAN" pitchFamily="2" charset="0"/>
                <a:cs typeface="NikoshBAN" pitchFamily="2" charset="0"/>
              </a:rPr>
              <a:t>স্কুল</a:t>
            </a:r>
            <a:r>
              <a:rPr lang="en-US" sz="4400" b="1" dirty="0">
                <a:latin typeface="NikoshBAN" pitchFamily="2" charset="0"/>
                <a:cs typeface="NikoshBAN" pitchFamily="2" charset="0"/>
              </a:rPr>
              <a:t> </a:t>
            </a:r>
            <a:r>
              <a:rPr lang="en-US" sz="4400" b="1" dirty="0" err="1">
                <a:latin typeface="NikoshBAN" pitchFamily="2" charset="0"/>
                <a:cs typeface="NikoshBAN" pitchFamily="2" charset="0"/>
              </a:rPr>
              <a:t>এন্ড</a:t>
            </a:r>
            <a:r>
              <a:rPr lang="en-US" sz="4400" b="1" dirty="0">
                <a:latin typeface="NikoshBAN" pitchFamily="2" charset="0"/>
                <a:cs typeface="NikoshBAN" pitchFamily="2" charset="0"/>
              </a:rPr>
              <a:t> </a:t>
            </a:r>
            <a:r>
              <a:rPr lang="en-US" sz="4400" b="1" dirty="0" err="1" smtClean="0">
                <a:latin typeface="NikoshBAN" pitchFamily="2" charset="0"/>
                <a:cs typeface="NikoshBAN" pitchFamily="2" charset="0"/>
              </a:rPr>
              <a:t>কলেজ</a:t>
            </a:r>
            <a:r>
              <a:rPr lang="en-US" sz="4400" b="1" dirty="0">
                <a:latin typeface="NikoshBAN" pitchFamily="2" charset="0"/>
                <a:cs typeface="NikoshBAN" pitchFamily="2" charset="0"/>
              </a:rPr>
              <a:t> </a:t>
            </a:r>
            <a:r>
              <a:rPr lang="en-US" sz="3600" dirty="0" err="1">
                <a:latin typeface="NikoshBAN" pitchFamily="2" charset="0"/>
                <a:cs typeface="NikoshBAN" pitchFamily="2" charset="0"/>
              </a:rPr>
              <a:t>কর্তৃক</a:t>
            </a:r>
            <a:r>
              <a:rPr lang="en-US" sz="3600" dirty="0">
                <a:latin typeface="NikoshBAN" pitchFamily="2" charset="0"/>
                <a:cs typeface="NikoshBAN" pitchFamily="2" charset="0"/>
              </a:rPr>
              <a:t> </a:t>
            </a:r>
            <a:r>
              <a:rPr lang="en-US" sz="3600" dirty="0" err="1">
                <a:latin typeface="NikoshBAN" pitchFamily="2" charset="0"/>
                <a:cs typeface="NikoshBAN" pitchFamily="2" charset="0"/>
              </a:rPr>
              <a:t>আয়োজিত</a:t>
            </a:r>
            <a:r>
              <a:rPr lang="en-US" sz="4400" dirty="0">
                <a:latin typeface="NikoshBAN" pitchFamily="2" charset="0"/>
                <a:cs typeface="NikoshBAN" pitchFamily="2" charset="0"/>
              </a:rPr>
              <a:t/>
            </a:r>
            <a:br>
              <a:rPr lang="en-US" sz="4400" dirty="0">
                <a:latin typeface="NikoshBAN" pitchFamily="2" charset="0"/>
                <a:cs typeface="NikoshBAN" pitchFamily="2" charset="0"/>
              </a:rPr>
            </a:br>
            <a:r>
              <a:rPr lang="en-US" dirty="0" err="1">
                <a:solidFill>
                  <a:srgbClr val="7030A0"/>
                </a:solidFill>
                <a:latin typeface="NikoshBAN" pitchFamily="2" charset="0"/>
                <a:cs typeface="NikoshBAN" pitchFamily="2" charset="0"/>
              </a:rPr>
              <a:t>একাদশ-দ্বাদশ</a:t>
            </a:r>
            <a:r>
              <a:rPr lang="en-US" dirty="0">
                <a:solidFill>
                  <a:srgbClr val="7030A0"/>
                </a:solidFill>
                <a:latin typeface="NikoshBAN" pitchFamily="2" charset="0"/>
                <a:cs typeface="NikoshBAN" pitchFamily="2" charset="0"/>
              </a:rPr>
              <a:t> </a:t>
            </a:r>
            <a:r>
              <a:rPr lang="en-US" dirty="0" err="1">
                <a:solidFill>
                  <a:srgbClr val="7030A0"/>
                </a:solidFill>
                <a:latin typeface="NikoshBAN" pitchFamily="2" charset="0"/>
                <a:cs typeface="NikoshBAN" pitchFamily="2" charset="0"/>
              </a:rPr>
              <a:t>শ্রেণির</a:t>
            </a:r>
            <a:r>
              <a:rPr lang="en-US" dirty="0">
                <a:solidFill>
                  <a:srgbClr val="7030A0"/>
                </a:solidFill>
                <a:latin typeface="NikoshBAN" pitchFamily="2" charset="0"/>
                <a:cs typeface="NikoshBAN" pitchFamily="2" charset="0"/>
              </a:rPr>
              <a:t> </a:t>
            </a:r>
            <a:r>
              <a:rPr lang="en-US" dirty="0" err="1">
                <a:solidFill>
                  <a:srgbClr val="7030A0"/>
                </a:solidFill>
                <a:latin typeface="NikoshBAN" pitchFamily="2" charset="0"/>
                <a:cs typeface="NikoshBAN" pitchFamily="2" charset="0"/>
              </a:rPr>
              <a:t>অনলাইন</a:t>
            </a:r>
            <a:r>
              <a:rPr lang="en-US" dirty="0">
                <a:solidFill>
                  <a:srgbClr val="7030A0"/>
                </a:solidFill>
                <a:latin typeface="NikoshBAN" pitchFamily="2" charset="0"/>
                <a:cs typeface="NikoshBAN" pitchFamily="2" charset="0"/>
              </a:rPr>
              <a:t>  </a:t>
            </a:r>
            <a:r>
              <a:rPr lang="en-US" dirty="0" err="1">
                <a:solidFill>
                  <a:srgbClr val="7030A0"/>
                </a:solidFill>
                <a:latin typeface="NikoshBAN" pitchFamily="2" charset="0"/>
                <a:cs typeface="NikoshBAN" pitchFamily="2" charset="0"/>
              </a:rPr>
              <a:t>ক্লাসে</a:t>
            </a:r>
            <a:r>
              <a:rPr lang="en-US" dirty="0">
                <a:latin typeface="NikoshBAN" pitchFamily="2" charset="0"/>
                <a:cs typeface="NikoshBAN" pitchFamily="2" charset="0"/>
              </a:rPr>
              <a:t/>
            </a:r>
            <a:br>
              <a:rPr lang="en-US" dirty="0">
                <a:latin typeface="NikoshBAN" pitchFamily="2" charset="0"/>
                <a:cs typeface="NikoshBAN" pitchFamily="2" charset="0"/>
              </a:rPr>
            </a:br>
            <a:r>
              <a:rPr lang="en-US" dirty="0" err="1" smtClean="0">
                <a:latin typeface="NikoshBAN" pitchFamily="2" charset="0"/>
                <a:cs typeface="NikoshBAN" pitchFamily="2" charset="0"/>
              </a:rPr>
              <a:t>সবাইকে</a:t>
            </a:r>
            <a:r>
              <a:rPr lang="en-US" dirty="0">
                <a:latin typeface="NikoshBAN" pitchFamily="2" charset="0"/>
                <a:cs typeface="NikoshBAN" pitchFamily="2" charset="0"/>
              </a:rPr>
              <a:t> </a:t>
            </a:r>
            <a:br>
              <a:rPr lang="en-US" dirty="0">
                <a:latin typeface="NikoshBAN" pitchFamily="2" charset="0"/>
                <a:cs typeface="NikoshBAN" pitchFamily="2" charset="0"/>
              </a:rPr>
            </a:br>
            <a:r>
              <a:rPr lang="en-US" sz="9400" dirty="0" err="1">
                <a:solidFill>
                  <a:srgbClr val="C00000"/>
                </a:solidFill>
                <a:latin typeface="NikoshBAN" pitchFamily="2" charset="0"/>
                <a:cs typeface="NikoshBAN" pitchFamily="2" charset="0"/>
              </a:rPr>
              <a:t>স্বাগতম</a:t>
            </a:r>
            <a:r>
              <a:rPr lang="en-US" dirty="0" smtClean="0">
                <a:latin typeface="NikoshBAN" pitchFamily="2" charset="0"/>
                <a:cs typeface="NikoshBAN" pitchFamily="2" charset="0"/>
              </a:rPr>
              <a:t/>
            </a:r>
            <a:br>
              <a:rPr lang="en-US" dirty="0" smtClean="0">
                <a:latin typeface="NikoshBAN" pitchFamily="2" charset="0"/>
                <a:cs typeface="NikoshBAN" pitchFamily="2" charset="0"/>
              </a:rPr>
            </a:br>
            <a:endParaRPr lang="en-US" dirty="0">
              <a:latin typeface="NikoshBAN" pitchFamily="2" charset="0"/>
              <a:cs typeface="NikoshBAN" pitchFamily="2" charset="0"/>
            </a:endParaRPr>
          </a:p>
        </p:txBody>
      </p:sp>
      <p:grpSp>
        <p:nvGrpSpPr>
          <p:cNvPr id="4" name="Group 3"/>
          <p:cNvGrpSpPr/>
          <p:nvPr/>
        </p:nvGrpSpPr>
        <p:grpSpPr>
          <a:xfrm>
            <a:off x="480060" y="6583684"/>
            <a:ext cx="8881110" cy="650240"/>
            <a:chOff x="457200" y="6096000"/>
            <a:chExt cx="8458200" cy="609599"/>
          </a:xfrm>
        </p:grpSpPr>
        <p:sp>
          <p:nvSpPr>
            <p:cNvPr id="13" name="Rectangle 12"/>
            <p:cNvSpPr/>
            <p:nvPr/>
          </p:nvSpPr>
          <p:spPr>
            <a:xfrm>
              <a:off x="457200" y="6096000"/>
              <a:ext cx="8458200" cy="60959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itle 1"/>
            <p:cNvSpPr txBox="1">
              <a:spLocks/>
            </p:cNvSpPr>
            <p:nvPr/>
          </p:nvSpPr>
          <p:spPr>
            <a:xfrm>
              <a:off x="609600" y="6152212"/>
              <a:ext cx="8001000" cy="489421"/>
            </a:xfrm>
            <a:prstGeom prst="rect">
              <a:avLst/>
            </a:prstGeom>
          </p:spPr>
          <p:txBody>
            <a:bodyPr vert="horz" lIns="91440" tIns="45720" rIns="91440" bIns="45720" rtlCol="0" anchor="ctr">
              <a:normAutofit fontScale="7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dirty="0">
                  <a:latin typeface="NikoshBAN" pitchFamily="2" charset="0"/>
                  <a:cs typeface="NikoshBAN" pitchFamily="2" charset="0"/>
                </a:rPr>
                <a:t>      </a:t>
              </a:r>
              <a:r>
                <a:rPr lang="en-US" sz="2000" b="1" dirty="0">
                  <a:latin typeface="NikoshBAN" pitchFamily="2" charset="0"/>
                  <a:cs typeface="NikoshBAN" pitchFamily="2" charset="0"/>
                </a:rPr>
                <a:t> </a:t>
              </a:r>
              <a:r>
                <a:rPr lang="en-US" sz="2400" b="1" dirty="0" err="1">
                  <a:latin typeface="NikoshBAN" pitchFamily="2" charset="0"/>
                  <a:cs typeface="NikoshBAN" pitchFamily="2" charset="0"/>
                </a:rPr>
                <a:t>শালগাঁও</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কালিসীমা</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স্কুল</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এন্ড</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কলেজ</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ব্রাহ্মণবাড়িয়া</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অনলাইন</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ক্লাস</a:t>
              </a:r>
              <a:r>
                <a:rPr lang="en-US" sz="2400" b="1" dirty="0">
                  <a:latin typeface="NikoshBAN" pitchFamily="2" charset="0"/>
                  <a:cs typeface="NikoshBAN" pitchFamily="2" charset="0"/>
                </a:rPr>
                <a:t>”, </a:t>
              </a:r>
            </a:p>
            <a:p>
              <a:r>
                <a:rPr lang="en-US" sz="2400" b="1" dirty="0" err="1">
                  <a:latin typeface="NikoshBAN" pitchFamily="2" charset="0"/>
                  <a:cs typeface="NikoshBAN" pitchFamily="2" charset="0"/>
                </a:rPr>
                <a:t>জালিলা</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বেগম</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প্রভাষক</a:t>
              </a:r>
              <a:r>
                <a:rPr lang="en-US" sz="2400" b="1" dirty="0">
                  <a:latin typeface="NikoshBAN" pitchFamily="2" charset="0"/>
                  <a:cs typeface="NikoshBAN" pitchFamily="2" charset="0"/>
                </a:rPr>
                <a:t>(</a:t>
              </a:r>
              <a:r>
                <a:rPr lang="en-US" sz="2400" b="1" dirty="0" err="1">
                  <a:latin typeface="NikoshBAN" pitchFamily="2" charset="0"/>
                  <a:cs typeface="NikoshBAN" pitchFamily="2" charset="0"/>
                </a:rPr>
                <a:t>বাংলা</a:t>
              </a:r>
              <a:r>
                <a:rPr lang="en-US" sz="2400" b="1" dirty="0">
                  <a:latin typeface="NikoshBAN" pitchFamily="2" charset="0"/>
                  <a:cs typeface="NikoshBAN" pitchFamily="2" charset="0"/>
                </a:rPr>
                <a:t>)</a:t>
              </a:r>
            </a:p>
          </p:txBody>
        </p:sp>
        <p:pic>
          <p:nvPicPr>
            <p:cNvPr id="1026" name="Picture 2" descr="C:\Users\RRRR\Desktop\120880750_3446773208692170_128745008853118947_n.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40327" y="6184433"/>
              <a:ext cx="457200" cy="457200"/>
            </a:xfrm>
            <a:prstGeom prst="rect">
              <a:avLst/>
            </a:prstGeom>
            <a:noFill/>
            <a:extLst>
              <a:ext uri="{909E8E84-426E-40DD-AFC4-6F175D3DCCD1}">
                <a14:hiddenFill xmlns:a14="http://schemas.microsoft.com/office/drawing/2010/main">
                  <a:solidFill>
                    <a:srgbClr val="FFFFFF"/>
                  </a:solidFill>
                </a14:hiddenFill>
              </a:ext>
            </a:extLst>
          </p:spPr>
        </p:pic>
      </p:gr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2460" y="1664548"/>
            <a:ext cx="8641080" cy="3288452"/>
          </a:xfrm>
        </p:spPr>
        <p:txBody>
          <a:bodyPr>
            <a:noAutofit/>
          </a:bodyPr>
          <a:lstStyle/>
          <a:p>
            <a:pPr algn="l"/>
            <a:r>
              <a:rPr lang="en-US" sz="3000" b="1" dirty="0" err="1"/>
              <a:t>উদাহরণঃ</a:t>
            </a:r>
            <a:r>
              <a:rPr lang="en-US" sz="3000" dirty="0"/>
              <a:t/>
            </a:r>
            <a:br>
              <a:rPr lang="en-US" sz="3000" dirty="0"/>
            </a:br>
            <a:r>
              <a:rPr lang="en-US" sz="3000" dirty="0" err="1" smtClean="0"/>
              <a:t>সে</a:t>
            </a:r>
            <a:r>
              <a:rPr lang="en-US" sz="3000" dirty="0" smtClean="0"/>
              <a:t> </a:t>
            </a:r>
            <a:r>
              <a:rPr lang="en-US" sz="3000" dirty="0" err="1"/>
              <a:t>আমাকে</a:t>
            </a:r>
            <a:r>
              <a:rPr lang="en-US" sz="3000" dirty="0"/>
              <a:t> </a:t>
            </a:r>
            <a:r>
              <a:rPr lang="en-US" sz="3000" dirty="0" err="1"/>
              <a:t>চেনে</a:t>
            </a:r>
            <a:r>
              <a:rPr lang="en-US" sz="3000" dirty="0"/>
              <a:t>= </a:t>
            </a:r>
            <a:r>
              <a:rPr lang="en-US" sz="3000" dirty="0" err="1"/>
              <a:t>বাক্যতত্ত্ব</a:t>
            </a:r>
            <a:r>
              <a:rPr lang="en-US" sz="3000" dirty="0"/>
              <a:t/>
            </a:r>
            <a:br>
              <a:rPr lang="en-US" sz="3000" dirty="0"/>
            </a:br>
            <a:r>
              <a:rPr lang="en-US" sz="3000" dirty="0" err="1" smtClean="0"/>
              <a:t>সে</a:t>
            </a:r>
            <a:r>
              <a:rPr lang="en-US" sz="3000" dirty="0" smtClean="0"/>
              <a:t> </a:t>
            </a:r>
            <a:r>
              <a:rPr lang="en-US" sz="3000" dirty="0" err="1"/>
              <a:t>আমাকে</a:t>
            </a:r>
            <a:r>
              <a:rPr lang="en-US" sz="3000" dirty="0"/>
              <a:t>(</a:t>
            </a:r>
            <a:r>
              <a:rPr lang="en-US" sz="3000" dirty="0" err="1"/>
              <a:t>আমা+কে</a:t>
            </a:r>
            <a:r>
              <a:rPr lang="en-US" sz="3000" dirty="0"/>
              <a:t>) </a:t>
            </a:r>
            <a:r>
              <a:rPr lang="en-US" sz="3000" dirty="0" err="1"/>
              <a:t>চেনে</a:t>
            </a:r>
            <a:r>
              <a:rPr lang="en-US" sz="3000" dirty="0"/>
              <a:t>(</a:t>
            </a:r>
            <a:r>
              <a:rPr lang="en-US" sz="3000" dirty="0" err="1"/>
              <a:t>চেন্+এ</a:t>
            </a:r>
            <a:r>
              <a:rPr lang="en-US" sz="3000" dirty="0"/>
              <a:t>)= </a:t>
            </a:r>
            <a:r>
              <a:rPr lang="en-US" sz="3000" dirty="0" err="1"/>
              <a:t>রূপতত্ত্ব</a:t>
            </a:r>
            <a:r>
              <a:rPr lang="en-US" sz="3000" dirty="0"/>
              <a:t> </a:t>
            </a:r>
            <a:r>
              <a:rPr lang="en-US" sz="3000" dirty="0" err="1"/>
              <a:t>বা</a:t>
            </a:r>
            <a:r>
              <a:rPr lang="en-US" sz="3000" dirty="0"/>
              <a:t> </a:t>
            </a:r>
            <a:r>
              <a:rPr lang="en-US" sz="3000" dirty="0" err="1"/>
              <a:t>শব্দতত্ত্ব</a:t>
            </a:r>
            <a:r>
              <a:rPr lang="en-US" sz="3000" dirty="0"/>
              <a:t/>
            </a:r>
            <a:br>
              <a:rPr lang="en-US" sz="3000" dirty="0"/>
            </a:br>
            <a:r>
              <a:rPr lang="en-US" sz="3000" dirty="0" smtClean="0"/>
              <a:t>(</a:t>
            </a:r>
            <a:r>
              <a:rPr lang="en-US" sz="3000" dirty="0" err="1"/>
              <a:t>স্</a:t>
            </a:r>
            <a:r>
              <a:rPr lang="en-US" sz="3000" dirty="0"/>
              <a:t> + এ) + (আ+ </a:t>
            </a:r>
            <a:r>
              <a:rPr lang="en-US" sz="3000" dirty="0" err="1"/>
              <a:t>ম্</a:t>
            </a:r>
            <a:r>
              <a:rPr lang="en-US" sz="3000" dirty="0"/>
              <a:t> +আ+ </a:t>
            </a:r>
            <a:r>
              <a:rPr lang="en-US" sz="3000" dirty="0" err="1"/>
              <a:t>ক্</a:t>
            </a:r>
            <a:r>
              <a:rPr lang="en-US" sz="3000" dirty="0"/>
              <a:t>+ এ) + (</a:t>
            </a:r>
            <a:r>
              <a:rPr lang="en-US" sz="3000" dirty="0" err="1"/>
              <a:t>চ্</a:t>
            </a:r>
            <a:r>
              <a:rPr lang="en-US" sz="3000" dirty="0"/>
              <a:t> + এ+ </a:t>
            </a:r>
            <a:r>
              <a:rPr lang="en-US" sz="3000" dirty="0" err="1"/>
              <a:t>ন্+এ</a:t>
            </a:r>
            <a:r>
              <a:rPr lang="en-US" sz="3000" dirty="0"/>
              <a:t>)=</a:t>
            </a:r>
            <a:r>
              <a:rPr lang="en-US" sz="3000" dirty="0" err="1"/>
              <a:t>ধ্বনিতত্ত্ব</a:t>
            </a:r>
            <a:r>
              <a:rPr lang="en-US" sz="2400" dirty="0"/>
              <a:t/>
            </a:r>
            <a:br>
              <a:rPr lang="en-US" sz="2400" dirty="0"/>
            </a:br>
            <a:endParaRPr lang="en-US" sz="2400" dirty="0"/>
          </a:p>
        </p:txBody>
      </p:sp>
      <p:sp>
        <p:nvSpPr>
          <p:cNvPr id="4" name="Title 1"/>
          <p:cNvSpPr txBox="1">
            <a:spLocks/>
          </p:cNvSpPr>
          <p:nvPr/>
        </p:nvSpPr>
        <p:spPr>
          <a:xfrm>
            <a:off x="632460" y="914400"/>
            <a:ext cx="8641080" cy="750148"/>
          </a:xfrm>
          <a:prstGeom prst="rect">
            <a:avLst/>
          </a:prstGeom>
        </p:spPr>
        <p:txBody>
          <a:bodyPr vert="horz" lIns="96657" tIns="48327" rIns="96657" bIns="48327" rtlCol="0" anchor="ctr">
            <a:noAutofit/>
          </a:bodyPr>
          <a:lstStyle>
            <a:lvl1pPr algn="ctr" defTabSz="966564" rtl="0" eaLnBrk="1" latinLnBrk="0" hangingPunct="1">
              <a:spcBef>
                <a:spcPct val="0"/>
              </a:spcBef>
              <a:buNone/>
              <a:defRPr sz="4700" kern="1200">
                <a:solidFill>
                  <a:schemeClr val="tx1"/>
                </a:solidFill>
                <a:latin typeface="+mj-lt"/>
                <a:ea typeface="+mj-ea"/>
                <a:cs typeface="+mj-cs"/>
              </a:defRPr>
            </a:lvl1pPr>
          </a:lstStyle>
          <a:p>
            <a:pPr algn="l"/>
            <a:r>
              <a:rPr lang="en-US" sz="2400" b="1" dirty="0" err="1"/>
              <a:t>বাংলা</a:t>
            </a:r>
            <a:r>
              <a:rPr lang="en-US" sz="2400" b="1" dirty="0"/>
              <a:t> </a:t>
            </a:r>
            <a:r>
              <a:rPr lang="en-US" sz="2400" b="1" dirty="0" err="1"/>
              <a:t>ব্যাকরণের</a:t>
            </a:r>
            <a:r>
              <a:rPr lang="en-US" sz="2400" b="1" dirty="0"/>
              <a:t> </a:t>
            </a:r>
            <a:r>
              <a:rPr lang="en-US" sz="2400" b="1" dirty="0" err="1"/>
              <a:t>আলোচ্য</a:t>
            </a:r>
            <a:r>
              <a:rPr lang="en-US" sz="2400" b="1" dirty="0"/>
              <a:t> </a:t>
            </a:r>
            <a:r>
              <a:rPr lang="en-US" sz="2400" b="1" dirty="0" smtClean="0"/>
              <a:t>বিষয়-৩</a:t>
            </a:r>
            <a:r>
              <a:rPr lang="en-US" sz="2400" dirty="0"/>
              <a:t/>
            </a:r>
            <a:br>
              <a:rPr lang="en-US" sz="2400" dirty="0"/>
            </a:br>
            <a:r>
              <a:rPr lang="en-US" sz="2400" dirty="0" smtClean="0"/>
              <a:t/>
            </a:r>
            <a:br>
              <a:rPr lang="en-US" sz="2400" dirty="0" smtClean="0"/>
            </a:br>
            <a:endParaRPr lang="en-US" sz="2400" dirty="0"/>
          </a:p>
        </p:txBody>
      </p:sp>
      <p:sp>
        <p:nvSpPr>
          <p:cNvPr id="5" name="Rectangle 4"/>
          <p:cNvSpPr/>
          <p:nvPr/>
        </p:nvSpPr>
        <p:spPr>
          <a:xfrm>
            <a:off x="533400" y="2057400"/>
            <a:ext cx="8740140" cy="2743200"/>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533400" y="533400"/>
            <a:ext cx="8740140" cy="113114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nip Single Corner Rectangle 6"/>
          <p:cNvSpPr/>
          <p:nvPr/>
        </p:nvSpPr>
        <p:spPr>
          <a:xfrm>
            <a:off x="249912" y="5646420"/>
            <a:ext cx="9220200" cy="922020"/>
          </a:xfrm>
          <a:prstGeom prst="snip1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800" dirty="0" smtClean="0">
                <a:latin typeface="NikoshBAN" pitchFamily="2" charset="0"/>
                <a:cs typeface="NikoshBAN" pitchFamily="2" charset="0"/>
              </a:rPr>
              <a:t>                                 </a:t>
            </a:r>
            <a:r>
              <a:rPr lang="en-US" sz="1800" b="1" dirty="0" err="1">
                <a:solidFill>
                  <a:srgbClr val="002060"/>
                </a:solidFill>
                <a:latin typeface="NikoshBAN" pitchFamily="2" charset="0"/>
                <a:cs typeface="NikoshBAN" pitchFamily="2" charset="0"/>
              </a:rPr>
              <a:t>শালগাঁও</a:t>
            </a:r>
            <a:r>
              <a:rPr lang="en-US" sz="1800" b="1" dirty="0">
                <a:solidFill>
                  <a:srgbClr val="002060"/>
                </a:solidFill>
                <a:latin typeface="NikoshBAN" pitchFamily="2" charset="0"/>
                <a:cs typeface="NikoshBAN" pitchFamily="2" charset="0"/>
              </a:rPr>
              <a:t> </a:t>
            </a:r>
            <a:r>
              <a:rPr lang="en-US" sz="1800" b="1" dirty="0" err="1">
                <a:solidFill>
                  <a:srgbClr val="002060"/>
                </a:solidFill>
                <a:latin typeface="NikoshBAN" pitchFamily="2" charset="0"/>
                <a:cs typeface="NikoshBAN" pitchFamily="2" charset="0"/>
              </a:rPr>
              <a:t>কালিসীমা</a:t>
            </a:r>
            <a:r>
              <a:rPr lang="en-US" sz="1800" b="1" dirty="0">
                <a:solidFill>
                  <a:srgbClr val="002060"/>
                </a:solidFill>
                <a:latin typeface="NikoshBAN" pitchFamily="2" charset="0"/>
                <a:cs typeface="NikoshBAN" pitchFamily="2" charset="0"/>
              </a:rPr>
              <a:t> </a:t>
            </a:r>
            <a:r>
              <a:rPr lang="en-US" sz="1800" b="1" dirty="0" err="1">
                <a:solidFill>
                  <a:srgbClr val="002060"/>
                </a:solidFill>
                <a:latin typeface="NikoshBAN" pitchFamily="2" charset="0"/>
                <a:cs typeface="NikoshBAN" pitchFamily="2" charset="0"/>
              </a:rPr>
              <a:t>স্কুল</a:t>
            </a:r>
            <a:r>
              <a:rPr lang="en-US" sz="1800" b="1" dirty="0">
                <a:solidFill>
                  <a:srgbClr val="002060"/>
                </a:solidFill>
                <a:latin typeface="NikoshBAN" pitchFamily="2" charset="0"/>
                <a:cs typeface="NikoshBAN" pitchFamily="2" charset="0"/>
              </a:rPr>
              <a:t> </a:t>
            </a:r>
            <a:r>
              <a:rPr lang="en-US" sz="1800" b="1" dirty="0" err="1">
                <a:solidFill>
                  <a:srgbClr val="002060"/>
                </a:solidFill>
                <a:latin typeface="NikoshBAN" pitchFamily="2" charset="0"/>
                <a:cs typeface="NikoshBAN" pitchFamily="2" charset="0"/>
              </a:rPr>
              <a:t>এন্ড</a:t>
            </a:r>
            <a:r>
              <a:rPr lang="en-US" sz="1800" b="1" dirty="0">
                <a:solidFill>
                  <a:srgbClr val="002060"/>
                </a:solidFill>
                <a:latin typeface="NikoshBAN" pitchFamily="2" charset="0"/>
                <a:cs typeface="NikoshBAN" pitchFamily="2" charset="0"/>
              </a:rPr>
              <a:t> </a:t>
            </a:r>
            <a:r>
              <a:rPr lang="en-US" sz="1800" b="1" dirty="0" err="1">
                <a:solidFill>
                  <a:srgbClr val="002060"/>
                </a:solidFill>
                <a:latin typeface="NikoshBAN" pitchFamily="2" charset="0"/>
                <a:cs typeface="NikoshBAN" pitchFamily="2" charset="0"/>
              </a:rPr>
              <a:t>কলেজ</a:t>
            </a:r>
            <a:r>
              <a:rPr lang="en-US" sz="1800" b="1" dirty="0">
                <a:solidFill>
                  <a:srgbClr val="002060"/>
                </a:solidFill>
                <a:latin typeface="NikoshBAN" pitchFamily="2" charset="0"/>
                <a:cs typeface="NikoshBAN" pitchFamily="2" charset="0"/>
              </a:rPr>
              <a:t>, </a:t>
            </a:r>
            <a:r>
              <a:rPr lang="en-US" sz="1800" b="1" dirty="0" err="1">
                <a:solidFill>
                  <a:srgbClr val="002060"/>
                </a:solidFill>
                <a:latin typeface="NikoshBAN" pitchFamily="2" charset="0"/>
                <a:cs typeface="NikoshBAN" pitchFamily="2" charset="0"/>
              </a:rPr>
              <a:t>ব্রাহ্মণবাড়িয়া</a:t>
            </a:r>
            <a:r>
              <a:rPr lang="en-US" sz="1800" b="1" dirty="0">
                <a:solidFill>
                  <a:srgbClr val="002060"/>
                </a:solidFill>
                <a:latin typeface="NikoshBAN" pitchFamily="2" charset="0"/>
                <a:cs typeface="NikoshBAN" pitchFamily="2" charset="0"/>
              </a:rPr>
              <a:t>।  “</a:t>
            </a:r>
            <a:r>
              <a:rPr lang="en-US" sz="1800" b="1" dirty="0" err="1">
                <a:solidFill>
                  <a:srgbClr val="002060"/>
                </a:solidFill>
                <a:latin typeface="NikoshBAN" pitchFamily="2" charset="0"/>
                <a:cs typeface="NikoshBAN" pitchFamily="2" charset="0"/>
              </a:rPr>
              <a:t>অনলাইন</a:t>
            </a:r>
            <a:r>
              <a:rPr lang="en-US" sz="1800" b="1" dirty="0">
                <a:solidFill>
                  <a:srgbClr val="002060"/>
                </a:solidFill>
                <a:latin typeface="NikoshBAN" pitchFamily="2" charset="0"/>
                <a:cs typeface="NikoshBAN" pitchFamily="2" charset="0"/>
              </a:rPr>
              <a:t> </a:t>
            </a:r>
            <a:r>
              <a:rPr lang="en-US" sz="1800" b="1" dirty="0" err="1">
                <a:solidFill>
                  <a:srgbClr val="002060"/>
                </a:solidFill>
                <a:latin typeface="NikoshBAN" pitchFamily="2" charset="0"/>
                <a:cs typeface="NikoshBAN" pitchFamily="2" charset="0"/>
              </a:rPr>
              <a:t>ক্লাস</a:t>
            </a:r>
            <a:r>
              <a:rPr lang="en-US" sz="1800" b="1" dirty="0">
                <a:solidFill>
                  <a:srgbClr val="002060"/>
                </a:solidFill>
                <a:latin typeface="NikoshBAN" pitchFamily="2" charset="0"/>
                <a:cs typeface="NikoshBAN" pitchFamily="2" charset="0"/>
              </a:rPr>
              <a:t>”, </a:t>
            </a:r>
          </a:p>
          <a:p>
            <a:r>
              <a:rPr lang="en-US" sz="1800" b="1" dirty="0" smtClean="0">
                <a:solidFill>
                  <a:srgbClr val="002060"/>
                </a:solidFill>
                <a:latin typeface="NikoshBAN" pitchFamily="2" charset="0"/>
                <a:cs typeface="NikoshBAN" pitchFamily="2" charset="0"/>
              </a:rPr>
              <a:t>                                                    </a:t>
            </a:r>
            <a:r>
              <a:rPr lang="en-US" sz="1800" b="1" dirty="0" err="1" smtClean="0">
                <a:solidFill>
                  <a:srgbClr val="002060"/>
                </a:solidFill>
                <a:latin typeface="NikoshBAN" pitchFamily="2" charset="0"/>
                <a:cs typeface="NikoshBAN" pitchFamily="2" charset="0"/>
              </a:rPr>
              <a:t>জালিলা</a:t>
            </a:r>
            <a:r>
              <a:rPr lang="en-US" sz="1800" b="1" dirty="0" smtClean="0">
                <a:solidFill>
                  <a:srgbClr val="002060"/>
                </a:solidFill>
                <a:latin typeface="NikoshBAN" pitchFamily="2" charset="0"/>
                <a:cs typeface="NikoshBAN" pitchFamily="2" charset="0"/>
              </a:rPr>
              <a:t>  </a:t>
            </a:r>
            <a:r>
              <a:rPr lang="en-US" sz="1800" b="1" dirty="0" err="1">
                <a:solidFill>
                  <a:srgbClr val="002060"/>
                </a:solidFill>
                <a:latin typeface="NikoshBAN" pitchFamily="2" charset="0"/>
                <a:cs typeface="NikoshBAN" pitchFamily="2" charset="0"/>
              </a:rPr>
              <a:t>বেগম</a:t>
            </a:r>
            <a:r>
              <a:rPr lang="en-US" sz="1800" b="1" dirty="0">
                <a:solidFill>
                  <a:srgbClr val="002060"/>
                </a:solidFill>
                <a:latin typeface="NikoshBAN" pitchFamily="2" charset="0"/>
                <a:cs typeface="NikoshBAN" pitchFamily="2" charset="0"/>
              </a:rPr>
              <a:t>, </a:t>
            </a:r>
            <a:r>
              <a:rPr lang="en-US" sz="1800" b="1" dirty="0" err="1">
                <a:solidFill>
                  <a:srgbClr val="002060"/>
                </a:solidFill>
                <a:latin typeface="NikoshBAN" pitchFamily="2" charset="0"/>
                <a:cs typeface="NikoshBAN" pitchFamily="2" charset="0"/>
              </a:rPr>
              <a:t>প্রভাষক</a:t>
            </a:r>
            <a:r>
              <a:rPr lang="en-US" sz="1800" b="1" dirty="0">
                <a:solidFill>
                  <a:srgbClr val="002060"/>
                </a:solidFill>
                <a:latin typeface="NikoshBAN" pitchFamily="2" charset="0"/>
                <a:cs typeface="NikoshBAN" pitchFamily="2" charset="0"/>
              </a:rPr>
              <a:t>(</a:t>
            </a:r>
            <a:r>
              <a:rPr lang="en-US" sz="1800" b="1" dirty="0" err="1">
                <a:solidFill>
                  <a:srgbClr val="002060"/>
                </a:solidFill>
                <a:latin typeface="NikoshBAN" pitchFamily="2" charset="0"/>
                <a:cs typeface="NikoshBAN" pitchFamily="2" charset="0"/>
              </a:rPr>
              <a:t>বাংলা</a:t>
            </a:r>
            <a:r>
              <a:rPr lang="en-US" sz="1800" b="1" dirty="0">
                <a:solidFill>
                  <a:srgbClr val="002060"/>
                </a:solidFill>
                <a:latin typeface="NikoshBAN" pitchFamily="2" charset="0"/>
                <a:cs typeface="NikoshBAN" pitchFamily="2" charset="0"/>
              </a:rPr>
              <a:t>)</a:t>
            </a:r>
            <a:endParaRPr lang="en-US" b="1" dirty="0">
              <a:solidFill>
                <a:srgbClr val="002060"/>
              </a:solidFill>
            </a:endParaRPr>
          </a:p>
        </p:txBody>
      </p:sp>
      <p:pic>
        <p:nvPicPr>
          <p:cNvPr id="8" name="Picture 2" descr="C:\Users\RRRR\Desktop\120880750_3446773208692170_128745008853118947_n.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2460" y="5715000"/>
            <a:ext cx="765096" cy="7772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83892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circle(in)">
                                      <p:cBhvr>
                                        <p:cTn id="10" dur="2000"/>
                                        <p:tgtEl>
                                          <p:spTgt spid="5"/>
                                        </p:tgtEl>
                                      </p:cBhvr>
                                    </p:animEffect>
                                  </p:childTnLst>
                                </p:cTn>
                              </p:par>
                              <p:par>
                                <p:cTn id="11" presetID="6" presetClass="entr" presetSubtype="16"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circle(in)">
                                      <p:cBhvr>
                                        <p:cTn id="13"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RRRR\Desktop\download (1).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057400" y="228600"/>
            <a:ext cx="5867400" cy="5658510"/>
          </a:xfrm>
          <a:prstGeom prst="rect">
            <a:avLst/>
          </a:prstGeom>
          <a:noFill/>
          <a:extLst>
            <a:ext uri="{909E8E84-426E-40DD-AFC4-6F175D3DCCD1}">
              <a14:hiddenFill xmlns:a14="http://schemas.microsoft.com/office/drawing/2010/main">
                <a:solidFill>
                  <a:srgbClr val="FFFFFF"/>
                </a:solidFill>
              </a14:hiddenFill>
            </a:ext>
          </a:extLst>
        </p:spPr>
      </p:pic>
      <p:sp>
        <p:nvSpPr>
          <p:cNvPr id="7" name="Snip Single Corner Rectangle 6"/>
          <p:cNvSpPr/>
          <p:nvPr/>
        </p:nvSpPr>
        <p:spPr>
          <a:xfrm>
            <a:off x="152400" y="5867400"/>
            <a:ext cx="9220200" cy="1143000"/>
          </a:xfrm>
          <a:prstGeom prst="snip1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800" dirty="0" smtClean="0">
                <a:latin typeface="NikoshBAN" pitchFamily="2" charset="0"/>
                <a:cs typeface="NikoshBAN" pitchFamily="2" charset="0"/>
              </a:rPr>
              <a:t>                                 </a:t>
            </a:r>
            <a:r>
              <a:rPr lang="en-US" sz="1800" b="1" dirty="0" err="1">
                <a:solidFill>
                  <a:srgbClr val="002060"/>
                </a:solidFill>
                <a:latin typeface="NikoshBAN" pitchFamily="2" charset="0"/>
                <a:cs typeface="NikoshBAN" pitchFamily="2" charset="0"/>
              </a:rPr>
              <a:t>শালগাঁও</a:t>
            </a:r>
            <a:r>
              <a:rPr lang="en-US" sz="1800" b="1" dirty="0">
                <a:solidFill>
                  <a:srgbClr val="002060"/>
                </a:solidFill>
                <a:latin typeface="NikoshBAN" pitchFamily="2" charset="0"/>
                <a:cs typeface="NikoshBAN" pitchFamily="2" charset="0"/>
              </a:rPr>
              <a:t> </a:t>
            </a:r>
            <a:r>
              <a:rPr lang="en-US" sz="1800" b="1" dirty="0" err="1">
                <a:solidFill>
                  <a:srgbClr val="002060"/>
                </a:solidFill>
                <a:latin typeface="NikoshBAN" pitchFamily="2" charset="0"/>
                <a:cs typeface="NikoshBAN" pitchFamily="2" charset="0"/>
              </a:rPr>
              <a:t>কালিসীমা</a:t>
            </a:r>
            <a:r>
              <a:rPr lang="en-US" sz="1800" b="1" dirty="0">
                <a:solidFill>
                  <a:srgbClr val="002060"/>
                </a:solidFill>
                <a:latin typeface="NikoshBAN" pitchFamily="2" charset="0"/>
                <a:cs typeface="NikoshBAN" pitchFamily="2" charset="0"/>
              </a:rPr>
              <a:t> </a:t>
            </a:r>
            <a:r>
              <a:rPr lang="en-US" sz="1800" b="1" dirty="0" err="1">
                <a:solidFill>
                  <a:srgbClr val="002060"/>
                </a:solidFill>
                <a:latin typeface="NikoshBAN" pitchFamily="2" charset="0"/>
                <a:cs typeface="NikoshBAN" pitchFamily="2" charset="0"/>
              </a:rPr>
              <a:t>স্কুল</a:t>
            </a:r>
            <a:r>
              <a:rPr lang="en-US" sz="1800" b="1" dirty="0">
                <a:solidFill>
                  <a:srgbClr val="002060"/>
                </a:solidFill>
                <a:latin typeface="NikoshBAN" pitchFamily="2" charset="0"/>
                <a:cs typeface="NikoshBAN" pitchFamily="2" charset="0"/>
              </a:rPr>
              <a:t> </a:t>
            </a:r>
            <a:r>
              <a:rPr lang="en-US" sz="1800" b="1" dirty="0" err="1">
                <a:solidFill>
                  <a:srgbClr val="002060"/>
                </a:solidFill>
                <a:latin typeface="NikoshBAN" pitchFamily="2" charset="0"/>
                <a:cs typeface="NikoshBAN" pitchFamily="2" charset="0"/>
              </a:rPr>
              <a:t>এন্ড</a:t>
            </a:r>
            <a:r>
              <a:rPr lang="en-US" sz="1800" b="1" dirty="0">
                <a:solidFill>
                  <a:srgbClr val="002060"/>
                </a:solidFill>
                <a:latin typeface="NikoshBAN" pitchFamily="2" charset="0"/>
                <a:cs typeface="NikoshBAN" pitchFamily="2" charset="0"/>
              </a:rPr>
              <a:t> </a:t>
            </a:r>
            <a:r>
              <a:rPr lang="en-US" sz="1800" b="1" dirty="0" err="1">
                <a:solidFill>
                  <a:srgbClr val="002060"/>
                </a:solidFill>
                <a:latin typeface="NikoshBAN" pitchFamily="2" charset="0"/>
                <a:cs typeface="NikoshBAN" pitchFamily="2" charset="0"/>
              </a:rPr>
              <a:t>কলেজ</a:t>
            </a:r>
            <a:r>
              <a:rPr lang="en-US" sz="1800" b="1" dirty="0">
                <a:solidFill>
                  <a:srgbClr val="002060"/>
                </a:solidFill>
                <a:latin typeface="NikoshBAN" pitchFamily="2" charset="0"/>
                <a:cs typeface="NikoshBAN" pitchFamily="2" charset="0"/>
              </a:rPr>
              <a:t>, </a:t>
            </a:r>
            <a:r>
              <a:rPr lang="en-US" sz="1800" b="1" dirty="0" err="1">
                <a:solidFill>
                  <a:srgbClr val="002060"/>
                </a:solidFill>
                <a:latin typeface="NikoshBAN" pitchFamily="2" charset="0"/>
                <a:cs typeface="NikoshBAN" pitchFamily="2" charset="0"/>
              </a:rPr>
              <a:t>ব্রাহ্মণবাড়িয়া</a:t>
            </a:r>
            <a:r>
              <a:rPr lang="en-US" sz="1800" b="1" dirty="0">
                <a:solidFill>
                  <a:srgbClr val="002060"/>
                </a:solidFill>
                <a:latin typeface="NikoshBAN" pitchFamily="2" charset="0"/>
                <a:cs typeface="NikoshBAN" pitchFamily="2" charset="0"/>
              </a:rPr>
              <a:t>।  “</a:t>
            </a:r>
            <a:r>
              <a:rPr lang="en-US" sz="1800" b="1" dirty="0" err="1">
                <a:solidFill>
                  <a:srgbClr val="002060"/>
                </a:solidFill>
                <a:latin typeface="NikoshBAN" pitchFamily="2" charset="0"/>
                <a:cs typeface="NikoshBAN" pitchFamily="2" charset="0"/>
              </a:rPr>
              <a:t>অনলাইন</a:t>
            </a:r>
            <a:r>
              <a:rPr lang="en-US" sz="1800" b="1" dirty="0">
                <a:solidFill>
                  <a:srgbClr val="002060"/>
                </a:solidFill>
                <a:latin typeface="NikoshBAN" pitchFamily="2" charset="0"/>
                <a:cs typeface="NikoshBAN" pitchFamily="2" charset="0"/>
              </a:rPr>
              <a:t> </a:t>
            </a:r>
            <a:r>
              <a:rPr lang="en-US" sz="1800" b="1" dirty="0" err="1">
                <a:solidFill>
                  <a:srgbClr val="002060"/>
                </a:solidFill>
                <a:latin typeface="NikoshBAN" pitchFamily="2" charset="0"/>
                <a:cs typeface="NikoshBAN" pitchFamily="2" charset="0"/>
              </a:rPr>
              <a:t>ক্লাস</a:t>
            </a:r>
            <a:r>
              <a:rPr lang="en-US" sz="1800" b="1" dirty="0">
                <a:solidFill>
                  <a:srgbClr val="002060"/>
                </a:solidFill>
                <a:latin typeface="NikoshBAN" pitchFamily="2" charset="0"/>
                <a:cs typeface="NikoshBAN" pitchFamily="2" charset="0"/>
              </a:rPr>
              <a:t>”, </a:t>
            </a:r>
          </a:p>
          <a:p>
            <a:r>
              <a:rPr lang="en-US" sz="1800" b="1" dirty="0" smtClean="0">
                <a:solidFill>
                  <a:srgbClr val="002060"/>
                </a:solidFill>
                <a:latin typeface="NikoshBAN" pitchFamily="2" charset="0"/>
                <a:cs typeface="NikoshBAN" pitchFamily="2" charset="0"/>
              </a:rPr>
              <a:t>                                                    </a:t>
            </a:r>
            <a:r>
              <a:rPr lang="en-US" sz="1800" b="1" dirty="0" err="1" smtClean="0">
                <a:solidFill>
                  <a:srgbClr val="002060"/>
                </a:solidFill>
                <a:latin typeface="NikoshBAN" pitchFamily="2" charset="0"/>
                <a:cs typeface="NikoshBAN" pitchFamily="2" charset="0"/>
              </a:rPr>
              <a:t>জালিলা</a:t>
            </a:r>
            <a:r>
              <a:rPr lang="en-US" sz="1800" b="1" dirty="0" smtClean="0">
                <a:solidFill>
                  <a:srgbClr val="002060"/>
                </a:solidFill>
                <a:latin typeface="NikoshBAN" pitchFamily="2" charset="0"/>
                <a:cs typeface="NikoshBAN" pitchFamily="2" charset="0"/>
              </a:rPr>
              <a:t>  </a:t>
            </a:r>
            <a:r>
              <a:rPr lang="en-US" sz="1800" b="1" dirty="0" err="1">
                <a:solidFill>
                  <a:srgbClr val="002060"/>
                </a:solidFill>
                <a:latin typeface="NikoshBAN" pitchFamily="2" charset="0"/>
                <a:cs typeface="NikoshBAN" pitchFamily="2" charset="0"/>
              </a:rPr>
              <a:t>বেগম</a:t>
            </a:r>
            <a:r>
              <a:rPr lang="en-US" sz="1800" b="1" dirty="0">
                <a:solidFill>
                  <a:srgbClr val="002060"/>
                </a:solidFill>
                <a:latin typeface="NikoshBAN" pitchFamily="2" charset="0"/>
                <a:cs typeface="NikoshBAN" pitchFamily="2" charset="0"/>
              </a:rPr>
              <a:t>, </a:t>
            </a:r>
            <a:r>
              <a:rPr lang="en-US" sz="1800" b="1" dirty="0" err="1">
                <a:solidFill>
                  <a:srgbClr val="002060"/>
                </a:solidFill>
                <a:latin typeface="NikoshBAN" pitchFamily="2" charset="0"/>
                <a:cs typeface="NikoshBAN" pitchFamily="2" charset="0"/>
              </a:rPr>
              <a:t>প্রভাষক</a:t>
            </a:r>
            <a:r>
              <a:rPr lang="en-US" sz="1800" b="1" dirty="0">
                <a:solidFill>
                  <a:srgbClr val="002060"/>
                </a:solidFill>
                <a:latin typeface="NikoshBAN" pitchFamily="2" charset="0"/>
                <a:cs typeface="NikoshBAN" pitchFamily="2" charset="0"/>
              </a:rPr>
              <a:t>(</a:t>
            </a:r>
            <a:r>
              <a:rPr lang="en-US" sz="1800" b="1" dirty="0" err="1">
                <a:solidFill>
                  <a:srgbClr val="002060"/>
                </a:solidFill>
                <a:latin typeface="NikoshBAN" pitchFamily="2" charset="0"/>
                <a:cs typeface="NikoshBAN" pitchFamily="2" charset="0"/>
              </a:rPr>
              <a:t>বাংলা</a:t>
            </a:r>
            <a:r>
              <a:rPr lang="en-US" sz="1800" b="1" dirty="0">
                <a:solidFill>
                  <a:srgbClr val="002060"/>
                </a:solidFill>
                <a:latin typeface="NikoshBAN" pitchFamily="2" charset="0"/>
                <a:cs typeface="NikoshBAN" pitchFamily="2" charset="0"/>
              </a:rPr>
              <a:t>)</a:t>
            </a:r>
            <a:endParaRPr lang="en-US" b="1" dirty="0">
              <a:solidFill>
                <a:srgbClr val="002060"/>
              </a:solidFill>
            </a:endParaRPr>
          </a:p>
        </p:txBody>
      </p:sp>
      <p:pic>
        <p:nvPicPr>
          <p:cNvPr id="11" name="Picture 2" descr="C:\Users\RRRR\Desktop\120880750_3446773208692170_128745008853118947_n.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4948" y="6050280"/>
            <a:ext cx="765096" cy="7772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858774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circle(in)">
                                      <p:cBhvr>
                                        <p:cTn id="7" dur="2000"/>
                                        <p:tgtEl>
                                          <p:spTgt spid="1026"/>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circle(in)">
                                      <p:cBhvr>
                                        <p:cTn id="10"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half" idx="2"/>
          </p:nvPr>
        </p:nvSpPr>
        <p:spPr>
          <a:xfrm>
            <a:off x="76200" y="2357120"/>
            <a:ext cx="5444490" cy="3007360"/>
          </a:xfrm>
        </p:spPr>
        <p:txBody>
          <a:bodyPr/>
          <a:lstStyle/>
          <a:p>
            <a:pPr marL="115988" indent="0">
              <a:buNone/>
            </a:pPr>
            <a:r>
              <a:rPr lang="en-US" b="1" u="sng" dirty="0" err="1" smtClean="0">
                <a:latin typeface="NikoshBAN" pitchFamily="2" charset="0"/>
                <a:cs typeface="NikoshBAN" pitchFamily="2" charset="0"/>
              </a:rPr>
              <a:t>আজকের</a:t>
            </a:r>
            <a:r>
              <a:rPr lang="en-US" b="1" u="sng" dirty="0" smtClean="0">
                <a:latin typeface="NikoshBAN" pitchFamily="2" charset="0"/>
                <a:cs typeface="NikoshBAN" pitchFamily="2" charset="0"/>
              </a:rPr>
              <a:t> </a:t>
            </a:r>
            <a:r>
              <a:rPr lang="en-US" b="1" u="sng" dirty="0" err="1" smtClean="0">
                <a:latin typeface="NikoshBAN" pitchFamily="2" charset="0"/>
                <a:cs typeface="NikoshBAN" pitchFamily="2" charset="0"/>
              </a:rPr>
              <a:t>আলোচ্য</a:t>
            </a:r>
            <a:r>
              <a:rPr lang="en-US" b="1" u="sng" dirty="0" smtClean="0">
                <a:latin typeface="NikoshBAN" pitchFamily="2" charset="0"/>
                <a:cs typeface="NikoshBAN" pitchFamily="2" charset="0"/>
              </a:rPr>
              <a:t> </a:t>
            </a:r>
            <a:r>
              <a:rPr lang="en-US" b="1" u="sng" dirty="0" err="1" smtClean="0">
                <a:latin typeface="NikoshBAN" pitchFamily="2" charset="0"/>
                <a:cs typeface="NikoshBAN" pitchFamily="2" charset="0"/>
              </a:rPr>
              <a:t>বিষয়ঃ</a:t>
            </a:r>
            <a:r>
              <a:rPr lang="en-US" sz="1900" b="1" u="sng" dirty="0">
                <a:latin typeface="NikoshBAN" pitchFamily="2" charset="0"/>
                <a:cs typeface="NikoshBAN" pitchFamily="2" charset="0"/>
              </a:rPr>
              <a:t>(</a:t>
            </a:r>
            <a:r>
              <a:rPr lang="en-US" sz="1900" b="1" dirty="0" err="1">
                <a:latin typeface="NikoshBAN" pitchFamily="2" charset="0"/>
                <a:cs typeface="NikoshBAN" pitchFamily="2" charset="0"/>
              </a:rPr>
              <a:t>বাংলা</a:t>
            </a:r>
            <a:r>
              <a:rPr lang="en-US" sz="1900" b="1" dirty="0">
                <a:latin typeface="NikoshBAN" pitchFamily="2" charset="0"/>
                <a:cs typeface="NikoshBAN" pitchFamily="2" charset="0"/>
              </a:rPr>
              <a:t> </a:t>
            </a:r>
            <a:r>
              <a:rPr lang="en-US" sz="1900" b="1" dirty="0" smtClean="0">
                <a:latin typeface="NikoshBAN" pitchFamily="2" charset="0"/>
                <a:cs typeface="NikoshBAN" pitchFamily="2" charset="0"/>
              </a:rPr>
              <a:t>২য় </a:t>
            </a:r>
            <a:r>
              <a:rPr lang="en-US" sz="1900" b="1" dirty="0" err="1" smtClean="0">
                <a:latin typeface="NikoshBAN" pitchFamily="2" charset="0"/>
                <a:cs typeface="NikoshBAN" pitchFamily="2" charset="0"/>
              </a:rPr>
              <a:t>পত্র</a:t>
            </a:r>
            <a:r>
              <a:rPr lang="en-US" sz="1900" b="1" dirty="0">
                <a:latin typeface="NikoshBAN" pitchFamily="2" charset="0"/>
                <a:cs typeface="NikoshBAN" pitchFamily="2" charset="0"/>
              </a:rPr>
              <a:t>)</a:t>
            </a:r>
            <a:endParaRPr lang="en-US" sz="4200" b="1" u="sng" dirty="0">
              <a:latin typeface="NikoshBAN" pitchFamily="2" charset="0"/>
              <a:cs typeface="NikoshBAN" pitchFamily="2" charset="0"/>
            </a:endParaRPr>
          </a:p>
          <a:p>
            <a:pPr marL="115988" indent="0">
              <a:buNone/>
            </a:pPr>
            <a:endParaRPr lang="en-US" sz="700" b="1" u="sng" dirty="0">
              <a:latin typeface="NikoshBAN" pitchFamily="2" charset="0"/>
              <a:cs typeface="NikoshBAN" pitchFamily="2" charset="0"/>
            </a:endParaRPr>
          </a:p>
          <a:p>
            <a:pPr marL="115988" indent="0">
              <a:buNone/>
            </a:pPr>
            <a:r>
              <a:rPr lang="en-US" sz="2000" dirty="0">
                <a:latin typeface="NikoshBAN" pitchFamily="2" charset="0"/>
                <a:cs typeface="NikoshBAN" pitchFamily="2" charset="0"/>
              </a:rPr>
              <a:t>১। </a:t>
            </a:r>
            <a:r>
              <a:rPr lang="en-US" sz="2000" dirty="0" err="1">
                <a:latin typeface="NikoshBAN" pitchFamily="2" charset="0"/>
                <a:cs typeface="NikoshBAN" pitchFamily="2" charset="0"/>
              </a:rPr>
              <a:t>সিলেবাস</a:t>
            </a:r>
            <a:r>
              <a:rPr lang="en-US" sz="2000" dirty="0">
                <a:latin typeface="NikoshBAN" pitchFamily="2" charset="0"/>
                <a:cs typeface="NikoshBAN" pitchFamily="2" charset="0"/>
              </a:rPr>
              <a:t> </a:t>
            </a:r>
            <a:r>
              <a:rPr lang="en-US" sz="2000" dirty="0" err="1">
                <a:latin typeface="NikoshBAN" pitchFamily="2" charset="0"/>
                <a:cs typeface="NikoshBAN" pitchFamily="2" charset="0"/>
              </a:rPr>
              <a:t>পরিচিতি</a:t>
            </a:r>
            <a:endParaRPr lang="en-US" sz="2000" dirty="0">
              <a:latin typeface="NikoshBAN" pitchFamily="2" charset="0"/>
              <a:cs typeface="NikoshBAN" pitchFamily="2" charset="0"/>
            </a:endParaRPr>
          </a:p>
          <a:p>
            <a:pPr marL="115988" indent="0">
              <a:buNone/>
            </a:pPr>
            <a:r>
              <a:rPr lang="en-US" sz="2000" dirty="0">
                <a:latin typeface="NikoshBAN" pitchFamily="2" charset="0"/>
                <a:cs typeface="NikoshBAN" pitchFamily="2" charset="0"/>
              </a:rPr>
              <a:t>২। </a:t>
            </a:r>
            <a:r>
              <a:rPr lang="en-US" sz="1900" dirty="0" err="1">
                <a:latin typeface="NikoshBAN" pitchFamily="2" charset="0"/>
                <a:cs typeface="NikoshBAN" pitchFamily="2" charset="0"/>
              </a:rPr>
              <a:t>বাংলা</a:t>
            </a:r>
            <a:r>
              <a:rPr lang="en-US" sz="1900" dirty="0">
                <a:latin typeface="NikoshBAN" pitchFamily="2" charset="0"/>
                <a:cs typeface="NikoshBAN" pitchFamily="2" charset="0"/>
              </a:rPr>
              <a:t> </a:t>
            </a:r>
            <a:r>
              <a:rPr lang="en-US" sz="1900" dirty="0" err="1">
                <a:latin typeface="NikoshBAN" pitchFamily="2" charset="0"/>
                <a:cs typeface="NikoshBAN" pitchFamily="2" charset="0"/>
              </a:rPr>
              <a:t>ব্যাকরণ</a:t>
            </a:r>
            <a:r>
              <a:rPr lang="en-US" sz="1900" dirty="0">
                <a:latin typeface="NikoshBAN" pitchFamily="2" charset="0"/>
                <a:cs typeface="NikoshBAN" pitchFamily="2" charset="0"/>
              </a:rPr>
              <a:t> ও </a:t>
            </a:r>
            <a:r>
              <a:rPr lang="en-US" sz="1900" dirty="0" err="1">
                <a:latin typeface="NikoshBAN" pitchFamily="2" charset="0"/>
                <a:cs typeface="NikoshBAN" pitchFamily="2" charset="0"/>
              </a:rPr>
              <a:t>ব্যাকরণের</a:t>
            </a:r>
            <a:r>
              <a:rPr lang="en-US" sz="1900" dirty="0">
                <a:latin typeface="NikoshBAN" pitchFamily="2" charset="0"/>
                <a:cs typeface="NikoshBAN" pitchFamily="2" charset="0"/>
              </a:rPr>
              <a:t> </a:t>
            </a:r>
            <a:r>
              <a:rPr lang="en-US" sz="1900" dirty="0" err="1">
                <a:latin typeface="NikoshBAN" pitchFamily="2" charset="0"/>
                <a:cs typeface="NikoshBAN" pitchFamily="2" charset="0"/>
              </a:rPr>
              <a:t>আলোচ্য</a:t>
            </a:r>
            <a:r>
              <a:rPr lang="en-US" sz="1900" dirty="0">
                <a:latin typeface="NikoshBAN" pitchFamily="2" charset="0"/>
                <a:cs typeface="NikoshBAN" pitchFamily="2" charset="0"/>
              </a:rPr>
              <a:t> </a:t>
            </a:r>
            <a:r>
              <a:rPr lang="en-US" sz="1900" dirty="0" err="1">
                <a:latin typeface="NikoshBAN" pitchFamily="2" charset="0"/>
                <a:cs typeface="NikoshBAN" pitchFamily="2" charset="0"/>
              </a:rPr>
              <a:t>বিষয়</a:t>
            </a:r>
            <a:endParaRPr lang="en-US" sz="1900" dirty="0">
              <a:latin typeface="NikoshBAN" pitchFamily="2" charset="0"/>
              <a:cs typeface="NikoshBAN" pitchFamily="2" charset="0"/>
            </a:endParaRPr>
          </a:p>
          <a:p>
            <a:pPr marL="115988" indent="0">
              <a:buNone/>
            </a:pPr>
            <a:endParaRPr lang="en-US" sz="700" dirty="0">
              <a:latin typeface="NikoshBAN" pitchFamily="2" charset="0"/>
              <a:cs typeface="NikoshBAN" pitchFamily="2" charset="0"/>
            </a:endParaRPr>
          </a:p>
          <a:p>
            <a:pPr marL="115988" indent="0">
              <a:buNone/>
            </a:pPr>
            <a:r>
              <a:rPr lang="en-US" dirty="0" err="1" smtClean="0">
                <a:latin typeface="NikoshBAN" pitchFamily="2" charset="0"/>
                <a:cs typeface="NikoshBAN" pitchFamily="2" charset="0"/>
              </a:rPr>
              <a:t>শ্রেণিঃ</a:t>
            </a:r>
            <a:r>
              <a:rPr lang="en-US" dirty="0" smtClean="0">
                <a:latin typeface="NikoshBAN" pitchFamily="2" charset="0"/>
                <a:cs typeface="NikoshBAN" pitchFamily="2" charset="0"/>
              </a:rPr>
              <a:t> </a:t>
            </a:r>
            <a:r>
              <a:rPr lang="en-US" dirty="0" err="1" smtClean="0">
                <a:latin typeface="NikoshBAN" pitchFamily="2" charset="0"/>
                <a:cs typeface="NikoshBAN" pitchFamily="2" charset="0"/>
              </a:rPr>
              <a:t>দ্বাদশ</a:t>
            </a:r>
            <a:endParaRPr lang="en-US" dirty="0">
              <a:latin typeface="NikoshBAN" pitchFamily="2" charset="0"/>
              <a:cs typeface="NikoshBAN" pitchFamily="2" charset="0"/>
            </a:endParaRPr>
          </a:p>
        </p:txBody>
      </p:sp>
      <p:sp>
        <p:nvSpPr>
          <p:cNvPr id="7" name="Content Placeholder 6"/>
          <p:cNvSpPr>
            <a:spLocks noGrp="1"/>
          </p:cNvSpPr>
          <p:nvPr>
            <p:ph sz="quarter" idx="4"/>
          </p:nvPr>
        </p:nvSpPr>
        <p:spPr>
          <a:xfrm>
            <a:off x="5760720" y="2194560"/>
            <a:ext cx="3840480" cy="4145280"/>
          </a:xfrm>
        </p:spPr>
        <p:txBody>
          <a:bodyPr>
            <a:normAutofit fontScale="77500" lnSpcReduction="20000"/>
          </a:bodyPr>
          <a:lstStyle/>
          <a:p>
            <a:pPr marL="115988" indent="0">
              <a:buNone/>
            </a:pPr>
            <a:r>
              <a:rPr lang="en-US" b="1" dirty="0" smtClean="0">
                <a:latin typeface="NikoshBAN" pitchFamily="2" charset="0"/>
                <a:cs typeface="NikoshBAN" pitchFamily="2" charset="0"/>
              </a:rPr>
              <a:t>       </a:t>
            </a:r>
            <a:r>
              <a:rPr lang="en-US" b="1" dirty="0" err="1" smtClean="0">
                <a:latin typeface="NikoshBAN" pitchFamily="2" charset="0"/>
                <a:cs typeface="NikoshBAN" pitchFamily="2" charset="0"/>
              </a:rPr>
              <a:t>শিক্ষক</a:t>
            </a:r>
            <a:r>
              <a:rPr lang="en-US" b="1" dirty="0" smtClean="0">
                <a:latin typeface="NikoshBAN" pitchFamily="2" charset="0"/>
                <a:cs typeface="NikoshBAN" pitchFamily="2" charset="0"/>
              </a:rPr>
              <a:t> </a:t>
            </a:r>
            <a:r>
              <a:rPr lang="en-US" b="1" dirty="0" err="1" smtClean="0">
                <a:latin typeface="NikoshBAN" pitchFamily="2" charset="0"/>
                <a:cs typeface="NikoshBAN" pitchFamily="2" charset="0"/>
              </a:rPr>
              <a:t>পরিচিতি</a:t>
            </a:r>
            <a:endParaRPr lang="en-US" b="1" dirty="0" smtClean="0">
              <a:latin typeface="NikoshBAN" pitchFamily="2" charset="0"/>
              <a:cs typeface="NikoshBAN" pitchFamily="2" charset="0"/>
            </a:endParaRPr>
          </a:p>
          <a:p>
            <a:pPr>
              <a:buNone/>
            </a:pPr>
            <a:endParaRPr lang="en-US" dirty="0" smtClean="0">
              <a:latin typeface="NikoshBAN" pitchFamily="2" charset="0"/>
              <a:cs typeface="NikoshBAN" pitchFamily="2" charset="0"/>
            </a:endParaRPr>
          </a:p>
          <a:p>
            <a:pPr>
              <a:buNone/>
            </a:pPr>
            <a:endParaRPr lang="en-US" dirty="0" smtClean="0">
              <a:latin typeface="NikoshBAN" pitchFamily="2" charset="0"/>
              <a:cs typeface="NikoshBAN" pitchFamily="2" charset="0"/>
            </a:endParaRPr>
          </a:p>
          <a:p>
            <a:pPr>
              <a:buNone/>
            </a:pPr>
            <a:endParaRPr lang="en-US" dirty="0" smtClean="0">
              <a:latin typeface="NikoshBAN" pitchFamily="2" charset="0"/>
              <a:cs typeface="NikoshBAN" pitchFamily="2" charset="0"/>
            </a:endParaRPr>
          </a:p>
          <a:p>
            <a:pPr>
              <a:buNone/>
            </a:pPr>
            <a:endParaRPr lang="en-US" dirty="0" smtClean="0">
              <a:latin typeface="NikoshBAN" pitchFamily="2" charset="0"/>
              <a:cs typeface="NikoshBAN" pitchFamily="2" charset="0"/>
            </a:endParaRPr>
          </a:p>
          <a:p>
            <a:pPr>
              <a:buNone/>
            </a:pPr>
            <a:endParaRPr lang="en-US" dirty="0" smtClean="0">
              <a:latin typeface="NikoshBAN" pitchFamily="2" charset="0"/>
              <a:cs typeface="NikoshBAN" pitchFamily="2" charset="0"/>
            </a:endParaRPr>
          </a:p>
          <a:p>
            <a:pPr algn="ctr">
              <a:buNone/>
            </a:pPr>
            <a:endParaRPr lang="en-US" sz="3000" b="1" dirty="0">
              <a:latin typeface="NikoshBAN" pitchFamily="2" charset="0"/>
              <a:cs typeface="NikoshBAN" pitchFamily="2" charset="0"/>
            </a:endParaRPr>
          </a:p>
          <a:p>
            <a:pPr algn="ctr">
              <a:buNone/>
            </a:pPr>
            <a:endParaRPr lang="en-US" sz="3000" b="1" dirty="0">
              <a:latin typeface="NikoshBAN" pitchFamily="2" charset="0"/>
              <a:cs typeface="NikoshBAN" pitchFamily="2" charset="0"/>
            </a:endParaRPr>
          </a:p>
          <a:p>
            <a:pPr algn="ctr">
              <a:buNone/>
            </a:pPr>
            <a:endParaRPr lang="en-US" sz="3000" b="1" dirty="0">
              <a:latin typeface="NikoshBAN" pitchFamily="2" charset="0"/>
              <a:cs typeface="NikoshBAN" pitchFamily="2" charset="0"/>
            </a:endParaRPr>
          </a:p>
          <a:p>
            <a:pPr algn="ctr">
              <a:buNone/>
            </a:pPr>
            <a:r>
              <a:rPr lang="en-US" sz="3000" b="1" dirty="0" err="1" smtClean="0">
                <a:latin typeface="NikoshBAN" pitchFamily="2" charset="0"/>
                <a:cs typeface="NikoshBAN" pitchFamily="2" charset="0"/>
              </a:rPr>
              <a:t>জালিলা</a:t>
            </a:r>
            <a:r>
              <a:rPr lang="en-US" sz="3000" b="1" dirty="0" smtClean="0">
                <a:latin typeface="NikoshBAN" pitchFamily="2" charset="0"/>
                <a:cs typeface="NikoshBAN" pitchFamily="2" charset="0"/>
              </a:rPr>
              <a:t> </a:t>
            </a:r>
            <a:r>
              <a:rPr lang="en-US" sz="3000" b="1" dirty="0" err="1">
                <a:latin typeface="NikoshBAN" pitchFamily="2" charset="0"/>
                <a:cs typeface="NikoshBAN" pitchFamily="2" charset="0"/>
              </a:rPr>
              <a:t>বেগম</a:t>
            </a:r>
            <a:endParaRPr lang="en-US" sz="3000" b="1" dirty="0">
              <a:latin typeface="NikoshBAN" pitchFamily="2" charset="0"/>
              <a:cs typeface="NikoshBAN" pitchFamily="2" charset="0"/>
            </a:endParaRPr>
          </a:p>
          <a:p>
            <a:pPr algn="ctr">
              <a:buNone/>
            </a:pPr>
            <a:r>
              <a:rPr lang="en-US" dirty="0" err="1" smtClean="0">
                <a:latin typeface="NikoshBAN" pitchFamily="2" charset="0"/>
                <a:cs typeface="NikoshBAN" pitchFamily="2" charset="0"/>
              </a:rPr>
              <a:t>প্রভাষক</a:t>
            </a:r>
            <a:r>
              <a:rPr lang="en-US" dirty="0" smtClean="0">
                <a:latin typeface="NikoshBAN" pitchFamily="2" charset="0"/>
                <a:cs typeface="NikoshBAN" pitchFamily="2" charset="0"/>
              </a:rPr>
              <a:t>(</a:t>
            </a:r>
            <a:r>
              <a:rPr lang="en-US" dirty="0" err="1" smtClean="0">
                <a:latin typeface="NikoshBAN" pitchFamily="2" charset="0"/>
                <a:cs typeface="NikoshBAN" pitchFamily="2" charset="0"/>
              </a:rPr>
              <a:t>বাংলা</a:t>
            </a:r>
            <a:r>
              <a:rPr lang="en-US" dirty="0" smtClean="0">
                <a:latin typeface="NikoshBAN" pitchFamily="2" charset="0"/>
                <a:cs typeface="NikoshBAN" pitchFamily="2" charset="0"/>
              </a:rPr>
              <a:t>)</a:t>
            </a:r>
            <a:endParaRPr lang="en-US" dirty="0">
              <a:latin typeface="NikoshBAN" pitchFamily="2" charset="0"/>
              <a:cs typeface="NikoshBAN" pitchFamily="2" charset="0"/>
            </a:endParaRPr>
          </a:p>
          <a:p>
            <a:pPr algn="ctr">
              <a:buNone/>
            </a:pPr>
            <a:r>
              <a:rPr lang="en-US" dirty="0" err="1" smtClean="0">
                <a:latin typeface="NikoshBAN" pitchFamily="2" charset="0"/>
                <a:cs typeface="NikoshBAN" pitchFamily="2" charset="0"/>
              </a:rPr>
              <a:t>শালগাঁও</a:t>
            </a:r>
            <a:r>
              <a:rPr lang="en-US" dirty="0" smtClean="0">
                <a:latin typeface="NikoshBAN" pitchFamily="2" charset="0"/>
                <a:cs typeface="NikoshBAN" pitchFamily="2" charset="0"/>
              </a:rPr>
              <a:t> </a:t>
            </a:r>
            <a:r>
              <a:rPr lang="en-US" dirty="0" err="1" smtClean="0">
                <a:latin typeface="NikoshBAN" pitchFamily="2" charset="0"/>
                <a:cs typeface="NikoshBAN" pitchFamily="2" charset="0"/>
              </a:rPr>
              <a:t>কালিসীমা</a:t>
            </a:r>
            <a:r>
              <a:rPr lang="en-US" dirty="0" smtClean="0">
                <a:latin typeface="NikoshBAN" pitchFamily="2" charset="0"/>
                <a:cs typeface="NikoshBAN" pitchFamily="2" charset="0"/>
              </a:rPr>
              <a:t> </a:t>
            </a:r>
            <a:r>
              <a:rPr lang="en-US" dirty="0" err="1" smtClean="0">
                <a:latin typeface="NikoshBAN" pitchFamily="2" charset="0"/>
                <a:cs typeface="NikoshBAN" pitchFamily="2" charset="0"/>
              </a:rPr>
              <a:t>স্কুল</a:t>
            </a:r>
            <a:r>
              <a:rPr lang="en-US" dirty="0" smtClean="0">
                <a:latin typeface="NikoshBAN" pitchFamily="2" charset="0"/>
                <a:cs typeface="NikoshBAN" pitchFamily="2" charset="0"/>
              </a:rPr>
              <a:t> </a:t>
            </a:r>
            <a:r>
              <a:rPr lang="en-US" dirty="0" err="1" smtClean="0">
                <a:latin typeface="NikoshBAN" pitchFamily="2" charset="0"/>
                <a:cs typeface="NikoshBAN" pitchFamily="2" charset="0"/>
              </a:rPr>
              <a:t>এন্ড</a:t>
            </a:r>
            <a:r>
              <a:rPr lang="en-US" dirty="0" smtClean="0">
                <a:latin typeface="NikoshBAN" pitchFamily="2" charset="0"/>
                <a:cs typeface="NikoshBAN" pitchFamily="2" charset="0"/>
              </a:rPr>
              <a:t> </a:t>
            </a:r>
            <a:r>
              <a:rPr lang="en-US" dirty="0" err="1" smtClean="0">
                <a:latin typeface="NikoshBAN" pitchFamily="2" charset="0"/>
                <a:cs typeface="NikoshBAN" pitchFamily="2" charset="0"/>
              </a:rPr>
              <a:t>কলেজ</a:t>
            </a:r>
            <a:r>
              <a:rPr lang="en-US" dirty="0" smtClean="0">
                <a:latin typeface="NikoshBAN" pitchFamily="2" charset="0"/>
                <a:cs typeface="NikoshBAN" pitchFamily="2" charset="0"/>
              </a:rPr>
              <a:t>, </a:t>
            </a:r>
            <a:r>
              <a:rPr lang="en-US" dirty="0" err="1" smtClean="0">
                <a:latin typeface="NikoshBAN" pitchFamily="2" charset="0"/>
                <a:cs typeface="NikoshBAN" pitchFamily="2" charset="0"/>
              </a:rPr>
              <a:t>ব্রাহ্মণবাড়িয়া</a:t>
            </a:r>
            <a:r>
              <a:rPr lang="en-US" dirty="0" smtClean="0">
                <a:latin typeface="NikoshBAN" pitchFamily="2" charset="0"/>
                <a:cs typeface="NikoshBAN" pitchFamily="2" charset="0"/>
              </a:rPr>
              <a:t>।</a:t>
            </a:r>
          </a:p>
          <a:p>
            <a:endParaRPr lang="en-US" dirty="0">
              <a:latin typeface="NikoshBAN" pitchFamily="2" charset="0"/>
              <a:cs typeface="NikoshBAN" pitchFamily="2" charset="0"/>
            </a:endParaRPr>
          </a:p>
        </p:txBody>
      </p:sp>
      <p:sp>
        <p:nvSpPr>
          <p:cNvPr id="8" name="Rectangle 7"/>
          <p:cNvSpPr/>
          <p:nvPr/>
        </p:nvSpPr>
        <p:spPr>
          <a:xfrm>
            <a:off x="3120390" y="325123"/>
            <a:ext cx="3360420" cy="974761"/>
          </a:xfrm>
          <a:prstGeom prst="rect">
            <a:avLst/>
          </a:prstGeom>
          <a:noFill/>
        </p:spPr>
        <p:txBody>
          <a:bodyPr wrap="square" lIns="96657" tIns="48327" rIns="96657" bIns="48327">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5700" b="1" spc="54" dirty="0" err="1">
                <a:ln w="11430"/>
                <a:solidFill>
                  <a:srgbClr val="7030A0"/>
                </a:solidFill>
                <a:effectLst>
                  <a:outerShdw blurRad="76200" dist="50800" dir="5400000" algn="tl" rotWithShape="0">
                    <a:srgbClr val="000000">
                      <a:alpha val="65000"/>
                    </a:srgbClr>
                  </a:outerShdw>
                </a:effectLst>
              </a:rPr>
              <a:t>পরিচিতি</a:t>
            </a:r>
            <a:endParaRPr lang="en-US" sz="5700" b="1" spc="54" dirty="0">
              <a:ln w="11430"/>
              <a:solidFill>
                <a:srgbClr val="7030A0"/>
              </a:solidFill>
              <a:effectLst>
                <a:outerShdw blurRad="76200" dist="50800" dir="5400000" algn="tl" rotWithShape="0">
                  <a:srgbClr val="000000">
                    <a:alpha val="65000"/>
                  </a:srgbClr>
                </a:outerShdw>
              </a:effectLst>
            </a:endParaRPr>
          </a:p>
        </p:txBody>
      </p:sp>
      <p:sp>
        <p:nvSpPr>
          <p:cNvPr id="13" name="Horizontal Scroll 12"/>
          <p:cNvSpPr/>
          <p:nvPr/>
        </p:nvSpPr>
        <p:spPr>
          <a:xfrm>
            <a:off x="2800350" y="0"/>
            <a:ext cx="4000500" cy="1625600"/>
          </a:xfrm>
          <a:prstGeom prst="horizontalScroll">
            <a:avLst/>
          </a:prstGeom>
          <a:noFill/>
        </p:spPr>
        <p:style>
          <a:lnRef idx="2">
            <a:schemeClr val="accent1">
              <a:shade val="50000"/>
            </a:schemeClr>
          </a:lnRef>
          <a:fillRef idx="1">
            <a:schemeClr val="accent1"/>
          </a:fillRef>
          <a:effectRef idx="0">
            <a:schemeClr val="accent1"/>
          </a:effectRef>
          <a:fontRef idx="minor">
            <a:schemeClr val="lt1"/>
          </a:fontRef>
        </p:style>
        <p:txBody>
          <a:bodyPr lIns="96657" tIns="48327" rIns="96657" bIns="48327" rtlCol="0" anchor="ctr"/>
          <a:lstStyle/>
          <a:p>
            <a:pPr algn="ctr"/>
            <a:endParaRPr lang="en-US" dirty="0"/>
          </a:p>
        </p:txBody>
      </p:sp>
      <p:pic>
        <p:nvPicPr>
          <p:cNvPr id="2050" name="Picture 2" descr="C:\Users\RRRR\Desktop\120999451_251762202921675_4618147331985252918_n.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44446" y="2641600"/>
            <a:ext cx="1901487" cy="2113280"/>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p:cNvSpPr/>
          <p:nvPr/>
        </p:nvSpPr>
        <p:spPr>
          <a:xfrm>
            <a:off x="640080" y="6502404"/>
            <a:ext cx="8721090" cy="65024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96657" tIns="48327" rIns="96657" bIns="48327" rtlCol="0" anchor="ctr"/>
          <a:lstStyle/>
          <a:p>
            <a:pPr algn="ctr"/>
            <a:endParaRPr lang="en-US"/>
          </a:p>
        </p:txBody>
      </p:sp>
      <p:sp>
        <p:nvSpPr>
          <p:cNvPr id="12" name="Title 1"/>
          <p:cNvSpPr txBox="1">
            <a:spLocks/>
          </p:cNvSpPr>
          <p:nvPr/>
        </p:nvSpPr>
        <p:spPr>
          <a:xfrm>
            <a:off x="640080" y="6502400"/>
            <a:ext cx="8401050" cy="812800"/>
          </a:xfrm>
          <a:prstGeom prst="rect">
            <a:avLst/>
          </a:prstGeom>
        </p:spPr>
        <p:txBody>
          <a:bodyPr vert="horz" lIns="96657" tIns="48327" rIns="96657" bIns="48327"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dirty="0">
                <a:latin typeface="NikoshBAN" pitchFamily="2" charset="0"/>
                <a:cs typeface="NikoshBAN" pitchFamily="2" charset="0"/>
              </a:rPr>
              <a:t>       </a:t>
            </a:r>
            <a:r>
              <a:rPr lang="en-US" sz="1500" dirty="0">
                <a:latin typeface="NikoshBAN" pitchFamily="2" charset="0"/>
                <a:cs typeface="NikoshBAN" pitchFamily="2" charset="0"/>
              </a:rPr>
              <a:t> </a:t>
            </a:r>
            <a:r>
              <a:rPr lang="en-US" sz="1700" b="1" dirty="0" err="1">
                <a:latin typeface="NikoshBAN" pitchFamily="2" charset="0"/>
                <a:cs typeface="NikoshBAN" pitchFamily="2" charset="0"/>
              </a:rPr>
              <a:t>শালগাঁও</a:t>
            </a:r>
            <a:r>
              <a:rPr lang="en-US" sz="1700" b="1" dirty="0">
                <a:latin typeface="NikoshBAN" pitchFamily="2" charset="0"/>
                <a:cs typeface="NikoshBAN" pitchFamily="2" charset="0"/>
              </a:rPr>
              <a:t> </a:t>
            </a:r>
            <a:r>
              <a:rPr lang="en-US" sz="1700" b="1" dirty="0" err="1">
                <a:latin typeface="NikoshBAN" pitchFamily="2" charset="0"/>
                <a:cs typeface="NikoshBAN" pitchFamily="2" charset="0"/>
              </a:rPr>
              <a:t>কালিসীমা</a:t>
            </a:r>
            <a:r>
              <a:rPr lang="en-US" sz="1700" b="1" dirty="0">
                <a:latin typeface="NikoshBAN" pitchFamily="2" charset="0"/>
                <a:cs typeface="NikoshBAN" pitchFamily="2" charset="0"/>
              </a:rPr>
              <a:t> </a:t>
            </a:r>
            <a:r>
              <a:rPr lang="en-US" sz="1700" b="1" dirty="0" err="1">
                <a:latin typeface="NikoshBAN" pitchFamily="2" charset="0"/>
                <a:cs typeface="NikoshBAN" pitchFamily="2" charset="0"/>
              </a:rPr>
              <a:t>স্কুল</a:t>
            </a:r>
            <a:r>
              <a:rPr lang="en-US" sz="1700" b="1" dirty="0">
                <a:latin typeface="NikoshBAN" pitchFamily="2" charset="0"/>
                <a:cs typeface="NikoshBAN" pitchFamily="2" charset="0"/>
              </a:rPr>
              <a:t> </a:t>
            </a:r>
            <a:r>
              <a:rPr lang="en-US" sz="1700" b="1" dirty="0" err="1">
                <a:latin typeface="NikoshBAN" pitchFamily="2" charset="0"/>
                <a:cs typeface="NikoshBAN" pitchFamily="2" charset="0"/>
              </a:rPr>
              <a:t>এন্ড</a:t>
            </a:r>
            <a:r>
              <a:rPr lang="en-US" sz="1700" b="1" dirty="0">
                <a:latin typeface="NikoshBAN" pitchFamily="2" charset="0"/>
                <a:cs typeface="NikoshBAN" pitchFamily="2" charset="0"/>
              </a:rPr>
              <a:t> </a:t>
            </a:r>
            <a:r>
              <a:rPr lang="en-US" sz="1700" b="1" dirty="0" err="1">
                <a:latin typeface="NikoshBAN" pitchFamily="2" charset="0"/>
                <a:cs typeface="NikoshBAN" pitchFamily="2" charset="0"/>
              </a:rPr>
              <a:t>কলেজ</a:t>
            </a:r>
            <a:r>
              <a:rPr lang="en-US" sz="1700" b="1" dirty="0">
                <a:latin typeface="NikoshBAN" pitchFamily="2" charset="0"/>
                <a:cs typeface="NikoshBAN" pitchFamily="2" charset="0"/>
              </a:rPr>
              <a:t>, </a:t>
            </a:r>
            <a:r>
              <a:rPr lang="en-US" sz="1700" b="1" dirty="0" err="1">
                <a:latin typeface="NikoshBAN" pitchFamily="2" charset="0"/>
                <a:cs typeface="NikoshBAN" pitchFamily="2" charset="0"/>
              </a:rPr>
              <a:t>ব্রাহ্মণবাড়িয়া</a:t>
            </a:r>
            <a:r>
              <a:rPr lang="en-US" sz="1700" b="1" dirty="0">
                <a:latin typeface="NikoshBAN" pitchFamily="2" charset="0"/>
                <a:cs typeface="NikoshBAN" pitchFamily="2" charset="0"/>
              </a:rPr>
              <a:t>।  “</a:t>
            </a:r>
            <a:r>
              <a:rPr lang="en-US" sz="1700" b="1" dirty="0" err="1">
                <a:latin typeface="NikoshBAN" pitchFamily="2" charset="0"/>
                <a:cs typeface="NikoshBAN" pitchFamily="2" charset="0"/>
              </a:rPr>
              <a:t>অনলাইন</a:t>
            </a:r>
            <a:r>
              <a:rPr lang="en-US" sz="1700" b="1" dirty="0">
                <a:latin typeface="NikoshBAN" pitchFamily="2" charset="0"/>
                <a:cs typeface="NikoshBAN" pitchFamily="2" charset="0"/>
              </a:rPr>
              <a:t> </a:t>
            </a:r>
            <a:r>
              <a:rPr lang="en-US" sz="1700" b="1" dirty="0" err="1">
                <a:latin typeface="NikoshBAN" pitchFamily="2" charset="0"/>
                <a:cs typeface="NikoshBAN" pitchFamily="2" charset="0"/>
              </a:rPr>
              <a:t>ক্লাস</a:t>
            </a:r>
            <a:r>
              <a:rPr lang="en-US" sz="1700" b="1" dirty="0">
                <a:latin typeface="NikoshBAN" pitchFamily="2" charset="0"/>
                <a:cs typeface="NikoshBAN" pitchFamily="2" charset="0"/>
              </a:rPr>
              <a:t>”, </a:t>
            </a:r>
            <a:r>
              <a:rPr lang="en-US" sz="1700" b="1" dirty="0" err="1">
                <a:latin typeface="NikoshBAN" pitchFamily="2" charset="0"/>
                <a:cs typeface="NikoshBAN" pitchFamily="2" charset="0"/>
              </a:rPr>
              <a:t>জালিলা</a:t>
            </a:r>
            <a:r>
              <a:rPr lang="en-US" sz="1700" b="1" dirty="0">
                <a:latin typeface="NikoshBAN" pitchFamily="2" charset="0"/>
                <a:cs typeface="NikoshBAN" pitchFamily="2" charset="0"/>
              </a:rPr>
              <a:t> </a:t>
            </a:r>
            <a:r>
              <a:rPr lang="en-US" sz="1700" b="1" dirty="0" err="1">
                <a:latin typeface="NikoshBAN" pitchFamily="2" charset="0"/>
                <a:cs typeface="NikoshBAN" pitchFamily="2" charset="0"/>
              </a:rPr>
              <a:t>বেগম</a:t>
            </a:r>
            <a:r>
              <a:rPr lang="en-US" sz="1700" b="1" dirty="0">
                <a:latin typeface="NikoshBAN" pitchFamily="2" charset="0"/>
                <a:cs typeface="NikoshBAN" pitchFamily="2" charset="0"/>
              </a:rPr>
              <a:t>, </a:t>
            </a:r>
            <a:r>
              <a:rPr lang="en-US" sz="1700" b="1" dirty="0" err="1">
                <a:latin typeface="NikoshBAN" pitchFamily="2" charset="0"/>
                <a:cs typeface="NikoshBAN" pitchFamily="2" charset="0"/>
              </a:rPr>
              <a:t>প্রভাষক</a:t>
            </a:r>
            <a:r>
              <a:rPr lang="en-US" sz="1700" b="1" dirty="0">
                <a:latin typeface="NikoshBAN" pitchFamily="2" charset="0"/>
                <a:cs typeface="NikoshBAN" pitchFamily="2" charset="0"/>
              </a:rPr>
              <a:t>(</a:t>
            </a:r>
            <a:r>
              <a:rPr lang="en-US" sz="1700" b="1" dirty="0" err="1">
                <a:latin typeface="NikoshBAN" pitchFamily="2" charset="0"/>
                <a:cs typeface="NikoshBAN" pitchFamily="2" charset="0"/>
              </a:rPr>
              <a:t>বাংলা</a:t>
            </a:r>
            <a:r>
              <a:rPr lang="en-US" sz="1700" b="1" dirty="0">
                <a:latin typeface="NikoshBAN" pitchFamily="2" charset="0"/>
                <a:cs typeface="NikoshBAN" pitchFamily="2" charset="0"/>
              </a:rPr>
              <a:t>)</a:t>
            </a:r>
          </a:p>
        </p:txBody>
      </p:sp>
      <p:sp>
        <p:nvSpPr>
          <p:cNvPr id="2" name="Rectangle 1"/>
          <p:cNvSpPr/>
          <p:nvPr/>
        </p:nvSpPr>
        <p:spPr>
          <a:xfrm>
            <a:off x="240030" y="2032000"/>
            <a:ext cx="5280660" cy="333248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96657" tIns="48327" rIns="96657" bIns="48327" rtlCol="0" anchor="ctr"/>
          <a:lstStyle/>
          <a:p>
            <a:pPr algn="ctr"/>
            <a:endParaRPr lang="en-US"/>
          </a:p>
        </p:txBody>
      </p:sp>
      <p:sp>
        <p:nvSpPr>
          <p:cNvPr id="4" name="Rectangle 3"/>
          <p:cNvSpPr/>
          <p:nvPr/>
        </p:nvSpPr>
        <p:spPr>
          <a:xfrm>
            <a:off x="5680710" y="1869440"/>
            <a:ext cx="3680460" cy="438912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96657" tIns="48327" rIns="96657" bIns="48327" rtlCol="0" anchor="ctr"/>
          <a:lstStyle/>
          <a:p>
            <a:pPr algn="ctr"/>
            <a:endParaRPr lang="en-US"/>
          </a:p>
        </p:txBody>
      </p:sp>
      <p:pic>
        <p:nvPicPr>
          <p:cNvPr id="14" name="Picture 2" descr="C:\Users\RRRR\Desktop\120880750_3446773208692170_128745008853118947_n.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71007" y="6607372"/>
            <a:ext cx="480060" cy="48768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320040" y="0"/>
            <a:ext cx="2720340" cy="1625600"/>
          </a:xfrm>
          <a:prstGeom prst="ellipse">
            <a:avLst/>
          </a:prstGeom>
          <a:solidFill>
            <a:schemeClr val="accent6">
              <a:lumMod val="75000"/>
            </a:schemeClr>
          </a:solidFill>
        </p:spPr>
        <p:style>
          <a:lnRef idx="2">
            <a:schemeClr val="accent3">
              <a:shade val="50000"/>
            </a:schemeClr>
          </a:lnRef>
          <a:fillRef idx="1">
            <a:schemeClr val="accent3"/>
          </a:fillRef>
          <a:effectRef idx="0">
            <a:schemeClr val="accent3"/>
          </a:effectRef>
          <a:fontRef idx="minor">
            <a:schemeClr val="lt1"/>
          </a:fontRef>
        </p:style>
        <p:txBody>
          <a:bodyPr lIns="96657" tIns="48327" rIns="96657" bIns="48327" rtlCol="0" anchor="ctr"/>
          <a:lstStyle/>
          <a:p>
            <a:pPr algn="ctr"/>
            <a:endParaRPr lang="en-US"/>
          </a:p>
        </p:txBody>
      </p:sp>
      <p:sp>
        <p:nvSpPr>
          <p:cNvPr id="2" name="Title 1"/>
          <p:cNvSpPr>
            <a:spLocks noGrp="1"/>
          </p:cNvSpPr>
          <p:nvPr>
            <p:ph type="title"/>
          </p:nvPr>
        </p:nvSpPr>
        <p:spPr/>
        <p:txBody>
          <a:bodyPr>
            <a:normAutofit/>
          </a:bodyPr>
          <a:lstStyle/>
          <a:p>
            <a:pPr algn="l"/>
            <a:r>
              <a:rPr lang="en-US" sz="5700" dirty="0" err="1" smtClean="0">
                <a:latin typeface="NikoshBAN" pitchFamily="2" charset="0"/>
                <a:cs typeface="NikoshBAN" pitchFamily="2" charset="0"/>
              </a:rPr>
              <a:t>শিখনফল</a:t>
            </a:r>
            <a:endParaRPr lang="en-US" sz="5700" dirty="0">
              <a:latin typeface="NikoshBAN" pitchFamily="2" charset="0"/>
              <a:cs typeface="NikoshBAN" pitchFamily="2" charset="0"/>
            </a:endParaRPr>
          </a:p>
        </p:txBody>
      </p:sp>
      <p:sp>
        <p:nvSpPr>
          <p:cNvPr id="3" name="Content Placeholder 2"/>
          <p:cNvSpPr>
            <a:spLocks noGrp="1"/>
          </p:cNvSpPr>
          <p:nvPr>
            <p:ph idx="1"/>
          </p:nvPr>
        </p:nvSpPr>
        <p:spPr>
          <a:xfrm>
            <a:off x="480060" y="1625600"/>
            <a:ext cx="8881110" cy="4908976"/>
          </a:xfrm>
        </p:spPr>
        <p:txBody>
          <a:bodyPr>
            <a:normAutofit/>
          </a:bodyPr>
          <a:lstStyle/>
          <a:p>
            <a:pPr marL="115988" indent="0">
              <a:buNone/>
            </a:pPr>
            <a:r>
              <a:rPr lang="en-US" b="1" dirty="0">
                <a:latin typeface="NikoshBAN" pitchFamily="2" charset="0"/>
                <a:cs typeface="NikoshBAN" pitchFamily="2" charset="0"/>
              </a:rPr>
              <a:t> </a:t>
            </a:r>
          </a:p>
          <a:p>
            <a:pPr marL="115988" indent="0">
              <a:buNone/>
            </a:pPr>
            <a:r>
              <a:rPr lang="en-US" b="1" dirty="0">
                <a:latin typeface="NikoshBAN" pitchFamily="2" charset="0"/>
                <a:cs typeface="NikoshBAN" pitchFamily="2" charset="0"/>
              </a:rPr>
              <a:t> </a:t>
            </a:r>
            <a:r>
              <a:rPr lang="en-US" b="1" dirty="0" err="1">
                <a:solidFill>
                  <a:srgbClr val="E0204E"/>
                </a:solidFill>
                <a:latin typeface="NikoshBAN" pitchFamily="2" charset="0"/>
                <a:cs typeface="NikoshBAN" pitchFamily="2" charset="0"/>
              </a:rPr>
              <a:t>এই</a:t>
            </a:r>
            <a:r>
              <a:rPr lang="en-US" b="1" dirty="0">
                <a:solidFill>
                  <a:srgbClr val="E0204E"/>
                </a:solidFill>
                <a:latin typeface="NikoshBAN" pitchFamily="2" charset="0"/>
                <a:cs typeface="NikoshBAN" pitchFamily="2" charset="0"/>
              </a:rPr>
              <a:t> </a:t>
            </a:r>
            <a:r>
              <a:rPr lang="en-US" b="1" dirty="0" err="1">
                <a:solidFill>
                  <a:srgbClr val="E0204E"/>
                </a:solidFill>
                <a:latin typeface="NikoshBAN" pitchFamily="2" charset="0"/>
                <a:cs typeface="NikoshBAN" pitchFamily="2" charset="0"/>
              </a:rPr>
              <a:t>পাঠ</a:t>
            </a:r>
            <a:r>
              <a:rPr lang="en-US" b="1" dirty="0">
                <a:solidFill>
                  <a:srgbClr val="E0204E"/>
                </a:solidFill>
                <a:latin typeface="NikoshBAN" pitchFamily="2" charset="0"/>
                <a:cs typeface="NikoshBAN" pitchFamily="2" charset="0"/>
              </a:rPr>
              <a:t> </a:t>
            </a:r>
            <a:r>
              <a:rPr lang="en-US" b="1" dirty="0" err="1">
                <a:solidFill>
                  <a:srgbClr val="E0204E"/>
                </a:solidFill>
                <a:latin typeface="NikoshBAN" pitchFamily="2" charset="0"/>
                <a:cs typeface="NikoshBAN" pitchFamily="2" charset="0"/>
              </a:rPr>
              <a:t>শেষে</a:t>
            </a:r>
            <a:r>
              <a:rPr lang="en-US" b="1" dirty="0">
                <a:solidFill>
                  <a:srgbClr val="E0204E"/>
                </a:solidFill>
                <a:latin typeface="NikoshBAN" pitchFamily="2" charset="0"/>
                <a:cs typeface="NikoshBAN" pitchFamily="2" charset="0"/>
              </a:rPr>
              <a:t> </a:t>
            </a:r>
            <a:r>
              <a:rPr lang="en-US" b="1" dirty="0" err="1" smtClean="0">
                <a:solidFill>
                  <a:srgbClr val="E0204E"/>
                </a:solidFill>
                <a:latin typeface="NikoshBAN" pitchFamily="2" charset="0"/>
                <a:cs typeface="NikoshBAN" pitchFamily="2" charset="0"/>
              </a:rPr>
              <a:t>শিক্ষার্থী</a:t>
            </a:r>
            <a:endParaRPr lang="en-US" b="1" dirty="0">
              <a:solidFill>
                <a:srgbClr val="E0204E"/>
              </a:solidFill>
              <a:latin typeface="NikoshBAN" pitchFamily="2" charset="0"/>
              <a:cs typeface="NikoshBAN" pitchFamily="2" charset="0"/>
            </a:endParaRPr>
          </a:p>
          <a:p>
            <a:pPr>
              <a:buFont typeface="Wingdings" pitchFamily="2" charset="2"/>
              <a:buChar char="Ø"/>
            </a:pPr>
            <a:r>
              <a:rPr lang="en-US" sz="3000" dirty="0">
                <a:latin typeface="NikoshBAN" pitchFamily="2" charset="0"/>
                <a:cs typeface="NikoshBAN" pitchFamily="2" charset="0"/>
              </a:rPr>
              <a:t> </a:t>
            </a:r>
            <a:r>
              <a:rPr lang="en-US" sz="3000" dirty="0" err="1">
                <a:latin typeface="NikoshBAN" pitchFamily="2" charset="0"/>
                <a:cs typeface="NikoshBAN" pitchFamily="2" charset="0"/>
              </a:rPr>
              <a:t>একাদশ-দ্বাদশ</a:t>
            </a:r>
            <a:r>
              <a:rPr lang="en-US" sz="3000" dirty="0">
                <a:latin typeface="NikoshBAN" pitchFamily="2" charset="0"/>
                <a:cs typeface="NikoshBAN" pitchFamily="2" charset="0"/>
              </a:rPr>
              <a:t> </a:t>
            </a:r>
            <a:r>
              <a:rPr lang="en-US" sz="3000" dirty="0" err="1">
                <a:latin typeface="NikoshBAN" pitchFamily="2" charset="0"/>
                <a:cs typeface="NikoshBAN" pitchFamily="2" charset="0"/>
              </a:rPr>
              <a:t>শ্রেণির</a:t>
            </a:r>
            <a:r>
              <a:rPr lang="en-US" sz="3000" dirty="0">
                <a:latin typeface="NikoshBAN" pitchFamily="2" charset="0"/>
                <a:cs typeface="NikoshBAN" pitchFamily="2" charset="0"/>
              </a:rPr>
              <a:t> </a:t>
            </a:r>
            <a:r>
              <a:rPr lang="en-US" sz="3000" dirty="0" err="1">
                <a:latin typeface="NikoshBAN" pitchFamily="2" charset="0"/>
                <a:cs typeface="NikoshBAN" pitchFamily="2" charset="0"/>
              </a:rPr>
              <a:t>সিলেবাস</a:t>
            </a:r>
            <a:r>
              <a:rPr lang="en-US" sz="3000" dirty="0">
                <a:latin typeface="NikoshBAN" pitchFamily="2" charset="0"/>
                <a:cs typeface="NikoshBAN" pitchFamily="2" charset="0"/>
              </a:rPr>
              <a:t> </a:t>
            </a:r>
            <a:r>
              <a:rPr lang="en-US" sz="3000" dirty="0" err="1">
                <a:latin typeface="NikoshBAN" pitchFamily="2" charset="0"/>
                <a:cs typeface="NikoshBAN" pitchFamily="2" charset="0"/>
              </a:rPr>
              <a:t>সম্পর্কে</a:t>
            </a:r>
            <a:r>
              <a:rPr lang="en-US" sz="3000" dirty="0">
                <a:latin typeface="NikoshBAN" pitchFamily="2" charset="0"/>
                <a:cs typeface="NikoshBAN" pitchFamily="2" charset="0"/>
              </a:rPr>
              <a:t> </a:t>
            </a:r>
            <a:r>
              <a:rPr lang="en-US" sz="3000" dirty="0" err="1">
                <a:latin typeface="NikoshBAN" pitchFamily="2" charset="0"/>
                <a:cs typeface="NikoshBAN" pitchFamily="2" charset="0"/>
              </a:rPr>
              <a:t>জানতে</a:t>
            </a:r>
            <a:r>
              <a:rPr lang="en-US" sz="3000" dirty="0">
                <a:latin typeface="NikoshBAN" pitchFamily="2" charset="0"/>
                <a:cs typeface="NikoshBAN" pitchFamily="2" charset="0"/>
              </a:rPr>
              <a:t> </a:t>
            </a:r>
            <a:r>
              <a:rPr lang="en-US" sz="3000" dirty="0" err="1">
                <a:latin typeface="NikoshBAN" pitchFamily="2" charset="0"/>
                <a:cs typeface="NikoshBAN" pitchFamily="2" charset="0"/>
              </a:rPr>
              <a:t>পারবে</a:t>
            </a:r>
            <a:r>
              <a:rPr lang="en-US" sz="3000" dirty="0">
                <a:latin typeface="NikoshBAN" pitchFamily="2" charset="0"/>
                <a:cs typeface="NikoshBAN" pitchFamily="2" charset="0"/>
              </a:rPr>
              <a:t>।</a:t>
            </a:r>
          </a:p>
          <a:p>
            <a:pPr>
              <a:buFont typeface="Wingdings" pitchFamily="2" charset="2"/>
              <a:buChar char="Ø"/>
            </a:pPr>
            <a:r>
              <a:rPr lang="en-US" sz="3000" dirty="0" err="1">
                <a:latin typeface="NikoshBAN" pitchFamily="2" charset="0"/>
                <a:cs typeface="NikoshBAN" pitchFamily="2" charset="0"/>
              </a:rPr>
              <a:t>সহজে</a:t>
            </a:r>
            <a:r>
              <a:rPr lang="en-US" sz="3000" dirty="0">
                <a:latin typeface="NikoshBAN" pitchFamily="2" charset="0"/>
                <a:cs typeface="NikoshBAN" pitchFamily="2" charset="0"/>
              </a:rPr>
              <a:t> </a:t>
            </a:r>
            <a:r>
              <a:rPr lang="en-US" sz="3000" dirty="0" err="1">
                <a:latin typeface="NikoshBAN" pitchFamily="2" charset="0"/>
                <a:cs typeface="NikoshBAN" pitchFamily="2" charset="0"/>
              </a:rPr>
              <a:t>বাংলা</a:t>
            </a:r>
            <a:r>
              <a:rPr lang="en-US" sz="3000" dirty="0">
                <a:latin typeface="NikoshBAN" pitchFamily="2" charset="0"/>
                <a:cs typeface="NikoshBAN" pitchFamily="2" charset="0"/>
              </a:rPr>
              <a:t> ২য় </a:t>
            </a:r>
            <a:r>
              <a:rPr lang="en-US" sz="3000" dirty="0" err="1">
                <a:latin typeface="NikoshBAN" pitchFamily="2" charset="0"/>
                <a:cs typeface="NikoshBAN" pitchFamily="2" charset="0"/>
              </a:rPr>
              <a:t>পত্রে</a:t>
            </a:r>
            <a:r>
              <a:rPr lang="en-US" sz="3000" dirty="0">
                <a:latin typeface="NikoshBAN" pitchFamily="2" charset="0"/>
                <a:cs typeface="NikoshBAN" pitchFamily="2" charset="0"/>
              </a:rPr>
              <a:t> </a:t>
            </a:r>
            <a:r>
              <a:rPr lang="en-US" sz="3000" dirty="0" err="1">
                <a:latin typeface="NikoshBAN" pitchFamily="2" charset="0"/>
                <a:cs typeface="NikoshBAN" pitchFamily="2" charset="0"/>
              </a:rPr>
              <a:t>ভাল</a:t>
            </a:r>
            <a:r>
              <a:rPr lang="en-US" sz="3000" dirty="0">
                <a:latin typeface="NikoshBAN" pitchFamily="2" charset="0"/>
                <a:cs typeface="NikoshBAN" pitchFamily="2" charset="0"/>
              </a:rPr>
              <a:t> </a:t>
            </a:r>
            <a:r>
              <a:rPr lang="en-US" sz="3000" dirty="0" err="1">
                <a:latin typeface="NikoshBAN" pitchFamily="2" charset="0"/>
                <a:cs typeface="NikoshBAN" pitchFamily="2" charset="0"/>
              </a:rPr>
              <a:t>নম্বর</a:t>
            </a:r>
            <a:r>
              <a:rPr lang="en-US" sz="3000" dirty="0">
                <a:latin typeface="NikoshBAN" pitchFamily="2" charset="0"/>
                <a:cs typeface="NikoshBAN" pitchFamily="2" charset="0"/>
              </a:rPr>
              <a:t> </a:t>
            </a:r>
            <a:r>
              <a:rPr lang="en-US" sz="3000" dirty="0" err="1">
                <a:latin typeface="NikoshBAN" pitchFamily="2" charset="0"/>
                <a:cs typeface="NikoshBAN" pitchFamily="2" charset="0"/>
              </a:rPr>
              <a:t>পাওয়ার</a:t>
            </a:r>
            <a:r>
              <a:rPr lang="en-US" sz="3000" dirty="0">
                <a:latin typeface="NikoshBAN" pitchFamily="2" charset="0"/>
                <a:cs typeface="NikoshBAN" pitchFamily="2" charset="0"/>
              </a:rPr>
              <a:t> </a:t>
            </a:r>
            <a:r>
              <a:rPr lang="en-US" sz="3000" dirty="0" err="1">
                <a:latin typeface="NikoshBAN" pitchFamily="2" charset="0"/>
                <a:cs typeface="NikoshBAN" pitchFamily="2" charset="0"/>
              </a:rPr>
              <a:t>কৌশল</a:t>
            </a:r>
            <a:r>
              <a:rPr lang="en-US" sz="3000" dirty="0">
                <a:latin typeface="NikoshBAN" pitchFamily="2" charset="0"/>
                <a:cs typeface="NikoshBAN" pitchFamily="2" charset="0"/>
              </a:rPr>
              <a:t> </a:t>
            </a:r>
            <a:r>
              <a:rPr lang="en-US" sz="3000" dirty="0" err="1" smtClean="0">
                <a:latin typeface="NikoshBAN" pitchFamily="2" charset="0"/>
                <a:cs typeface="NikoshBAN" pitchFamily="2" charset="0"/>
              </a:rPr>
              <a:t>সম্পর্ক</a:t>
            </a:r>
            <a:r>
              <a:rPr lang="en-US" sz="3000" dirty="0" smtClean="0">
                <a:latin typeface="NikoshBAN" pitchFamily="2" charset="0"/>
                <a:cs typeface="NikoshBAN" pitchFamily="2" charset="0"/>
              </a:rPr>
              <a:t> </a:t>
            </a:r>
            <a:r>
              <a:rPr lang="en-US" sz="3000" dirty="0" err="1">
                <a:latin typeface="NikoshBAN" pitchFamily="2" charset="0"/>
                <a:cs typeface="NikoshBAN" pitchFamily="2" charset="0"/>
              </a:rPr>
              <a:t>জানতে</a:t>
            </a:r>
            <a:r>
              <a:rPr lang="en-US" sz="3000" dirty="0">
                <a:latin typeface="NikoshBAN" pitchFamily="2" charset="0"/>
                <a:cs typeface="NikoshBAN" pitchFamily="2" charset="0"/>
              </a:rPr>
              <a:t> </a:t>
            </a:r>
            <a:r>
              <a:rPr lang="en-US" sz="3000" dirty="0" err="1">
                <a:latin typeface="NikoshBAN" pitchFamily="2" charset="0"/>
                <a:cs typeface="NikoshBAN" pitchFamily="2" charset="0"/>
              </a:rPr>
              <a:t>পারবে</a:t>
            </a:r>
            <a:r>
              <a:rPr lang="en-US" sz="3000" dirty="0">
                <a:latin typeface="NikoshBAN" pitchFamily="2" charset="0"/>
                <a:cs typeface="NikoshBAN" pitchFamily="2" charset="0"/>
              </a:rPr>
              <a:t>।</a:t>
            </a:r>
          </a:p>
          <a:p>
            <a:pPr>
              <a:buFont typeface="Wingdings" pitchFamily="2" charset="2"/>
              <a:buChar char="Ø"/>
            </a:pPr>
            <a:r>
              <a:rPr lang="en-US" sz="3000" dirty="0" smtClean="0">
                <a:latin typeface="NikoshBAN" pitchFamily="2" charset="0"/>
                <a:cs typeface="NikoshBAN" pitchFamily="2" charset="0"/>
              </a:rPr>
              <a:t> </a:t>
            </a:r>
            <a:r>
              <a:rPr lang="en-US" sz="3000" dirty="0" err="1">
                <a:latin typeface="NikoshBAN" pitchFamily="2" charset="0"/>
                <a:cs typeface="NikoshBAN" pitchFamily="2" charset="0"/>
              </a:rPr>
              <a:t>ব্যাকরণ</a:t>
            </a:r>
            <a:r>
              <a:rPr lang="en-US" sz="3000" dirty="0">
                <a:latin typeface="NikoshBAN" pitchFamily="2" charset="0"/>
                <a:cs typeface="NikoshBAN" pitchFamily="2" charset="0"/>
              </a:rPr>
              <a:t> </a:t>
            </a:r>
            <a:r>
              <a:rPr lang="en-US" sz="3000" dirty="0" err="1">
                <a:latin typeface="NikoshBAN" pitchFamily="2" charset="0"/>
                <a:cs typeface="NikoshBAN" pitchFamily="2" charset="0"/>
              </a:rPr>
              <a:t>সম্পর্কে</a:t>
            </a:r>
            <a:r>
              <a:rPr lang="en-US" sz="3000" dirty="0">
                <a:latin typeface="NikoshBAN" pitchFamily="2" charset="0"/>
                <a:cs typeface="NikoshBAN" pitchFamily="2" charset="0"/>
              </a:rPr>
              <a:t> </a:t>
            </a:r>
            <a:r>
              <a:rPr lang="en-US" sz="3000" dirty="0" err="1">
                <a:latin typeface="NikoshBAN" pitchFamily="2" charset="0"/>
                <a:cs typeface="NikoshBAN" pitchFamily="2" charset="0"/>
              </a:rPr>
              <a:t>জানতে</a:t>
            </a:r>
            <a:r>
              <a:rPr lang="en-US" sz="3000" dirty="0">
                <a:latin typeface="NikoshBAN" pitchFamily="2" charset="0"/>
                <a:cs typeface="NikoshBAN" pitchFamily="2" charset="0"/>
              </a:rPr>
              <a:t> </a:t>
            </a:r>
            <a:r>
              <a:rPr lang="en-US" sz="3000" dirty="0" err="1">
                <a:latin typeface="NikoshBAN" pitchFamily="2" charset="0"/>
                <a:cs typeface="NikoshBAN" pitchFamily="2" charset="0"/>
              </a:rPr>
              <a:t>পারবে</a:t>
            </a:r>
            <a:r>
              <a:rPr lang="en-US" sz="3000" dirty="0">
                <a:latin typeface="NikoshBAN" pitchFamily="2" charset="0"/>
                <a:cs typeface="NikoshBAN" pitchFamily="2" charset="0"/>
              </a:rPr>
              <a:t>।</a:t>
            </a:r>
          </a:p>
          <a:p>
            <a:pPr>
              <a:buFont typeface="Wingdings" pitchFamily="2" charset="2"/>
              <a:buChar char="Ø"/>
            </a:pPr>
            <a:r>
              <a:rPr lang="en-US" sz="3000" dirty="0" smtClean="0">
                <a:latin typeface="NikoshBAN" pitchFamily="2" charset="0"/>
                <a:cs typeface="NikoshBAN" pitchFamily="2" charset="0"/>
              </a:rPr>
              <a:t> </a:t>
            </a:r>
            <a:r>
              <a:rPr lang="en-US" sz="3000" dirty="0" err="1">
                <a:latin typeface="NikoshBAN" pitchFamily="2" charset="0"/>
                <a:cs typeface="NikoshBAN" pitchFamily="2" charset="0"/>
              </a:rPr>
              <a:t>ব্যাকরণের</a:t>
            </a:r>
            <a:r>
              <a:rPr lang="en-US" sz="3000" dirty="0">
                <a:latin typeface="NikoshBAN" pitchFamily="2" charset="0"/>
                <a:cs typeface="NikoshBAN" pitchFamily="2" charset="0"/>
              </a:rPr>
              <a:t> </a:t>
            </a:r>
            <a:r>
              <a:rPr lang="en-US" sz="3000" dirty="0" err="1">
                <a:latin typeface="NikoshBAN" pitchFamily="2" charset="0"/>
                <a:cs typeface="NikoshBAN" pitchFamily="2" charset="0"/>
              </a:rPr>
              <a:t>আলোচ্য</a:t>
            </a:r>
            <a:r>
              <a:rPr lang="en-US" sz="3000" dirty="0">
                <a:latin typeface="NikoshBAN" pitchFamily="2" charset="0"/>
                <a:cs typeface="NikoshBAN" pitchFamily="2" charset="0"/>
              </a:rPr>
              <a:t> </a:t>
            </a:r>
            <a:r>
              <a:rPr lang="en-US" sz="3000" dirty="0" err="1">
                <a:latin typeface="NikoshBAN" pitchFamily="2" charset="0"/>
                <a:cs typeface="NikoshBAN" pitchFamily="2" charset="0"/>
              </a:rPr>
              <a:t>বিষয়</a:t>
            </a:r>
            <a:r>
              <a:rPr lang="en-US" sz="3000" dirty="0">
                <a:latin typeface="NikoshBAN" pitchFamily="2" charset="0"/>
                <a:cs typeface="NikoshBAN" pitchFamily="2" charset="0"/>
              </a:rPr>
              <a:t> </a:t>
            </a:r>
            <a:r>
              <a:rPr lang="en-US" sz="3000" dirty="0" err="1">
                <a:latin typeface="NikoshBAN" pitchFamily="2" charset="0"/>
                <a:cs typeface="NikoshBAN" pitchFamily="2" charset="0"/>
              </a:rPr>
              <a:t>সম্পর্কে</a:t>
            </a:r>
            <a:r>
              <a:rPr lang="en-US" sz="3000" dirty="0">
                <a:latin typeface="NikoshBAN" pitchFamily="2" charset="0"/>
                <a:cs typeface="NikoshBAN" pitchFamily="2" charset="0"/>
              </a:rPr>
              <a:t> </a:t>
            </a:r>
            <a:r>
              <a:rPr lang="en-US" sz="3000" dirty="0" err="1">
                <a:latin typeface="NikoshBAN" pitchFamily="2" charset="0"/>
                <a:cs typeface="NikoshBAN" pitchFamily="2" charset="0"/>
              </a:rPr>
              <a:t>জানতে</a:t>
            </a:r>
            <a:r>
              <a:rPr lang="en-US" sz="3000" dirty="0">
                <a:latin typeface="NikoshBAN" pitchFamily="2" charset="0"/>
                <a:cs typeface="NikoshBAN" pitchFamily="2" charset="0"/>
              </a:rPr>
              <a:t> </a:t>
            </a:r>
            <a:r>
              <a:rPr lang="en-US" sz="3000" dirty="0" err="1">
                <a:latin typeface="NikoshBAN" pitchFamily="2" charset="0"/>
                <a:cs typeface="NikoshBAN" pitchFamily="2" charset="0"/>
              </a:rPr>
              <a:t>পারবে</a:t>
            </a:r>
            <a:r>
              <a:rPr lang="en-US" sz="3000" dirty="0">
                <a:latin typeface="NikoshBAN" pitchFamily="2" charset="0"/>
                <a:cs typeface="NikoshBAN" pitchFamily="2" charset="0"/>
              </a:rPr>
              <a:t>।</a:t>
            </a:r>
          </a:p>
          <a:p>
            <a:pPr>
              <a:buFont typeface="Wingdings" pitchFamily="2" charset="2"/>
              <a:buChar char="Ø"/>
            </a:pPr>
            <a:endParaRPr lang="en-US" sz="3000" dirty="0">
              <a:latin typeface="NikoshBAN" pitchFamily="2" charset="0"/>
              <a:cs typeface="NikoshBAN" pitchFamily="2" charset="0"/>
            </a:endParaRPr>
          </a:p>
          <a:p>
            <a:pPr>
              <a:buFont typeface="Wingdings" pitchFamily="2" charset="2"/>
              <a:buChar char="Ø"/>
            </a:pPr>
            <a:endParaRPr lang="en-US" sz="3000" dirty="0">
              <a:latin typeface="NikoshBAN" pitchFamily="2" charset="0"/>
              <a:cs typeface="NikoshBAN" pitchFamily="2" charset="0"/>
            </a:endParaRPr>
          </a:p>
          <a:p>
            <a:pPr marL="0" indent="0">
              <a:buNone/>
            </a:pPr>
            <a:endParaRPr lang="en-US" sz="3000" dirty="0">
              <a:latin typeface="NikoshBAN" pitchFamily="2" charset="0"/>
              <a:cs typeface="NikoshBAN" pitchFamily="2" charset="0"/>
            </a:endParaRPr>
          </a:p>
        </p:txBody>
      </p:sp>
      <p:sp>
        <p:nvSpPr>
          <p:cNvPr id="6" name="Rectangle 5"/>
          <p:cNvSpPr/>
          <p:nvPr/>
        </p:nvSpPr>
        <p:spPr>
          <a:xfrm>
            <a:off x="480060" y="6502404"/>
            <a:ext cx="8881110" cy="65024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96657" tIns="48327" rIns="96657" bIns="48327" rtlCol="0" anchor="ctr"/>
          <a:lstStyle/>
          <a:p>
            <a:pPr algn="ctr"/>
            <a:endParaRPr lang="en-US"/>
          </a:p>
        </p:txBody>
      </p:sp>
      <p:sp>
        <p:nvSpPr>
          <p:cNvPr id="7" name="Title 1"/>
          <p:cNvSpPr txBox="1">
            <a:spLocks/>
          </p:cNvSpPr>
          <p:nvPr/>
        </p:nvSpPr>
        <p:spPr>
          <a:xfrm>
            <a:off x="480060" y="6562365"/>
            <a:ext cx="8881110" cy="522050"/>
          </a:xfrm>
          <a:prstGeom prst="rect">
            <a:avLst/>
          </a:prstGeom>
        </p:spPr>
        <p:txBody>
          <a:bodyPr vert="horz" lIns="96657" tIns="48327" rIns="96657" bIns="48327"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dirty="0">
                <a:latin typeface="NikoshBAN" pitchFamily="2" charset="0"/>
                <a:cs typeface="NikoshBAN" pitchFamily="2" charset="0"/>
              </a:rPr>
              <a:t>            </a:t>
            </a:r>
            <a:r>
              <a:rPr lang="en-US" sz="2000" b="1" dirty="0" err="1">
                <a:latin typeface="NikoshBAN" pitchFamily="2" charset="0"/>
                <a:cs typeface="NikoshBAN" pitchFamily="2" charset="0"/>
              </a:rPr>
              <a:t>শালগাঁও</a:t>
            </a:r>
            <a:r>
              <a:rPr lang="en-US" sz="2000" b="1" dirty="0">
                <a:latin typeface="NikoshBAN" pitchFamily="2" charset="0"/>
                <a:cs typeface="NikoshBAN" pitchFamily="2" charset="0"/>
              </a:rPr>
              <a:t> </a:t>
            </a:r>
            <a:r>
              <a:rPr lang="en-US" sz="2000" b="1" dirty="0" err="1">
                <a:latin typeface="NikoshBAN" pitchFamily="2" charset="0"/>
                <a:cs typeface="NikoshBAN" pitchFamily="2" charset="0"/>
              </a:rPr>
              <a:t>কালিসীমা</a:t>
            </a:r>
            <a:r>
              <a:rPr lang="en-US" sz="2000" b="1" dirty="0">
                <a:latin typeface="NikoshBAN" pitchFamily="2" charset="0"/>
                <a:cs typeface="NikoshBAN" pitchFamily="2" charset="0"/>
              </a:rPr>
              <a:t> </a:t>
            </a:r>
            <a:r>
              <a:rPr lang="en-US" sz="2000" b="1" dirty="0" err="1">
                <a:latin typeface="NikoshBAN" pitchFamily="2" charset="0"/>
                <a:cs typeface="NikoshBAN" pitchFamily="2" charset="0"/>
              </a:rPr>
              <a:t>স্কুল</a:t>
            </a:r>
            <a:r>
              <a:rPr lang="en-US" sz="2000" b="1" dirty="0">
                <a:latin typeface="NikoshBAN" pitchFamily="2" charset="0"/>
                <a:cs typeface="NikoshBAN" pitchFamily="2" charset="0"/>
              </a:rPr>
              <a:t> </a:t>
            </a:r>
            <a:r>
              <a:rPr lang="en-US" sz="2000" b="1" dirty="0" err="1">
                <a:latin typeface="NikoshBAN" pitchFamily="2" charset="0"/>
                <a:cs typeface="NikoshBAN" pitchFamily="2" charset="0"/>
              </a:rPr>
              <a:t>এন্ড</a:t>
            </a:r>
            <a:r>
              <a:rPr lang="en-US" sz="2000" b="1" dirty="0">
                <a:latin typeface="NikoshBAN" pitchFamily="2" charset="0"/>
                <a:cs typeface="NikoshBAN" pitchFamily="2" charset="0"/>
              </a:rPr>
              <a:t> </a:t>
            </a:r>
            <a:r>
              <a:rPr lang="en-US" sz="2000" b="1" dirty="0" err="1">
                <a:latin typeface="NikoshBAN" pitchFamily="2" charset="0"/>
                <a:cs typeface="NikoshBAN" pitchFamily="2" charset="0"/>
              </a:rPr>
              <a:t>কলেজ</a:t>
            </a:r>
            <a:r>
              <a:rPr lang="en-US" sz="2000" b="1" dirty="0">
                <a:latin typeface="NikoshBAN" pitchFamily="2" charset="0"/>
                <a:cs typeface="NikoshBAN" pitchFamily="2" charset="0"/>
              </a:rPr>
              <a:t>, </a:t>
            </a:r>
            <a:r>
              <a:rPr lang="en-US" sz="2000" b="1" dirty="0" err="1">
                <a:latin typeface="NikoshBAN" pitchFamily="2" charset="0"/>
                <a:cs typeface="NikoshBAN" pitchFamily="2" charset="0"/>
              </a:rPr>
              <a:t>ব্রাহ্মণবাড়িয়া</a:t>
            </a:r>
            <a:r>
              <a:rPr lang="en-US" sz="2000" b="1" dirty="0">
                <a:latin typeface="NikoshBAN" pitchFamily="2" charset="0"/>
                <a:cs typeface="NikoshBAN" pitchFamily="2" charset="0"/>
              </a:rPr>
              <a:t>।  “</a:t>
            </a:r>
            <a:r>
              <a:rPr lang="en-US" sz="2000" b="1" dirty="0" err="1">
                <a:latin typeface="NikoshBAN" pitchFamily="2" charset="0"/>
                <a:cs typeface="NikoshBAN" pitchFamily="2" charset="0"/>
              </a:rPr>
              <a:t>অনলাইন</a:t>
            </a:r>
            <a:r>
              <a:rPr lang="en-US" sz="2000" b="1" dirty="0">
                <a:latin typeface="NikoshBAN" pitchFamily="2" charset="0"/>
                <a:cs typeface="NikoshBAN" pitchFamily="2" charset="0"/>
              </a:rPr>
              <a:t> </a:t>
            </a:r>
            <a:r>
              <a:rPr lang="en-US" sz="2000" b="1" dirty="0" err="1">
                <a:latin typeface="NikoshBAN" pitchFamily="2" charset="0"/>
                <a:cs typeface="NikoshBAN" pitchFamily="2" charset="0"/>
              </a:rPr>
              <a:t>ক্লাস</a:t>
            </a:r>
            <a:r>
              <a:rPr lang="en-US" sz="2000" b="1" dirty="0">
                <a:latin typeface="NikoshBAN" pitchFamily="2" charset="0"/>
                <a:cs typeface="NikoshBAN" pitchFamily="2" charset="0"/>
              </a:rPr>
              <a:t>”, </a:t>
            </a:r>
          </a:p>
          <a:p>
            <a:r>
              <a:rPr lang="en-US" sz="2000" b="1" dirty="0" err="1">
                <a:latin typeface="NikoshBAN" pitchFamily="2" charset="0"/>
                <a:cs typeface="NikoshBAN" pitchFamily="2" charset="0"/>
              </a:rPr>
              <a:t>জালিলা</a:t>
            </a:r>
            <a:r>
              <a:rPr lang="en-US" sz="2000" b="1" dirty="0">
                <a:latin typeface="NikoshBAN" pitchFamily="2" charset="0"/>
                <a:cs typeface="NikoshBAN" pitchFamily="2" charset="0"/>
              </a:rPr>
              <a:t>  </a:t>
            </a:r>
            <a:r>
              <a:rPr lang="en-US" sz="2000" b="1" dirty="0" err="1">
                <a:latin typeface="NikoshBAN" pitchFamily="2" charset="0"/>
                <a:cs typeface="NikoshBAN" pitchFamily="2" charset="0"/>
              </a:rPr>
              <a:t>বেগম</a:t>
            </a:r>
            <a:r>
              <a:rPr lang="en-US" sz="2000" b="1" dirty="0">
                <a:latin typeface="NikoshBAN" pitchFamily="2" charset="0"/>
                <a:cs typeface="NikoshBAN" pitchFamily="2" charset="0"/>
              </a:rPr>
              <a:t>, </a:t>
            </a:r>
            <a:r>
              <a:rPr lang="en-US" sz="2000" b="1" dirty="0" err="1">
                <a:latin typeface="NikoshBAN" pitchFamily="2" charset="0"/>
                <a:cs typeface="NikoshBAN" pitchFamily="2" charset="0"/>
              </a:rPr>
              <a:t>প্রভাষক</a:t>
            </a:r>
            <a:r>
              <a:rPr lang="en-US" sz="2000" b="1" dirty="0">
                <a:latin typeface="NikoshBAN" pitchFamily="2" charset="0"/>
                <a:cs typeface="NikoshBAN" pitchFamily="2" charset="0"/>
              </a:rPr>
              <a:t>(</a:t>
            </a:r>
            <a:r>
              <a:rPr lang="en-US" sz="2000" b="1" dirty="0" err="1">
                <a:latin typeface="NikoshBAN" pitchFamily="2" charset="0"/>
                <a:cs typeface="NikoshBAN" pitchFamily="2" charset="0"/>
              </a:rPr>
              <a:t>বাংলা</a:t>
            </a:r>
            <a:r>
              <a:rPr lang="en-US" sz="2000" b="1" dirty="0">
                <a:latin typeface="NikoshBAN" pitchFamily="2" charset="0"/>
                <a:cs typeface="NikoshBAN" pitchFamily="2" charset="0"/>
              </a:rPr>
              <a:t>)</a:t>
            </a:r>
          </a:p>
        </p:txBody>
      </p:sp>
      <p:sp>
        <p:nvSpPr>
          <p:cNvPr id="8" name="Rectangle 7"/>
          <p:cNvSpPr/>
          <p:nvPr/>
        </p:nvSpPr>
        <p:spPr>
          <a:xfrm>
            <a:off x="480060" y="1869440"/>
            <a:ext cx="8881110" cy="438912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96657" tIns="48327" rIns="96657" bIns="48327" rtlCol="0" anchor="ctr"/>
          <a:lstStyle/>
          <a:p>
            <a:pPr algn="ctr"/>
            <a:endParaRPr lang="en-US"/>
          </a:p>
        </p:txBody>
      </p:sp>
      <p:pic>
        <p:nvPicPr>
          <p:cNvPr id="9" name="Picture 2" descr="C:\Users\RRRR\Desktop\120880750_3446773208692170_128745008853118947_n.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2816" y="6562362"/>
            <a:ext cx="480060" cy="48768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wedg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0080" y="292951"/>
            <a:ext cx="8481060" cy="844974"/>
          </a:xfrm>
        </p:spPr>
        <p:txBody>
          <a:bodyPr/>
          <a:lstStyle/>
          <a:p>
            <a:endParaRPr lang="en-US" dirty="0"/>
          </a:p>
        </p:txBody>
      </p:sp>
      <p:sp>
        <p:nvSpPr>
          <p:cNvPr id="6" name="Rounded Rectangle 5"/>
          <p:cNvSpPr/>
          <p:nvPr/>
        </p:nvSpPr>
        <p:spPr>
          <a:xfrm>
            <a:off x="880110" y="243840"/>
            <a:ext cx="8001000" cy="8940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96657" tIns="48327" rIns="96657" bIns="48327" rtlCol="0" anchor="ctr"/>
          <a:lstStyle/>
          <a:p>
            <a:pPr algn="ctr"/>
            <a:endParaRPr lang="en-US"/>
          </a:p>
        </p:txBody>
      </p:sp>
      <p:sp>
        <p:nvSpPr>
          <p:cNvPr id="7" name="Title 1"/>
          <p:cNvSpPr txBox="1">
            <a:spLocks/>
          </p:cNvSpPr>
          <p:nvPr/>
        </p:nvSpPr>
        <p:spPr>
          <a:xfrm>
            <a:off x="480060" y="292951"/>
            <a:ext cx="8641080" cy="844974"/>
          </a:xfrm>
          <a:prstGeom prst="rect">
            <a:avLst/>
          </a:prstGeom>
        </p:spPr>
        <p:txBody>
          <a:bodyPr vert="horz" lIns="96657" tIns="48327" rIns="96657" bIns="48327"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b="1" dirty="0" err="1" smtClean="0">
                <a:latin typeface="NikoshBAN" pitchFamily="2" charset="0"/>
                <a:cs typeface="NikoshBAN" pitchFamily="2" charset="0"/>
              </a:rPr>
              <a:t>সিলেবাস</a:t>
            </a:r>
            <a:r>
              <a:rPr lang="en-US" b="1" dirty="0" smtClean="0">
                <a:latin typeface="NikoshBAN" pitchFamily="2" charset="0"/>
                <a:cs typeface="NikoshBAN" pitchFamily="2" charset="0"/>
              </a:rPr>
              <a:t> </a:t>
            </a:r>
            <a:r>
              <a:rPr lang="en-US" b="1" dirty="0" err="1" smtClean="0">
                <a:latin typeface="NikoshBAN" pitchFamily="2" charset="0"/>
                <a:cs typeface="NikoshBAN" pitchFamily="2" charset="0"/>
              </a:rPr>
              <a:t>পরিচিতি</a:t>
            </a:r>
            <a:r>
              <a:rPr lang="en-US" b="1" dirty="0" smtClean="0">
                <a:latin typeface="NikoshBAN" pitchFamily="2" charset="0"/>
                <a:cs typeface="NikoshBAN" pitchFamily="2" charset="0"/>
              </a:rPr>
              <a:t> ও </a:t>
            </a:r>
            <a:r>
              <a:rPr lang="en-US" b="1" dirty="0" err="1" smtClean="0">
                <a:latin typeface="NikoshBAN" pitchFamily="2" charset="0"/>
                <a:cs typeface="NikoshBAN" pitchFamily="2" charset="0"/>
              </a:rPr>
              <a:t>মান</a:t>
            </a:r>
            <a:r>
              <a:rPr lang="en-US" b="1" dirty="0" smtClean="0">
                <a:latin typeface="NikoshBAN" pitchFamily="2" charset="0"/>
                <a:cs typeface="NikoshBAN" pitchFamily="2" charset="0"/>
              </a:rPr>
              <a:t> </a:t>
            </a:r>
            <a:r>
              <a:rPr lang="en-US" b="1" dirty="0" err="1" smtClean="0">
                <a:latin typeface="NikoshBAN" pitchFamily="2" charset="0"/>
                <a:cs typeface="NikoshBAN" pitchFamily="2" charset="0"/>
              </a:rPr>
              <a:t>বণ্টন</a:t>
            </a:r>
            <a:endParaRPr lang="en-US" b="1" dirty="0">
              <a:latin typeface="NikoshBAN" pitchFamily="2" charset="0"/>
              <a:cs typeface="NikoshBAN" pitchFamily="2" charset="0"/>
            </a:endParaRPr>
          </a:p>
        </p:txBody>
      </p:sp>
      <p:sp>
        <p:nvSpPr>
          <p:cNvPr id="8" name="Rectangle 7"/>
          <p:cNvSpPr/>
          <p:nvPr/>
        </p:nvSpPr>
        <p:spPr>
          <a:xfrm>
            <a:off x="880110" y="6502404"/>
            <a:ext cx="8321040" cy="65024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96657" tIns="48327" rIns="96657" bIns="48327" rtlCol="0" anchor="ctr"/>
          <a:lstStyle/>
          <a:p>
            <a:pPr algn="ctr"/>
            <a:endParaRPr lang="en-US"/>
          </a:p>
        </p:txBody>
      </p:sp>
      <p:sp>
        <p:nvSpPr>
          <p:cNvPr id="9" name="Title 1"/>
          <p:cNvSpPr txBox="1">
            <a:spLocks/>
          </p:cNvSpPr>
          <p:nvPr/>
        </p:nvSpPr>
        <p:spPr>
          <a:xfrm>
            <a:off x="640080" y="6562365"/>
            <a:ext cx="8561070" cy="522050"/>
          </a:xfrm>
          <a:prstGeom prst="rect">
            <a:avLst/>
          </a:prstGeom>
        </p:spPr>
        <p:txBody>
          <a:bodyPr vert="horz" lIns="96657" tIns="48327" rIns="96657" bIns="48327"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dirty="0">
                <a:latin typeface="NikoshBAN" pitchFamily="2" charset="0"/>
                <a:cs typeface="NikoshBAN" pitchFamily="2" charset="0"/>
              </a:rPr>
              <a:t>             </a:t>
            </a:r>
            <a:r>
              <a:rPr lang="en-US" sz="2000" b="1" dirty="0" err="1">
                <a:latin typeface="NikoshBAN" pitchFamily="2" charset="0"/>
                <a:cs typeface="NikoshBAN" pitchFamily="2" charset="0"/>
              </a:rPr>
              <a:t>শালগাঁও</a:t>
            </a:r>
            <a:r>
              <a:rPr lang="en-US" sz="2000" b="1" dirty="0">
                <a:latin typeface="NikoshBAN" pitchFamily="2" charset="0"/>
                <a:cs typeface="NikoshBAN" pitchFamily="2" charset="0"/>
              </a:rPr>
              <a:t> </a:t>
            </a:r>
            <a:r>
              <a:rPr lang="en-US" sz="2000" b="1" dirty="0" err="1">
                <a:latin typeface="NikoshBAN" pitchFamily="2" charset="0"/>
                <a:cs typeface="NikoshBAN" pitchFamily="2" charset="0"/>
              </a:rPr>
              <a:t>কালিসীমা</a:t>
            </a:r>
            <a:r>
              <a:rPr lang="en-US" sz="2000" b="1" dirty="0">
                <a:latin typeface="NikoshBAN" pitchFamily="2" charset="0"/>
                <a:cs typeface="NikoshBAN" pitchFamily="2" charset="0"/>
              </a:rPr>
              <a:t> </a:t>
            </a:r>
            <a:r>
              <a:rPr lang="en-US" sz="2000" b="1" dirty="0" err="1">
                <a:latin typeface="NikoshBAN" pitchFamily="2" charset="0"/>
                <a:cs typeface="NikoshBAN" pitchFamily="2" charset="0"/>
              </a:rPr>
              <a:t>স্কুল</a:t>
            </a:r>
            <a:r>
              <a:rPr lang="en-US" sz="2000" b="1" dirty="0">
                <a:latin typeface="NikoshBAN" pitchFamily="2" charset="0"/>
                <a:cs typeface="NikoshBAN" pitchFamily="2" charset="0"/>
              </a:rPr>
              <a:t> </a:t>
            </a:r>
            <a:r>
              <a:rPr lang="en-US" sz="2000" b="1" dirty="0" err="1">
                <a:latin typeface="NikoshBAN" pitchFamily="2" charset="0"/>
                <a:cs typeface="NikoshBAN" pitchFamily="2" charset="0"/>
              </a:rPr>
              <a:t>এন্ড</a:t>
            </a:r>
            <a:r>
              <a:rPr lang="en-US" sz="2000" b="1" dirty="0">
                <a:latin typeface="NikoshBAN" pitchFamily="2" charset="0"/>
                <a:cs typeface="NikoshBAN" pitchFamily="2" charset="0"/>
              </a:rPr>
              <a:t> </a:t>
            </a:r>
            <a:r>
              <a:rPr lang="en-US" sz="2000" b="1" dirty="0" err="1">
                <a:latin typeface="NikoshBAN" pitchFamily="2" charset="0"/>
                <a:cs typeface="NikoshBAN" pitchFamily="2" charset="0"/>
              </a:rPr>
              <a:t>কলেজ</a:t>
            </a:r>
            <a:r>
              <a:rPr lang="en-US" sz="2000" b="1" dirty="0">
                <a:latin typeface="NikoshBAN" pitchFamily="2" charset="0"/>
                <a:cs typeface="NikoshBAN" pitchFamily="2" charset="0"/>
              </a:rPr>
              <a:t>, </a:t>
            </a:r>
            <a:r>
              <a:rPr lang="en-US" sz="2000" b="1" dirty="0" err="1">
                <a:latin typeface="NikoshBAN" pitchFamily="2" charset="0"/>
                <a:cs typeface="NikoshBAN" pitchFamily="2" charset="0"/>
              </a:rPr>
              <a:t>ব্রাহ্মণবাড়িয়া</a:t>
            </a:r>
            <a:r>
              <a:rPr lang="en-US" sz="2000" b="1" dirty="0">
                <a:latin typeface="NikoshBAN" pitchFamily="2" charset="0"/>
                <a:cs typeface="NikoshBAN" pitchFamily="2" charset="0"/>
              </a:rPr>
              <a:t>।  “</a:t>
            </a:r>
            <a:r>
              <a:rPr lang="en-US" sz="2000" b="1" dirty="0" err="1">
                <a:latin typeface="NikoshBAN" pitchFamily="2" charset="0"/>
                <a:cs typeface="NikoshBAN" pitchFamily="2" charset="0"/>
              </a:rPr>
              <a:t>অনলাইন</a:t>
            </a:r>
            <a:r>
              <a:rPr lang="en-US" sz="2000" b="1" dirty="0">
                <a:latin typeface="NikoshBAN" pitchFamily="2" charset="0"/>
                <a:cs typeface="NikoshBAN" pitchFamily="2" charset="0"/>
              </a:rPr>
              <a:t> </a:t>
            </a:r>
            <a:r>
              <a:rPr lang="en-US" sz="2000" b="1" dirty="0" err="1">
                <a:latin typeface="NikoshBAN" pitchFamily="2" charset="0"/>
                <a:cs typeface="NikoshBAN" pitchFamily="2" charset="0"/>
              </a:rPr>
              <a:t>ক্লাস</a:t>
            </a:r>
            <a:r>
              <a:rPr lang="en-US" sz="2000" b="1" dirty="0">
                <a:latin typeface="NikoshBAN" pitchFamily="2" charset="0"/>
                <a:cs typeface="NikoshBAN" pitchFamily="2" charset="0"/>
              </a:rPr>
              <a:t>”, </a:t>
            </a:r>
            <a:r>
              <a:rPr lang="en-US" sz="2000" b="1" dirty="0" err="1">
                <a:latin typeface="NikoshBAN" pitchFamily="2" charset="0"/>
                <a:cs typeface="NikoshBAN" pitchFamily="2" charset="0"/>
              </a:rPr>
              <a:t>জালিলা</a:t>
            </a:r>
            <a:r>
              <a:rPr lang="en-US" sz="2000" b="1" dirty="0">
                <a:latin typeface="NikoshBAN" pitchFamily="2" charset="0"/>
                <a:cs typeface="NikoshBAN" pitchFamily="2" charset="0"/>
              </a:rPr>
              <a:t> </a:t>
            </a:r>
            <a:r>
              <a:rPr lang="en-US" sz="2000" b="1" dirty="0" err="1">
                <a:latin typeface="NikoshBAN" pitchFamily="2" charset="0"/>
                <a:cs typeface="NikoshBAN" pitchFamily="2" charset="0"/>
              </a:rPr>
              <a:t>বেগম</a:t>
            </a:r>
            <a:r>
              <a:rPr lang="en-US" sz="2000" b="1" dirty="0">
                <a:latin typeface="NikoshBAN" pitchFamily="2" charset="0"/>
                <a:cs typeface="NikoshBAN" pitchFamily="2" charset="0"/>
              </a:rPr>
              <a:t>, </a:t>
            </a:r>
            <a:r>
              <a:rPr lang="en-US" sz="2000" b="1" dirty="0" err="1">
                <a:latin typeface="NikoshBAN" pitchFamily="2" charset="0"/>
                <a:cs typeface="NikoshBAN" pitchFamily="2" charset="0"/>
              </a:rPr>
              <a:t>প্রভাষক</a:t>
            </a:r>
            <a:r>
              <a:rPr lang="en-US" sz="2000" b="1" dirty="0">
                <a:latin typeface="NikoshBAN" pitchFamily="2" charset="0"/>
                <a:cs typeface="NikoshBAN" pitchFamily="2" charset="0"/>
              </a:rPr>
              <a:t>(</a:t>
            </a:r>
            <a:r>
              <a:rPr lang="en-US" sz="2000" b="1" dirty="0" err="1">
                <a:latin typeface="NikoshBAN" pitchFamily="2" charset="0"/>
                <a:cs typeface="NikoshBAN" pitchFamily="2" charset="0"/>
              </a:rPr>
              <a:t>বাংলা</a:t>
            </a:r>
            <a:r>
              <a:rPr lang="en-US" sz="2000" b="1" dirty="0">
                <a:latin typeface="NikoshBAN" pitchFamily="2" charset="0"/>
                <a:cs typeface="NikoshBAN" pitchFamily="2" charset="0"/>
              </a:rPr>
              <a:t>)</a:t>
            </a:r>
          </a:p>
        </p:txBody>
      </p:sp>
      <p:pic>
        <p:nvPicPr>
          <p:cNvPr id="10" name="Picture 2" descr="C:\Users\RRRR\Desktop\120880750_3446773208692170_128745008853118947_n.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67394" y="6596730"/>
            <a:ext cx="480060" cy="487680"/>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E:\romo class\related image\syllabus of 2nd paper bangla.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0080" y="1381762"/>
            <a:ext cx="4560570" cy="4930988"/>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E:\romo class\related image\Untitled-2 copy.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40680" y="1381763"/>
            <a:ext cx="4000500" cy="47969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114417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027"/>
                                        </p:tgtEl>
                                        <p:attrNameLst>
                                          <p:attrName>style.visibility</p:attrName>
                                        </p:attrNameLst>
                                      </p:cBhvr>
                                      <p:to>
                                        <p:strVal val="visible"/>
                                      </p:to>
                                    </p:set>
                                    <p:animEffect transition="in" filter="circle(in)">
                                      <p:cBhvr>
                                        <p:cTn id="7" dur="2000"/>
                                        <p:tgtEl>
                                          <p:spTgt spid="1027"/>
                                        </p:tgtEl>
                                      </p:cBhvr>
                                    </p:animEffect>
                                  </p:childTnLst>
                                </p:cTn>
                              </p:par>
                              <p:par>
                                <p:cTn id="8" presetID="6" presetClass="entr" presetSubtype="16" fill="hold" nodeType="withEffect">
                                  <p:stCondLst>
                                    <p:cond delay="0"/>
                                  </p:stCondLst>
                                  <p:childTnLst>
                                    <p:set>
                                      <p:cBhvr>
                                        <p:cTn id="9" dur="1" fill="hold">
                                          <p:stCondLst>
                                            <p:cond delay="0"/>
                                          </p:stCondLst>
                                        </p:cTn>
                                        <p:tgtEl>
                                          <p:spTgt spid="1026"/>
                                        </p:tgtEl>
                                        <p:attrNameLst>
                                          <p:attrName>style.visibility</p:attrName>
                                        </p:attrNameLst>
                                      </p:cBhvr>
                                      <p:to>
                                        <p:strVal val="visible"/>
                                      </p:to>
                                    </p:set>
                                    <p:animEffect transition="in" filter="circle(in)">
                                      <p:cBhvr>
                                        <p:cTn id="10" dur="20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0080" y="1371600"/>
            <a:ext cx="8321040" cy="2936240"/>
          </a:xfrm>
          <a:noFill/>
        </p:spPr>
        <p:txBody>
          <a:bodyPr>
            <a:normAutofit fontScale="90000"/>
          </a:bodyPr>
          <a:lstStyle/>
          <a:p>
            <a:pPr algn="l"/>
            <a:r>
              <a:rPr lang="en-US" sz="2400" b="1" u="sng" dirty="0" err="1"/>
              <a:t>ব্যাকরণ</a:t>
            </a:r>
            <a:r>
              <a:rPr lang="en-US" sz="2400" b="1" u="sng" dirty="0"/>
              <a:t> </a:t>
            </a:r>
            <a:r>
              <a:rPr lang="en-US" sz="2400" b="1" u="sng" dirty="0" err="1"/>
              <a:t>অংশঃ</a:t>
            </a:r>
            <a:r>
              <a:rPr lang="en-US" sz="2400" dirty="0"/>
              <a:t/>
            </a:r>
            <a:br>
              <a:rPr lang="en-US" sz="2400" dirty="0"/>
            </a:br>
            <a:r>
              <a:rPr lang="en-US" sz="2400" dirty="0"/>
              <a:t>১। </a:t>
            </a:r>
            <a:r>
              <a:rPr lang="en-US" sz="2400" dirty="0" err="1"/>
              <a:t>উচ্চারণ</a:t>
            </a:r>
            <a:r>
              <a:rPr lang="en-US" sz="2400" dirty="0"/>
              <a:t> </a:t>
            </a:r>
            <a:r>
              <a:rPr lang="en-US" sz="2400" dirty="0" err="1"/>
              <a:t>নির্দেশ</a:t>
            </a:r>
            <a:r>
              <a:rPr lang="en-US" sz="2400" dirty="0"/>
              <a:t>/ </a:t>
            </a:r>
            <a:r>
              <a:rPr lang="en-US" sz="2400" dirty="0" err="1">
                <a:solidFill>
                  <a:srgbClr val="FF0000"/>
                </a:solidFill>
              </a:rPr>
              <a:t>উচ্চারণের</a:t>
            </a:r>
            <a:r>
              <a:rPr lang="en-US" sz="2400" dirty="0">
                <a:solidFill>
                  <a:srgbClr val="FF0000"/>
                </a:solidFill>
              </a:rPr>
              <a:t> </a:t>
            </a:r>
            <a:r>
              <a:rPr lang="en-US" sz="2400" dirty="0" err="1">
                <a:solidFill>
                  <a:srgbClr val="FF0000"/>
                </a:solidFill>
              </a:rPr>
              <a:t>নিয়ম</a:t>
            </a:r>
            <a:r>
              <a:rPr lang="en-US" sz="2400" dirty="0">
                <a:solidFill>
                  <a:srgbClr val="FF0000"/>
                </a:solidFill>
              </a:rPr>
              <a:t> </a:t>
            </a:r>
            <a:r>
              <a:rPr lang="en-US" sz="2400" dirty="0" err="1">
                <a:solidFill>
                  <a:srgbClr val="FF0000"/>
                </a:solidFill>
              </a:rPr>
              <a:t>সম্পর্কিত</a:t>
            </a:r>
            <a:r>
              <a:rPr lang="en-US" sz="2400" dirty="0">
                <a:solidFill>
                  <a:srgbClr val="FF0000"/>
                </a:solidFill>
              </a:rPr>
              <a:t> </a:t>
            </a:r>
            <a:r>
              <a:rPr lang="en-US" sz="2400" dirty="0" err="1">
                <a:solidFill>
                  <a:srgbClr val="FF0000"/>
                </a:solidFill>
              </a:rPr>
              <a:t>প্রশ্ন</a:t>
            </a:r>
            <a:r>
              <a:rPr lang="en-US" sz="2400" dirty="0">
                <a:solidFill>
                  <a:srgbClr val="FF0000"/>
                </a:solidFill>
              </a:rPr>
              <a:t/>
            </a:r>
            <a:br>
              <a:rPr lang="en-US" sz="2400" dirty="0">
                <a:solidFill>
                  <a:srgbClr val="FF0000"/>
                </a:solidFill>
              </a:rPr>
            </a:br>
            <a:r>
              <a:rPr lang="en-US" sz="2400" dirty="0"/>
              <a:t>২। </a:t>
            </a:r>
            <a:r>
              <a:rPr lang="en-US" sz="2200" dirty="0" err="1">
                <a:solidFill>
                  <a:srgbClr val="FF0000"/>
                </a:solidFill>
              </a:rPr>
              <a:t>বানান</a:t>
            </a:r>
            <a:r>
              <a:rPr lang="en-US" sz="2200" dirty="0">
                <a:solidFill>
                  <a:srgbClr val="FF0000"/>
                </a:solidFill>
              </a:rPr>
              <a:t> </a:t>
            </a:r>
            <a:r>
              <a:rPr lang="en-US" sz="2200" dirty="0" err="1">
                <a:solidFill>
                  <a:srgbClr val="FF0000"/>
                </a:solidFill>
              </a:rPr>
              <a:t>শুদ্ধকরণ</a:t>
            </a:r>
            <a:r>
              <a:rPr lang="en-US" sz="2400" dirty="0"/>
              <a:t>/ </a:t>
            </a:r>
            <a:r>
              <a:rPr lang="en-US" sz="2400" dirty="0" err="1"/>
              <a:t>বানানের</a:t>
            </a:r>
            <a:r>
              <a:rPr lang="en-US" sz="2400" dirty="0"/>
              <a:t> </a:t>
            </a:r>
            <a:r>
              <a:rPr lang="en-US" sz="2400" dirty="0" err="1"/>
              <a:t>নিয়ম</a:t>
            </a:r>
            <a:r>
              <a:rPr lang="en-US" sz="2400" dirty="0"/>
              <a:t/>
            </a:r>
            <a:br>
              <a:rPr lang="en-US" sz="2400" dirty="0"/>
            </a:br>
            <a:r>
              <a:rPr lang="en-US" sz="2400" dirty="0"/>
              <a:t>৩। </a:t>
            </a:r>
            <a:r>
              <a:rPr lang="en-US" sz="2400" dirty="0" err="1">
                <a:solidFill>
                  <a:srgbClr val="FF0000"/>
                </a:solidFill>
              </a:rPr>
              <a:t>ব্যাকরণিক</a:t>
            </a:r>
            <a:r>
              <a:rPr lang="en-US" sz="2400" dirty="0">
                <a:solidFill>
                  <a:srgbClr val="FF0000"/>
                </a:solidFill>
              </a:rPr>
              <a:t> </a:t>
            </a:r>
            <a:r>
              <a:rPr lang="en-US" sz="2400" dirty="0" err="1">
                <a:solidFill>
                  <a:srgbClr val="FF0000"/>
                </a:solidFill>
              </a:rPr>
              <a:t>শব্দ</a:t>
            </a:r>
            <a:r>
              <a:rPr lang="en-US" sz="2400" dirty="0">
                <a:solidFill>
                  <a:srgbClr val="FF0000"/>
                </a:solidFill>
              </a:rPr>
              <a:t> </a:t>
            </a:r>
            <a:r>
              <a:rPr lang="en-US" sz="2400" dirty="0" err="1">
                <a:solidFill>
                  <a:srgbClr val="FF0000"/>
                </a:solidFill>
              </a:rPr>
              <a:t>শ্রেণি</a:t>
            </a:r>
            <a:r>
              <a:rPr lang="en-US" sz="2400" dirty="0">
                <a:solidFill>
                  <a:srgbClr val="FF0000"/>
                </a:solidFill>
              </a:rPr>
              <a:t> </a:t>
            </a:r>
            <a:r>
              <a:rPr lang="en-US" sz="2400" dirty="0" err="1">
                <a:solidFill>
                  <a:srgbClr val="FF0000"/>
                </a:solidFill>
              </a:rPr>
              <a:t>নির্দেশ</a:t>
            </a:r>
            <a:r>
              <a:rPr lang="en-US" sz="2400" dirty="0"/>
              <a:t>/ </a:t>
            </a:r>
            <a:r>
              <a:rPr lang="en-US" sz="2400" dirty="0" err="1"/>
              <a:t>ব্যাকরণিক</a:t>
            </a:r>
            <a:r>
              <a:rPr lang="en-US" sz="2400" dirty="0"/>
              <a:t> </a:t>
            </a:r>
            <a:r>
              <a:rPr lang="en-US" sz="2400" dirty="0" err="1"/>
              <a:t>শব্দ</a:t>
            </a:r>
            <a:r>
              <a:rPr lang="en-US" sz="2400" dirty="0"/>
              <a:t> </a:t>
            </a:r>
            <a:r>
              <a:rPr lang="en-US" sz="2400" dirty="0" err="1"/>
              <a:t>শ্রেণি</a:t>
            </a:r>
            <a:r>
              <a:rPr lang="en-US" sz="2400" dirty="0"/>
              <a:t> </a:t>
            </a:r>
            <a:r>
              <a:rPr lang="en-US" sz="2400" dirty="0" err="1"/>
              <a:t>সম্পর্কিত</a:t>
            </a:r>
            <a:r>
              <a:rPr lang="en-US" sz="2400" dirty="0"/>
              <a:t> </a:t>
            </a:r>
            <a:r>
              <a:rPr lang="en-US" sz="2400" dirty="0" err="1"/>
              <a:t>প্রশ্ন</a:t>
            </a:r>
            <a:r>
              <a:rPr lang="en-US" sz="2400" dirty="0"/>
              <a:t/>
            </a:r>
            <a:br>
              <a:rPr lang="en-US" sz="2400" dirty="0"/>
            </a:br>
            <a:r>
              <a:rPr lang="en-US" sz="2400" dirty="0"/>
              <a:t>৪। </a:t>
            </a:r>
            <a:r>
              <a:rPr lang="en-US" sz="2400" dirty="0" err="1"/>
              <a:t>উপসর্গ</a:t>
            </a:r>
            <a:r>
              <a:rPr lang="en-US" sz="2400" dirty="0"/>
              <a:t>, </a:t>
            </a:r>
            <a:r>
              <a:rPr lang="en-US" sz="2400" dirty="0" err="1"/>
              <a:t>প্রত্যয়</a:t>
            </a:r>
            <a:r>
              <a:rPr lang="en-US" sz="2400" dirty="0"/>
              <a:t>, </a:t>
            </a:r>
            <a:r>
              <a:rPr lang="en-US" sz="2400" dirty="0" err="1"/>
              <a:t>সমাসঃ</a:t>
            </a:r>
            <a:r>
              <a:rPr lang="en-US" sz="2400" dirty="0"/>
              <a:t/>
            </a:r>
            <a:br>
              <a:rPr lang="en-US" sz="2400" dirty="0"/>
            </a:br>
            <a:r>
              <a:rPr lang="en-US" sz="2400" dirty="0" err="1">
                <a:solidFill>
                  <a:srgbClr val="FF0000"/>
                </a:solidFill>
              </a:rPr>
              <a:t>উপসর্গ</a:t>
            </a:r>
            <a:r>
              <a:rPr lang="en-US" sz="2400" dirty="0">
                <a:solidFill>
                  <a:srgbClr val="FF0000"/>
                </a:solidFill>
              </a:rPr>
              <a:t> = </a:t>
            </a:r>
            <a:r>
              <a:rPr lang="en-US" sz="2400" dirty="0" err="1">
                <a:solidFill>
                  <a:srgbClr val="FF0000"/>
                </a:solidFill>
              </a:rPr>
              <a:t>প্রয়োগ</a:t>
            </a:r>
            <a:r>
              <a:rPr lang="en-US" sz="2400" dirty="0">
                <a:solidFill>
                  <a:srgbClr val="FF0000"/>
                </a:solidFill>
              </a:rPr>
              <a:t>/ </a:t>
            </a:r>
            <a:r>
              <a:rPr lang="en-US" sz="2400" dirty="0" err="1">
                <a:solidFill>
                  <a:srgbClr val="FF0000"/>
                </a:solidFill>
              </a:rPr>
              <a:t>সম্পর্কিত</a:t>
            </a:r>
            <a:r>
              <a:rPr lang="en-US" sz="2400" dirty="0">
                <a:solidFill>
                  <a:srgbClr val="FF0000"/>
                </a:solidFill>
              </a:rPr>
              <a:t> </a:t>
            </a:r>
            <a:r>
              <a:rPr lang="en-US" sz="2400" dirty="0" err="1">
                <a:solidFill>
                  <a:srgbClr val="FF0000"/>
                </a:solidFill>
              </a:rPr>
              <a:t>প্রশ্ন</a:t>
            </a:r>
            <a:r>
              <a:rPr lang="en-US" sz="2400" dirty="0">
                <a:solidFill>
                  <a:srgbClr val="FF0000"/>
                </a:solidFill>
              </a:rPr>
              <a:t/>
            </a:r>
            <a:br>
              <a:rPr lang="en-US" sz="2400" dirty="0">
                <a:solidFill>
                  <a:srgbClr val="FF0000"/>
                </a:solidFill>
              </a:rPr>
            </a:br>
            <a:r>
              <a:rPr lang="en-US" sz="2400" dirty="0" err="1">
                <a:solidFill>
                  <a:srgbClr val="FF0000"/>
                </a:solidFill>
              </a:rPr>
              <a:t>প্রত্যয়</a:t>
            </a:r>
            <a:r>
              <a:rPr lang="en-US" sz="2400" dirty="0">
                <a:solidFill>
                  <a:srgbClr val="FF0000"/>
                </a:solidFill>
              </a:rPr>
              <a:t>= </a:t>
            </a:r>
            <a:r>
              <a:rPr lang="en-US" sz="2400" dirty="0" err="1">
                <a:solidFill>
                  <a:srgbClr val="FF0000"/>
                </a:solidFill>
              </a:rPr>
              <a:t>প্রকৃতি</a:t>
            </a:r>
            <a:r>
              <a:rPr lang="en-US" sz="2400" dirty="0">
                <a:solidFill>
                  <a:srgbClr val="FF0000"/>
                </a:solidFill>
              </a:rPr>
              <a:t> ও </a:t>
            </a:r>
            <a:r>
              <a:rPr lang="en-US" sz="2400" dirty="0" err="1">
                <a:solidFill>
                  <a:srgbClr val="FF0000"/>
                </a:solidFill>
              </a:rPr>
              <a:t>প্রত্যয়</a:t>
            </a:r>
            <a:r>
              <a:rPr lang="en-US" sz="2400" dirty="0">
                <a:solidFill>
                  <a:srgbClr val="FF0000"/>
                </a:solidFill>
              </a:rPr>
              <a:t> </a:t>
            </a:r>
            <a:r>
              <a:rPr lang="en-US" sz="2400" dirty="0" err="1">
                <a:solidFill>
                  <a:srgbClr val="FF0000"/>
                </a:solidFill>
              </a:rPr>
              <a:t>নির্ণয়</a:t>
            </a:r>
            <a:r>
              <a:rPr lang="en-US" sz="2400" dirty="0">
                <a:solidFill>
                  <a:srgbClr val="FF0000"/>
                </a:solidFill>
              </a:rPr>
              <a:t/>
            </a:r>
            <a:br>
              <a:rPr lang="en-US" sz="2400" dirty="0">
                <a:solidFill>
                  <a:srgbClr val="FF0000"/>
                </a:solidFill>
              </a:rPr>
            </a:br>
            <a:r>
              <a:rPr lang="en-US" sz="2400" dirty="0" err="1"/>
              <a:t>সমাস</a:t>
            </a:r>
            <a:r>
              <a:rPr lang="en-US" sz="2400" dirty="0"/>
              <a:t> = </a:t>
            </a:r>
            <a:r>
              <a:rPr lang="en-US" sz="2400" dirty="0" err="1"/>
              <a:t>বিন্যাস</a:t>
            </a:r>
            <a:r>
              <a:rPr lang="en-US" sz="2400" dirty="0"/>
              <a:t> </a:t>
            </a:r>
            <a:r>
              <a:rPr lang="en-US" sz="2400" dirty="0" err="1"/>
              <a:t>করে</a:t>
            </a:r>
            <a:r>
              <a:rPr lang="en-US" sz="2400" dirty="0"/>
              <a:t> </a:t>
            </a:r>
            <a:r>
              <a:rPr lang="en-US" sz="2400" dirty="0" err="1"/>
              <a:t>লেখা</a:t>
            </a:r>
            <a:r>
              <a:rPr lang="en-US" sz="2400" dirty="0"/>
              <a:t> </a:t>
            </a:r>
            <a:r>
              <a:rPr lang="en-US" sz="2400" dirty="0">
                <a:solidFill>
                  <a:srgbClr val="7030A0"/>
                </a:solidFill>
              </a:rPr>
              <a:t/>
            </a:r>
            <a:br>
              <a:rPr lang="en-US" sz="2400" dirty="0">
                <a:solidFill>
                  <a:srgbClr val="7030A0"/>
                </a:solidFill>
              </a:rPr>
            </a:br>
            <a:r>
              <a:rPr lang="en-US" sz="2400" dirty="0">
                <a:solidFill>
                  <a:srgbClr val="7030A0"/>
                </a:solidFill>
              </a:rPr>
              <a:t>৫। </a:t>
            </a:r>
            <a:r>
              <a:rPr lang="en-US" sz="2400" dirty="0" err="1"/>
              <a:t>বাক্য</a:t>
            </a:r>
            <a:r>
              <a:rPr lang="en-US" sz="2400" dirty="0"/>
              <a:t> </a:t>
            </a:r>
            <a:r>
              <a:rPr lang="en-US" sz="2400" dirty="0" err="1"/>
              <a:t>বিষয়ক</a:t>
            </a:r>
            <a:r>
              <a:rPr lang="en-US" sz="2400" dirty="0"/>
              <a:t> </a:t>
            </a:r>
            <a:r>
              <a:rPr lang="en-US" sz="2400" dirty="0" err="1"/>
              <a:t>প্রশ্ন</a:t>
            </a:r>
            <a:r>
              <a:rPr lang="en-US" sz="2400" dirty="0"/>
              <a:t>/ </a:t>
            </a:r>
            <a:r>
              <a:rPr lang="en-US" sz="2400" dirty="0" err="1">
                <a:solidFill>
                  <a:srgbClr val="FF0000"/>
                </a:solidFill>
              </a:rPr>
              <a:t>বাক্যান্তর</a:t>
            </a:r>
            <a:r>
              <a:rPr lang="en-US" sz="2400" dirty="0"/>
              <a:t/>
            </a:r>
            <a:br>
              <a:rPr lang="en-US" sz="2400" dirty="0"/>
            </a:br>
            <a:r>
              <a:rPr lang="en-US" sz="2400" dirty="0"/>
              <a:t>৬। </a:t>
            </a:r>
            <a:r>
              <a:rPr lang="en-US" sz="2400" dirty="0" err="1">
                <a:solidFill>
                  <a:srgbClr val="FF0000"/>
                </a:solidFill>
              </a:rPr>
              <a:t>বাক্য</a:t>
            </a:r>
            <a:r>
              <a:rPr lang="en-US" sz="2400" dirty="0">
                <a:solidFill>
                  <a:srgbClr val="FF0000"/>
                </a:solidFill>
              </a:rPr>
              <a:t> </a:t>
            </a:r>
            <a:r>
              <a:rPr lang="en-US" sz="2400" dirty="0" err="1">
                <a:solidFill>
                  <a:srgbClr val="FF0000"/>
                </a:solidFill>
              </a:rPr>
              <a:t>শুদ্ধকরণ</a:t>
            </a:r>
            <a:r>
              <a:rPr lang="en-US" sz="2400" dirty="0"/>
              <a:t>/ </a:t>
            </a:r>
            <a:r>
              <a:rPr lang="en-US" sz="2400" dirty="0" err="1"/>
              <a:t>অনুচ্ছেদ</a:t>
            </a:r>
            <a:r>
              <a:rPr lang="en-US" sz="2400" dirty="0"/>
              <a:t> </a:t>
            </a:r>
            <a:r>
              <a:rPr lang="en-US" sz="2400" dirty="0" err="1"/>
              <a:t>শুদ্ধকরণ</a:t>
            </a:r>
            <a:r>
              <a:rPr lang="en-US" sz="2400" dirty="0"/>
              <a:t>/ </a:t>
            </a:r>
            <a:r>
              <a:rPr lang="en-US" sz="2400" dirty="0" err="1"/>
              <a:t>অপপ্রয়োগ-শুদ্ধপ্রয়োগ</a:t>
            </a:r>
            <a:r>
              <a:rPr lang="en-US" dirty="0" smtClean="0"/>
              <a:t/>
            </a:r>
            <a:br>
              <a:rPr lang="en-US" dirty="0" smtClean="0"/>
            </a:br>
            <a:endParaRPr lang="en-US" dirty="0"/>
          </a:p>
        </p:txBody>
      </p:sp>
      <p:grpSp>
        <p:nvGrpSpPr>
          <p:cNvPr id="11" name="Group 10"/>
          <p:cNvGrpSpPr/>
          <p:nvPr/>
        </p:nvGrpSpPr>
        <p:grpSpPr>
          <a:xfrm>
            <a:off x="680085" y="257387"/>
            <a:ext cx="8561070" cy="406400"/>
            <a:chOff x="640080" y="0"/>
            <a:chExt cx="8641080" cy="731520"/>
          </a:xfrm>
        </p:grpSpPr>
        <p:sp>
          <p:nvSpPr>
            <p:cNvPr id="3" name="Rectangle 2"/>
            <p:cNvSpPr/>
            <p:nvPr/>
          </p:nvSpPr>
          <p:spPr>
            <a:xfrm>
              <a:off x="731001" y="0"/>
              <a:ext cx="2469399" cy="609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640080" y="81280"/>
              <a:ext cx="8641080" cy="650240"/>
            </a:xfrm>
            <a:prstGeom prst="rect">
              <a:avLst/>
            </a:prstGeom>
          </p:spPr>
          <p:txBody>
            <a:bodyPr vert="horz" lIns="96657" tIns="48327" rIns="96657" bIns="48327" rtlCol="0" anchor="ctr">
              <a:normAutofit fontScale="4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dirty="0" err="1" smtClean="0"/>
                <a:t>প্রশ্ন</a:t>
              </a:r>
              <a:r>
                <a:rPr lang="en-US" dirty="0" smtClean="0"/>
                <a:t> </a:t>
              </a:r>
              <a:r>
                <a:rPr lang="en-US" dirty="0" err="1" smtClean="0"/>
                <a:t>বিশ্লেষণ</a:t>
              </a:r>
              <a:endParaRPr lang="en-US" dirty="0"/>
            </a:p>
          </p:txBody>
        </p:sp>
      </p:grpSp>
      <p:grpSp>
        <p:nvGrpSpPr>
          <p:cNvPr id="5" name="Group 4"/>
          <p:cNvGrpSpPr/>
          <p:nvPr/>
        </p:nvGrpSpPr>
        <p:grpSpPr>
          <a:xfrm>
            <a:off x="440055" y="6177281"/>
            <a:ext cx="9078612" cy="962826"/>
            <a:chOff x="457201" y="5595503"/>
            <a:chExt cx="8382000" cy="1110096"/>
          </a:xfrm>
        </p:grpSpPr>
        <p:sp>
          <p:nvSpPr>
            <p:cNvPr id="7" name="Rectangle 6"/>
            <p:cNvSpPr/>
            <p:nvPr/>
          </p:nvSpPr>
          <p:spPr>
            <a:xfrm>
              <a:off x="457201" y="5595503"/>
              <a:ext cx="8382000" cy="111009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p:cNvSpPr txBox="1">
              <a:spLocks/>
            </p:cNvSpPr>
            <p:nvPr/>
          </p:nvSpPr>
          <p:spPr>
            <a:xfrm>
              <a:off x="609600" y="5877790"/>
              <a:ext cx="8229601" cy="763843"/>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dirty="0" err="1">
                  <a:latin typeface="NikoshBAN" pitchFamily="2" charset="0"/>
                  <a:cs typeface="NikoshBAN" pitchFamily="2" charset="0"/>
                </a:rPr>
                <a:t>শালগাঁও</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কালিসীমা</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স্কুল</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এন্ড</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কলেজ</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ব্রাহ্মণবাড়িয়া</a:t>
              </a:r>
              <a:r>
                <a:rPr lang="en-US" sz="2400" b="1" dirty="0" smtClean="0">
                  <a:latin typeface="NikoshBAN" pitchFamily="2" charset="0"/>
                  <a:cs typeface="NikoshBAN" pitchFamily="2" charset="0"/>
                </a:rPr>
                <a:t>। “</a:t>
              </a:r>
              <a:r>
                <a:rPr lang="en-US" sz="2400" b="1" dirty="0" err="1">
                  <a:latin typeface="NikoshBAN" pitchFamily="2" charset="0"/>
                  <a:cs typeface="NikoshBAN" pitchFamily="2" charset="0"/>
                </a:rPr>
                <a:t>অনলাইন</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ক্লাস</a:t>
              </a:r>
              <a:r>
                <a:rPr lang="en-US" sz="2400" b="1" dirty="0">
                  <a:latin typeface="NikoshBAN" pitchFamily="2" charset="0"/>
                  <a:cs typeface="NikoshBAN" pitchFamily="2" charset="0"/>
                </a:rPr>
                <a:t>”, </a:t>
              </a:r>
            </a:p>
            <a:p>
              <a:r>
                <a:rPr lang="en-US" sz="2400" b="1" dirty="0" err="1">
                  <a:latin typeface="NikoshBAN" pitchFamily="2" charset="0"/>
                  <a:cs typeface="NikoshBAN" pitchFamily="2" charset="0"/>
                </a:rPr>
                <a:t>জালিলা</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বেগম</a:t>
              </a:r>
              <a:r>
                <a:rPr lang="en-US" sz="2400" b="1" dirty="0">
                  <a:latin typeface="NikoshBAN" pitchFamily="2" charset="0"/>
                  <a:cs typeface="NikoshBAN" pitchFamily="2" charset="0"/>
                </a:rPr>
                <a:t>, </a:t>
              </a:r>
              <a:r>
                <a:rPr lang="en-US" sz="2400" b="1" dirty="0" err="1">
                  <a:latin typeface="NikoshBAN" pitchFamily="2" charset="0"/>
                  <a:cs typeface="NikoshBAN" pitchFamily="2" charset="0"/>
                </a:rPr>
                <a:t>প্রভাষক</a:t>
              </a:r>
              <a:r>
                <a:rPr lang="en-US" sz="2400" b="1" dirty="0">
                  <a:latin typeface="NikoshBAN" pitchFamily="2" charset="0"/>
                  <a:cs typeface="NikoshBAN" pitchFamily="2" charset="0"/>
                </a:rPr>
                <a:t>(</a:t>
              </a:r>
              <a:r>
                <a:rPr lang="en-US" sz="2400" b="1" dirty="0" err="1">
                  <a:latin typeface="NikoshBAN" pitchFamily="2" charset="0"/>
                  <a:cs typeface="NikoshBAN" pitchFamily="2" charset="0"/>
                </a:rPr>
                <a:t>বাংলা</a:t>
              </a:r>
              <a:r>
                <a:rPr lang="en-US" sz="2400" b="1" dirty="0">
                  <a:latin typeface="NikoshBAN" pitchFamily="2" charset="0"/>
                  <a:cs typeface="NikoshBAN" pitchFamily="2" charset="0"/>
                </a:rPr>
                <a:t>)</a:t>
              </a:r>
            </a:p>
          </p:txBody>
        </p:sp>
        <p:pic>
          <p:nvPicPr>
            <p:cNvPr id="9" name="Picture 2" descr="C:\Users\RRRR\Desktop\120880750_3446773208692170_128745008853118947_n.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4925" y="5948733"/>
              <a:ext cx="621956" cy="621956"/>
            </a:xfrm>
            <a:prstGeom prst="rect">
              <a:avLst/>
            </a:prstGeom>
            <a:noFill/>
            <a:extLst>
              <a:ext uri="{909E8E84-426E-40DD-AFC4-6F175D3DCCD1}">
                <a14:hiddenFill xmlns:a14="http://schemas.microsoft.com/office/drawing/2010/main">
                  <a:solidFill>
                    <a:srgbClr val="FFFFFF"/>
                  </a:solidFill>
                </a14:hiddenFill>
              </a:ext>
            </a:extLst>
          </p:spPr>
        </p:pic>
      </p:grpSp>
      <p:sp>
        <p:nvSpPr>
          <p:cNvPr id="10" name="Rectangle 9"/>
          <p:cNvSpPr/>
          <p:nvPr/>
        </p:nvSpPr>
        <p:spPr>
          <a:xfrm>
            <a:off x="640080" y="838200"/>
            <a:ext cx="8681085" cy="3352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grpSp>
        <p:nvGrpSpPr>
          <p:cNvPr id="13" name="Group 12"/>
          <p:cNvGrpSpPr/>
          <p:nvPr/>
        </p:nvGrpSpPr>
        <p:grpSpPr>
          <a:xfrm>
            <a:off x="680085" y="4307840"/>
            <a:ext cx="8641080" cy="1869440"/>
            <a:chOff x="680085" y="4307840"/>
            <a:chExt cx="8641080" cy="1869440"/>
          </a:xfrm>
        </p:grpSpPr>
        <p:sp>
          <p:nvSpPr>
            <p:cNvPr id="6" name="Title 1"/>
            <p:cNvSpPr txBox="1">
              <a:spLocks/>
            </p:cNvSpPr>
            <p:nvPr/>
          </p:nvSpPr>
          <p:spPr>
            <a:xfrm>
              <a:off x="720090" y="4307840"/>
              <a:ext cx="8601074" cy="1869440"/>
            </a:xfrm>
            <a:prstGeom prst="rect">
              <a:avLst/>
            </a:prstGeom>
          </p:spPr>
          <p:txBody>
            <a:bodyPr vert="horz" lIns="96657" tIns="48327" rIns="96657" bIns="48327"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000" b="1" u="sng" dirty="0" err="1"/>
                <a:t>নির্মিতি</a:t>
              </a:r>
              <a:r>
                <a:rPr lang="en-US" sz="2000" b="1" u="sng" dirty="0"/>
                <a:t> </a:t>
              </a:r>
              <a:r>
                <a:rPr lang="en-US" sz="2000" b="1" u="sng" dirty="0" err="1"/>
                <a:t>অংশঃ</a:t>
              </a:r>
              <a:endParaRPr lang="en-US" sz="2000" b="1" u="sng" dirty="0"/>
            </a:p>
            <a:p>
              <a:pPr algn="l"/>
              <a:r>
                <a:rPr lang="en-US" sz="2000" dirty="0"/>
                <a:t>৭। </a:t>
              </a:r>
              <a:r>
                <a:rPr lang="en-US" sz="2000" dirty="0" err="1">
                  <a:solidFill>
                    <a:srgbClr val="FF0000"/>
                  </a:solidFill>
                </a:rPr>
                <a:t>পারিভাষিক</a:t>
              </a:r>
              <a:r>
                <a:rPr lang="en-US" sz="2000" dirty="0">
                  <a:solidFill>
                    <a:srgbClr val="FF0000"/>
                  </a:solidFill>
                </a:rPr>
                <a:t> </a:t>
              </a:r>
              <a:r>
                <a:rPr lang="en-US" sz="2000" dirty="0" err="1">
                  <a:solidFill>
                    <a:srgbClr val="FF0000"/>
                  </a:solidFill>
                </a:rPr>
                <a:t>শব্দ</a:t>
              </a:r>
              <a:r>
                <a:rPr lang="en-US" sz="2000" dirty="0">
                  <a:solidFill>
                    <a:srgbClr val="7030A0"/>
                  </a:solidFill>
                </a:rPr>
                <a:t>/ </a:t>
              </a:r>
              <a:r>
                <a:rPr lang="en-US" sz="2000" dirty="0" err="1" smtClean="0"/>
                <a:t>অনুবাদ</a:t>
              </a:r>
              <a:r>
                <a:rPr lang="en-US" sz="2000" dirty="0" smtClean="0"/>
                <a:t>	</a:t>
              </a:r>
              <a:r>
                <a:rPr lang="en-US" sz="2000" dirty="0" smtClean="0">
                  <a:solidFill>
                    <a:srgbClr val="7030A0"/>
                  </a:solidFill>
                </a:rPr>
                <a:t>		        </a:t>
              </a:r>
              <a:r>
                <a:rPr lang="en-US" sz="2000" dirty="0" smtClean="0"/>
                <a:t>১০</a:t>
              </a:r>
              <a:r>
                <a:rPr lang="en-US" sz="2000" dirty="0">
                  <a:solidFill>
                    <a:srgbClr val="7030A0"/>
                  </a:solidFill>
                </a:rPr>
                <a:t>। </a:t>
              </a:r>
              <a:r>
                <a:rPr lang="en-US" sz="2000" dirty="0" err="1"/>
                <a:t>সারাংশ</a:t>
              </a:r>
              <a:r>
                <a:rPr lang="en-US" sz="2000" dirty="0"/>
                <a:t>, </a:t>
              </a:r>
              <a:r>
                <a:rPr lang="en-US" sz="2000" dirty="0" err="1"/>
                <a:t>সারমর্ম</a:t>
              </a:r>
              <a:r>
                <a:rPr lang="en-US" sz="2000" dirty="0"/>
                <a:t>/ </a:t>
              </a:r>
              <a:r>
                <a:rPr lang="en-US" sz="2000" dirty="0" err="1" smtClean="0">
                  <a:solidFill>
                    <a:srgbClr val="FF0000"/>
                  </a:solidFill>
                </a:rPr>
                <a:t>ভাবসম্প্রসারণ</a:t>
              </a:r>
              <a:endParaRPr lang="en-US" sz="2000" dirty="0">
                <a:solidFill>
                  <a:srgbClr val="FF0000"/>
                </a:solidFill>
              </a:endParaRPr>
            </a:p>
            <a:p>
              <a:pPr algn="l"/>
              <a:r>
                <a:rPr lang="en-US" sz="2000" dirty="0"/>
                <a:t>৮। </a:t>
              </a:r>
              <a:r>
                <a:rPr lang="en-US" sz="2000" dirty="0" err="1">
                  <a:solidFill>
                    <a:srgbClr val="FF0000"/>
                  </a:solidFill>
                </a:rPr>
                <a:t>দিনলিপি</a:t>
              </a:r>
              <a:r>
                <a:rPr lang="en-US" sz="2000" dirty="0">
                  <a:solidFill>
                    <a:srgbClr val="FF0000"/>
                  </a:solidFill>
                </a:rPr>
                <a:t>, </a:t>
              </a:r>
              <a:r>
                <a:rPr lang="en-US" sz="2000" dirty="0" err="1"/>
                <a:t>অভিজ্ঞতা</a:t>
              </a:r>
              <a:r>
                <a:rPr lang="en-US" sz="2000" dirty="0"/>
                <a:t>/ </a:t>
              </a:r>
              <a:r>
                <a:rPr lang="en-US" sz="2000" dirty="0" err="1"/>
                <a:t>ভাষণ</a:t>
              </a:r>
              <a:r>
                <a:rPr lang="en-US" sz="2000" dirty="0"/>
                <a:t>, </a:t>
              </a:r>
              <a:r>
                <a:rPr lang="en-US" sz="2000" dirty="0" err="1" smtClean="0">
                  <a:solidFill>
                    <a:srgbClr val="FF0000"/>
                  </a:solidFill>
                </a:rPr>
                <a:t>প্রতিবেদন</a:t>
              </a:r>
              <a:r>
                <a:rPr lang="en-US" sz="2000" dirty="0" smtClean="0"/>
                <a:t>	       ১১</a:t>
              </a:r>
              <a:r>
                <a:rPr lang="en-US" sz="2000" dirty="0"/>
                <a:t>। </a:t>
              </a:r>
              <a:r>
                <a:rPr lang="en-US" sz="2000" dirty="0" err="1">
                  <a:solidFill>
                    <a:srgbClr val="FF0000"/>
                  </a:solidFill>
                </a:rPr>
                <a:t>সংলাপ</a:t>
              </a:r>
              <a:r>
                <a:rPr lang="en-US" sz="2000" dirty="0">
                  <a:solidFill>
                    <a:srgbClr val="FF0000"/>
                  </a:solidFill>
                </a:rPr>
                <a:t> </a:t>
              </a:r>
              <a:r>
                <a:rPr lang="en-US" sz="2000" dirty="0" err="1">
                  <a:solidFill>
                    <a:srgbClr val="FF0000"/>
                  </a:solidFill>
                </a:rPr>
                <a:t>রচনা</a:t>
              </a:r>
              <a:r>
                <a:rPr lang="en-US" sz="2000" dirty="0"/>
                <a:t>/ </a:t>
              </a:r>
              <a:r>
                <a:rPr lang="en-US" sz="2000" dirty="0" err="1"/>
                <a:t>ক্ষুদে</a:t>
              </a:r>
              <a:r>
                <a:rPr lang="en-US" sz="2000" dirty="0"/>
                <a:t> </a:t>
              </a:r>
              <a:r>
                <a:rPr lang="en-US" sz="2000" dirty="0" err="1" smtClean="0"/>
                <a:t>গল্প</a:t>
              </a:r>
              <a:endParaRPr lang="en-US" sz="2000" dirty="0"/>
            </a:p>
            <a:p>
              <a:pPr algn="l"/>
              <a:r>
                <a:rPr lang="en-US" sz="2000" dirty="0"/>
                <a:t>৯</a:t>
              </a:r>
              <a:r>
                <a:rPr lang="en-US" sz="2000" dirty="0">
                  <a:solidFill>
                    <a:srgbClr val="7030A0"/>
                  </a:solidFill>
                </a:rPr>
                <a:t>। </a:t>
              </a:r>
              <a:r>
                <a:rPr lang="en-US" sz="2000" dirty="0" err="1"/>
                <a:t>বৈদ্যুতিন</a:t>
              </a:r>
              <a:r>
                <a:rPr lang="en-US" sz="2000" dirty="0"/>
                <a:t> </a:t>
              </a:r>
              <a:r>
                <a:rPr lang="en-US" sz="2000" dirty="0" err="1"/>
                <a:t>চিঠি</a:t>
              </a:r>
              <a:r>
                <a:rPr lang="en-US" sz="2000" dirty="0"/>
                <a:t>, </a:t>
              </a:r>
              <a:r>
                <a:rPr lang="en-US" sz="2000" dirty="0" err="1"/>
                <a:t>ক্ষুদে</a:t>
              </a:r>
              <a:r>
                <a:rPr lang="en-US" sz="2000" dirty="0"/>
                <a:t> </a:t>
              </a:r>
              <a:r>
                <a:rPr lang="en-US" sz="2000" dirty="0" err="1"/>
                <a:t>বার্তা</a:t>
              </a:r>
              <a:r>
                <a:rPr lang="en-US" sz="2000" dirty="0"/>
                <a:t>/ </a:t>
              </a:r>
              <a:r>
                <a:rPr lang="en-US" sz="2000" dirty="0" err="1">
                  <a:solidFill>
                    <a:srgbClr val="FF0000"/>
                  </a:solidFill>
                </a:rPr>
                <a:t>পত্র</a:t>
              </a:r>
              <a:r>
                <a:rPr lang="en-US" sz="2000" dirty="0">
                  <a:solidFill>
                    <a:srgbClr val="FF0000"/>
                  </a:solidFill>
                </a:rPr>
                <a:t> </a:t>
              </a:r>
              <a:r>
                <a:rPr lang="en-US" sz="2000" dirty="0" err="1">
                  <a:solidFill>
                    <a:srgbClr val="FF0000"/>
                  </a:solidFill>
                </a:rPr>
                <a:t>লিখন</a:t>
              </a:r>
              <a:r>
                <a:rPr lang="en-US" sz="2000" dirty="0">
                  <a:solidFill>
                    <a:srgbClr val="FF0000"/>
                  </a:solidFill>
                </a:rPr>
                <a:t>, </a:t>
              </a:r>
              <a:r>
                <a:rPr lang="en-US" sz="2000" dirty="0" err="1" smtClean="0">
                  <a:solidFill>
                    <a:srgbClr val="FF0000"/>
                  </a:solidFill>
                </a:rPr>
                <a:t>আবেদনপত্র</a:t>
              </a:r>
              <a:r>
                <a:rPr lang="en-US" sz="2000" dirty="0">
                  <a:solidFill>
                    <a:srgbClr val="FF0000"/>
                  </a:solidFill>
                </a:rPr>
                <a:t> </a:t>
              </a:r>
              <a:r>
                <a:rPr lang="en-US" sz="2000" dirty="0" smtClean="0">
                  <a:solidFill>
                    <a:srgbClr val="FF0000"/>
                  </a:solidFill>
                </a:rPr>
                <a:t>    </a:t>
              </a:r>
              <a:r>
                <a:rPr lang="en-US" sz="2000" dirty="0" smtClean="0"/>
                <a:t>১২</a:t>
              </a:r>
              <a:r>
                <a:rPr lang="en-US" sz="2000" dirty="0"/>
                <a:t>। </a:t>
              </a:r>
              <a:r>
                <a:rPr lang="en-US" sz="2000" dirty="0" err="1"/>
                <a:t>প্রবন্ধ</a:t>
              </a:r>
              <a:r>
                <a:rPr lang="en-US" sz="2000" dirty="0"/>
                <a:t> </a:t>
              </a:r>
              <a:r>
                <a:rPr lang="en-US" sz="2000" dirty="0" err="1"/>
                <a:t>রচনা</a:t>
              </a:r>
              <a:endParaRPr lang="en-US" sz="2000" dirty="0"/>
            </a:p>
            <a:p>
              <a:pPr algn="l"/>
              <a:endParaRPr lang="en-US" sz="2000" dirty="0"/>
            </a:p>
          </p:txBody>
        </p:sp>
        <p:sp>
          <p:nvSpPr>
            <p:cNvPr id="12" name="Rectangle 11"/>
            <p:cNvSpPr/>
            <p:nvPr/>
          </p:nvSpPr>
          <p:spPr>
            <a:xfrm>
              <a:off x="680085" y="4307840"/>
              <a:ext cx="8641080" cy="17119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948556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circle(in)">
                                      <p:cBhvr>
                                        <p:cTn id="10" dur="2000"/>
                                        <p:tgtEl>
                                          <p:spTgt spid="10"/>
                                        </p:tgtEl>
                                      </p:cBhvr>
                                    </p:animEffect>
                                  </p:childTnLst>
                                </p:cTn>
                              </p:par>
                              <p:par>
                                <p:cTn id="11" presetID="6" presetClass="entr" presetSubtype="16"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circle(in)">
                                      <p:cBhvr>
                                        <p:cTn id="13"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399" y="914399"/>
            <a:ext cx="9144001" cy="5257801"/>
          </a:xfrm>
        </p:spPr>
        <p:txBody>
          <a:bodyPr>
            <a:noAutofit/>
          </a:bodyPr>
          <a:lstStyle/>
          <a:p>
            <a:pPr algn="just"/>
            <a:r>
              <a:rPr lang="en-US" sz="2600" dirty="0"/>
              <a:t>ভাষা </a:t>
            </a:r>
            <a:r>
              <a:rPr lang="en-US" sz="2600" dirty="0" err="1"/>
              <a:t>হল</a:t>
            </a:r>
            <a:r>
              <a:rPr lang="en-US" sz="2600" dirty="0"/>
              <a:t> </a:t>
            </a:r>
            <a:r>
              <a:rPr lang="en-US" sz="2600" dirty="0" err="1"/>
              <a:t>ভাব-বিনিময়ের</a:t>
            </a:r>
            <a:r>
              <a:rPr lang="en-US" sz="2600" dirty="0"/>
              <a:t> </a:t>
            </a:r>
            <a:r>
              <a:rPr lang="en-US" sz="2600" dirty="0" err="1"/>
              <a:t>মাধ্যম</a:t>
            </a:r>
            <a:r>
              <a:rPr lang="en-US" sz="2600" dirty="0"/>
              <a:t>। </a:t>
            </a:r>
            <a:r>
              <a:rPr lang="en-US" sz="2600" dirty="0" err="1"/>
              <a:t>পরস্পর</a:t>
            </a:r>
            <a:r>
              <a:rPr lang="en-US" sz="2600" dirty="0"/>
              <a:t> </a:t>
            </a:r>
            <a:r>
              <a:rPr lang="en-US" sz="2600" dirty="0" err="1"/>
              <a:t>ভাব-বিনিময়ের</a:t>
            </a:r>
            <a:r>
              <a:rPr lang="en-US" sz="2600" dirty="0"/>
              <a:t> </a:t>
            </a:r>
            <a:r>
              <a:rPr lang="en-US" sz="2600" dirty="0" err="1"/>
              <a:t>জন্য</a:t>
            </a:r>
            <a:r>
              <a:rPr lang="en-US" sz="2600" dirty="0"/>
              <a:t> </a:t>
            </a:r>
            <a:r>
              <a:rPr lang="en-US" sz="2600" dirty="0" err="1"/>
              <a:t>আমরা</a:t>
            </a:r>
            <a:r>
              <a:rPr lang="en-US" sz="2600" dirty="0"/>
              <a:t> </a:t>
            </a:r>
            <a:r>
              <a:rPr lang="en-US" sz="2600" dirty="0" err="1"/>
              <a:t>যে</a:t>
            </a:r>
            <a:r>
              <a:rPr lang="en-US" sz="2600" dirty="0"/>
              <a:t>- </a:t>
            </a:r>
            <a:r>
              <a:rPr lang="en-US" sz="2600" dirty="0" err="1"/>
              <a:t>ভাষা</a:t>
            </a:r>
            <a:r>
              <a:rPr lang="en-US" sz="2600" dirty="0"/>
              <a:t> </a:t>
            </a:r>
            <a:r>
              <a:rPr lang="en-US" sz="2600" dirty="0" err="1"/>
              <a:t>ব্যবহার</a:t>
            </a:r>
            <a:r>
              <a:rPr lang="en-US" sz="2600" dirty="0"/>
              <a:t> </a:t>
            </a:r>
            <a:r>
              <a:rPr lang="en-US" sz="2600" dirty="0" err="1"/>
              <a:t>করি</a:t>
            </a:r>
            <a:r>
              <a:rPr lang="en-US" sz="2600" dirty="0"/>
              <a:t>, </a:t>
            </a:r>
            <a:r>
              <a:rPr lang="en-US" sz="2600" dirty="0" err="1"/>
              <a:t>সে</a:t>
            </a:r>
            <a:r>
              <a:rPr lang="en-US" sz="2600" dirty="0"/>
              <a:t>- </a:t>
            </a:r>
            <a:r>
              <a:rPr lang="en-US" sz="2600" dirty="0" err="1"/>
              <a:t>ভাষা</a:t>
            </a:r>
            <a:r>
              <a:rPr lang="en-US" sz="2600" dirty="0"/>
              <a:t> </a:t>
            </a:r>
            <a:r>
              <a:rPr lang="en-US" sz="2600" dirty="0" err="1"/>
              <a:t>অর্থপূর্ণ</a:t>
            </a:r>
            <a:r>
              <a:rPr lang="en-US" sz="2600" dirty="0"/>
              <a:t> ও </a:t>
            </a:r>
            <a:r>
              <a:rPr lang="en-US" sz="2600" dirty="0" err="1"/>
              <a:t>পরস্পরের</a:t>
            </a:r>
            <a:r>
              <a:rPr lang="en-US" sz="2600" dirty="0"/>
              <a:t> </a:t>
            </a:r>
            <a:r>
              <a:rPr lang="en-US" sz="2600" dirty="0" err="1"/>
              <a:t>কাছে</a:t>
            </a:r>
            <a:r>
              <a:rPr lang="en-US" sz="2600" dirty="0"/>
              <a:t> </a:t>
            </a:r>
            <a:r>
              <a:rPr lang="en-US" sz="2600" dirty="0" err="1"/>
              <a:t>বোধগম্য</a:t>
            </a:r>
            <a:r>
              <a:rPr lang="en-US" sz="2600" dirty="0"/>
              <a:t> </a:t>
            </a:r>
            <a:r>
              <a:rPr lang="en-US" sz="2600" dirty="0" err="1"/>
              <a:t>হতে</a:t>
            </a:r>
            <a:r>
              <a:rPr lang="en-US" sz="2600" dirty="0"/>
              <a:t> </a:t>
            </a:r>
            <a:r>
              <a:rPr lang="en-US" sz="2600" dirty="0" err="1"/>
              <a:t>হবে</a:t>
            </a:r>
            <a:r>
              <a:rPr lang="en-US" sz="2600" dirty="0"/>
              <a:t>। </a:t>
            </a:r>
            <a:r>
              <a:rPr lang="en-US" sz="2600" dirty="0" err="1"/>
              <a:t>ভাষাকে</a:t>
            </a:r>
            <a:r>
              <a:rPr lang="en-US" sz="2600" dirty="0"/>
              <a:t> </a:t>
            </a:r>
            <a:r>
              <a:rPr lang="en-US" sz="2600" dirty="0" err="1"/>
              <a:t>অর্থপূর্ণ</a:t>
            </a:r>
            <a:r>
              <a:rPr lang="en-US" sz="2600" dirty="0"/>
              <a:t> ও </a:t>
            </a:r>
            <a:r>
              <a:rPr lang="en-US" sz="2600" dirty="0" err="1"/>
              <a:t>বোধগম্য</a:t>
            </a:r>
            <a:r>
              <a:rPr lang="en-US" sz="2600" dirty="0"/>
              <a:t> </a:t>
            </a:r>
            <a:r>
              <a:rPr lang="en-US" sz="2600" dirty="0" err="1"/>
              <a:t>করতে</a:t>
            </a:r>
            <a:r>
              <a:rPr lang="en-US" sz="2600" dirty="0"/>
              <a:t> </a:t>
            </a:r>
            <a:r>
              <a:rPr lang="en-US" sz="2600" dirty="0" err="1"/>
              <a:t>হলে</a:t>
            </a:r>
            <a:r>
              <a:rPr lang="en-US" sz="2600" dirty="0"/>
              <a:t> </a:t>
            </a:r>
            <a:r>
              <a:rPr lang="en-US" sz="2600" dirty="0" err="1"/>
              <a:t>ভাষায়</a:t>
            </a:r>
            <a:r>
              <a:rPr lang="en-US" sz="2600" dirty="0"/>
              <a:t> </a:t>
            </a:r>
            <a:r>
              <a:rPr lang="en-US" sz="2600" dirty="0" err="1"/>
              <a:t>ব্যবহৃত</a:t>
            </a:r>
            <a:r>
              <a:rPr lang="en-US" sz="2600" dirty="0"/>
              <a:t> </a:t>
            </a:r>
            <a:r>
              <a:rPr lang="en-US" sz="2600" dirty="0" err="1"/>
              <a:t>শব্দগুলোর</a:t>
            </a:r>
            <a:r>
              <a:rPr lang="en-US" sz="2600" dirty="0"/>
              <a:t> </a:t>
            </a:r>
            <a:r>
              <a:rPr lang="en-US" sz="2600" dirty="0" err="1"/>
              <a:t>অর্থ</a:t>
            </a:r>
            <a:r>
              <a:rPr lang="en-US" sz="2600" dirty="0"/>
              <a:t> </a:t>
            </a:r>
            <a:r>
              <a:rPr lang="en-US" sz="2600" dirty="0" err="1"/>
              <a:t>থাকতে</a:t>
            </a:r>
            <a:r>
              <a:rPr lang="en-US" sz="2600" dirty="0"/>
              <a:t> </a:t>
            </a:r>
            <a:r>
              <a:rPr lang="en-US" sz="2600" dirty="0" err="1"/>
              <a:t>হবে</a:t>
            </a:r>
            <a:r>
              <a:rPr lang="en-US" sz="2600" dirty="0"/>
              <a:t>। </a:t>
            </a:r>
            <a:r>
              <a:rPr lang="en-US" sz="2600" dirty="0" err="1"/>
              <a:t>নির্দিষ্ট</a:t>
            </a:r>
            <a:r>
              <a:rPr lang="en-US" sz="2600" dirty="0"/>
              <a:t> </a:t>
            </a:r>
            <a:r>
              <a:rPr lang="en-US" sz="2600" dirty="0" err="1"/>
              <a:t>নিয়মে</a:t>
            </a:r>
            <a:r>
              <a:rPr lang="en-US" sz="2600" dirty="0"/>
              <a:t> </a:t>
            </a:r>
            <a:r>
              <a:rPr lang="en-US" sz="2600" dirty="0" err="1"/>
              <a:t>অর্থপূর্ণ</a:t>
            </a:r>
            <a:r>
              <a:rPr lang="en-US" sz="2600" dirty="0"/>
              <a:t> </a:t>
            </a:r>
            <a:r>
              <a:rPr lang="en-US" sz="2600" dirty="0" err="1"/>
              <a:t>ধ্বনির</a:t>
            </a:r>
            <a:r>
              <a:rPr lang="en-US" sz="2600" dirty="0"/>
              <a:t> </a:t>
            </a:r>
            <a:r>
              <a:rPr lang="en-US" sz="2600" dirty="0" err="1"/>
              <a:t>সাহায্যে</a:t>
            </a:r>
            <a:r>
              <a:rPr lang="en-US" sz="2600" dirty="0"/>
              <a:t> </a:t>
            </a:r>
            <a:r>
              <a:rPr lang="en-US" sz="2600" dirty="0" err="1"/>
              <a:t>আমরা</a:t>
            </a:r>
            <a:r>
              <a:rPr lang="en-US" sz="2600" dirty="0"/>
              <a:t> </a:t>
            </a:r>
            <a:r>
              <a:rPr lang="en-US" sz="2600" dirty="0" err="1"/>
              <a:t>শব্দ</a:t>
            </a:r>
            <a:r>
              <a:rPr lang="en-US" sz="2600" dirty="0"/>
              <a:t> </a:t>
            </a:r>
            <a:r>
              <a:rPr lang="en-US" sz="2600" dirty="0" err="1"/>
              <a:t>তৈরি</a:t>
            </a:r>
            <a:r>
              <a:rPr lang="en-US" sz="2600" dirty="0"/>
              <a:t> </a:t>
            </a:r>
            <a:r>
              <a:rPr lang="en-US" sz="2600" dirty="0" err="1"/>
              <a:t>করি</a:t>
            </a:r>
            <a:r>
              <a:rPr lang="en-US" sz="2600" dirty="0"/>
              <a:t>। </a:t>
            </a:r>
            <a:r>
              <a:rPr lang="en-US" sz="2600" dirty="0" err="1"/>
              <a:t>অর্থা</a:t>
            </a:r>
            <a:r>
              <a:rPr lang="en-US" sz="2600" dirty="0"/>
              <a:t>ৎ </a:t>
            </a:r>
            <a:r>
              <a:rPr lang="en-US" sz="2600" dirty="0" err="1"/>
              <a:t>অর্থপূর্র্ণ</a:t>
            </a:r>
            <a:r>
              <a:rPr lang="en-US" sz="2600" dirty="0"/>
              <a:t> </a:t>
            </a:r>
            <a:r>
              <a:rPr lang="en-US" sz="2600" dirty="0" err="1"/>
              <a:t>শব্দ</a:t>
            </a:r>
            <a:r>
              <a:rPr lang="en-US" sz="2600" dirty="0"/>
              <a:t> </a:t>
            </a:r>
            <a:r>
              <a:rPr lang="en-US" sz="2600" dirty="0" err="1"/>
              <a:t>গঠন</a:t>
            </a:r>
            <a:r>
              <a:rPr lang="en-US" sz="2600" dirty="0"/>
              <a:t> </a:t>
            </a:r>
            <a:r>
              <a:rPr lang="en-US" sz="2600" dirty="0" err="1"/>
              <a:t>করতে</a:t>
            </a:r>
            <a:r>
              <a:rPr lang="en-US" sz="2600" dirty="0"/>
              <a:t> </a:t>
            </a:r>
            <a:r>
              <a:rPr lang="en-US" sz="2600" dirty="0" err="1"/>
              <a:t>হলে</a:t>
            </a:r>
            <a:r>
              <a:rPr lang="en-US" sz="2600" dirty="0"/>
              <a:t> </a:t>
            </a:r>
            <a:r>
              <a:rPr lang="en-US" sz="2600" dirty="0" err="1"/>
              <a:t>শব্দের</a:t>
            </a:r>
            <a:r>
              <a:rPr lang="en-US" sz="2600" dirty="0"/>
              <a:t> </a:t>
            </a:r>
            <a:r>
              <a:rPr lang="en-US" sz="2600" dirty="0" err="1"/>
              <a:t>গঠনে</a:t>
            </a:r>
            <a:r>
              <a:rPr lang="en-US" sz="2600" dirty="0"/>
              <a:t> </a:t>
            </a:r>
            <a:r>
              <a:rPr lang="en-US" sz="2600" dirty="0" err="1"/>
              <a:t>ধ্বনিশৃঙ্খলা</a:t>
            </a:r>
            <a:r>
              <a:rPr lang="en-US" sz="2600" dirty="0"/>
              <a:t> </a:t>
            </a:r>
            <a:r>
              <a:rPr lang="en-US" sz="2600" dirty="0" err="1"/>
              <a:t>বজায়</a:t>
            </a:r>
            <a:r>
              <a:rPr lang="en-US" sz="2600" dirty="0"/>
              <a:t> </a:t>
            </a:r>
            <a:r>
              <a:rPr lang="en-US" sz="2600" dirty="0" err="1"/>
              <a:t>রাখতে</a:t>
            </a:r>
            <a:r>
              <a:rPr lang="en-US" sz="2600" dirty="0"/>
              <a:t> </a:t>
            </a:r>
            <a:r>
              <a:rPr lang="en-US" sz="2600" dirty="0" err="1"/>
              <a:t>হবে</a:t>
            </a:r>
            <a:r>
              <a:rPr lang="en-US" sz="2600" dirty="0"/>
              <a:t>। </a:t>
            </a:r>
            <a:r>
              <a:rPr lang="en-US" sz="2600" dirty="0" err="1"/>
              <a:t>আবার</a:t>
            </a:r>
            <a:r>
              <a:rPr lang="en-US" sz="2600" dirty="0"/>
              <a:t>, </a:t>
            </a:r>
            <a:r>
              <a:rPr lang="en-US" sz="2600" dirty="0" err="1"/>
              <a:t>কতকগুলো</a:t>
            </a:r>
            <a:r>
              <a:rPr lang="en-US" sz="2600" dirty="0"/>
              <a:t> </a:t>
            </a:r>
            <a:r>
              <a:rPr lang="en-US" sz="2600" dirty="0" err="1"/>
              <a:t>অর্থপূর্ণ</a:t>
            </a:r>
            <a:r>
              <a:rPr lang="en-US" sz="2600" dirty="0"/>
              <a:t> </a:t>
            </a:r>
            <a:r>
              <a:rPr lang="en-US" sz="2600" dirty="0" err="1"/>
              <a:t>শব্দকে</a:t>
            </a:r>
            <a:r>
              <a:rPr lang="en-US" sz="2600" dirty="0"/>
              <a:t> </a:t>
            </a:r>
            <a:r>
              <a:rPr lang="en-US" sz="2600" dirty="0" err="1"/>
              <a:t>নির্দিষ্ট</a:t>
            </a:r>
            <a:r>
              <a:rPr lang="en-US" sz="2600" dirty="0"/>
              <a:t> </a:t>
            </a:r>
            <a:r>
              <a:rPr lang="en-US" sz="2600" dirty="0" err="1"/>
              <a:t>নিয়মানুযায়ী</a:t>
            </a:r>
            <a:r>
              <a:rPr lang="en-US" sz="2600" dirty="0"/>
              <a:t> </a:t>
            </a:r>
            <a:r>
              <a:rPr lang="en-US" sz="2600" dirty="0" err="1"/>
              <a:t>বাক্যে</a:t>
            </a:r>
            <a:r>
              <a:rPr lang="en-US" sz="2600" dirty="0"/>
              <a:t> </a:t>
            </a:r>
            <a:r>
              <a:rPr lang="en-US" sz="2600" dirty="0" err="1"/>
              <a:t>সাজিয়ে</a:t>
            </a:r>
            <a:r>
              <a:rPr lang="en-US" sz="2600" dirty="0"/>
              <a:t> </a:t>
            </a:r>
            <a:r>
              <a:rPr lang="en-US" sz="2600" dirty="0" err="1"/>
              <a:t>বাক্যটিকে</a:t>
            </a:r>
            <a:r>
              <a:rPr lang="en-US" sz="2600" dirty="0"/>
              <a:t> </a:t>
            </a:r>
            <a:r>
              <a:rPr lang="en-US" sz="2600" dirty="0" err="1"/>
              <a:t>অর্থপূর্ণ</a:t>
            </a:r>
            <a:r>
              <a:rPr lang="en-US" sz="2600" dirty="0"/>
              <a:t> </a:t>
            </a:r>
            <a:r>
              <a:rPr lang="en-US" sz="2600" dirty="0" err="1"/>
              <a:t>করেও</a:t>
            </a:r>
            <a:r>
              <a:rPr lang="en-US" sz="2600" dirty="0"/>
              <a:t> </a:t>
            </a:r>
            <a:r>
              <a:rPr lang="en-US" sz="2600" dirty="0" err="1"/>
              <a:t>তুলতে</a:t>
            </a:r>
            <a:r>
              <a:rPr lang="en-US" sz="2600" dirty="0"/>
              <a:t> </a:t>
            </a:r>
            <a:r>
              <a:rPr lang="en-US" sz="2600" dirty="0" err="1"/>
              <a:t>হবে</a:t>
            </a:r>
            <a:r>
              <a:rPr lang="en-US" sz="2600" dirty="0"/>
              <a:t>। </a:t>
            </a:r>
            <a:r>
              <a:rPr lang="en-US" sz="2600" dirty="0" err="1"/>
              <a:t>সম্পূর্ণ</a:t>
            </a:r>
            <a:r>
              <a:rPr lang="en-US" sz="2600" dirty="0"/>
              <a:t> </a:t>
            </a:r>
            <a:r>
              <a:rPr lang="en-US" sz="2600" dirty="0" err="1"/>
              <a:t>অর্থপূর্ণ</a:t>
            </a:r>
            <a:r>
              <a:rPr lang="en-US" sz="2600" dirty="0"/>
              <a:t> </a:t>
            </a:r>
            <a:r>
              <a:rPr lang="en-US" sz="2600" dirty="0" err="1"/>
              <a:t>বাক্যের</a:t>
            </a:r>
            <a:r>
              <a:rPr lang="en-US" sz="2600" dirty="0"/>
              <a:t> </a:t>
            </a:r>
            <a:r>
              <a:rPr lang="en-US" sz="2600" dirty="0" err="1"/>
              <a:t>সাহায্যে</a:t>
            </a:r>
            <a:r>
              <a:rPr lang="en-US" sz="2600" dirty="0"/>
              <a:t> </a:t>
            </a:r>
            <a:r>
              <a:rPr lang="en-US" sz="2600" dirty="0" err="1"/>
              <a:t>আমরা</a:t>
            </a:r>
            <a:r>
              <a:rPr lang="en-US" sz="2600" dirty="0"/>
              <a:t> </a:t>
            </a:r>
            <a:r>
              <a:rPr lang="en-US" sz="2600" dirty="0" err="1"/>
              <a:t>কথা</a:t>
            </a:r>
            <a:r>
              <a:rPr lang="en-US" sz="2600" dirty="0"/>
              <a:t> </a:t>
            </a:r>
            <a:r>
              <a:rPr lang="en-US" sz="2600" dirty="0" err="1"/>
              <a:t>বলে</a:t>
            </a:r>
            <a:r>
              <a:rPr lang="en-US" sz="2600" dirty="0"/>
              <a:t> </a:t>
            </a:r>
            <a:r>
              <a:rPr lang="en-US" sz="2600" dirty="0" err="1"/>
              <a:t>থাকি</a:t>
            </a:r>
            <a:r>
              <a:rPr lang="en-US" sz="2600" dirty="0"/>
              <a:t>। </a:t>
            </a:r>
            <a:r>
              <a:rPr lang="en-US" sz="2600" dirty="0" err="1"/>
              <a:t>মনের</a:t>
            </a:r>
            <a:r>
              <a:rPr lang="en-US" sz="2600" dirty="0"/>
              <a:t> </a:t>
            </a:r>
            <a:r>
              <a:rPr lang="en-US" sz="2600" dirty="0" err="1"/>
              <a:t>ভাব</a:t>
            </a:r>
            <a:r>
              <a:rPr lang="en-US" sz="2600" dirty="0"/>
              <a:t> </a:t>
            </a:r>
            <a:r>
              <a:rPr lang="en-US" sz="2600" dirty="0" err="1"/>
              <a:t>প্রকাশ</a:t>
            </a:r>
            <a:r>
              <a:rPr lang="en-US" sz="2600" dirty="0"/>
              <a:t> </a:t>
            </a:r>
            <a:r>
              <a:rPr lang="en-US" sz="2600" dirty="0" err="1"/>
              <a:t>করি।সংবাদ</a:t>
            </a:r>
            <a:r>
              <a:rPr lang="en-US" sz="2600" dirty="0"/>
              <a:t> </a:t>
            </a:r>
            <a:r>
              <a:rPr lang="en-US" sz="2600" dirty="0" err="1"/>
              <a:t>আদান-প্রদান</a:t>
            </a:r>
            <a:r>
              <a:rPr lang="en-US" sz="2600" dirty="0"/>
              <a:t> ও </a:t>
            </a:r>
            <a:r>
              <a:rPr lang="en-US" sz="2600" dirty="0" err="1"/>
              <a:t>যোগাযোগ</a:t>
            </a:r>
            <a:r>
              <a:rPr lang="en-US" sz="2600" dirty="0"/>
              <a:t> </a:t>
            </a:r>
            <a:r>
              <a:rPr lang="en-US" sz="2600" dirty="0" err="1"/>
              <a:t>রক্ষা</a:t>
            </a:r>
            <a:r>
              <a:rPr lang="en-US" sz="2600" dirty="0"/>
              <a:t> </a:t>
            </a:r>
            <a:r>
              <a:rPr lang="en-US" sz="2600" dirty="0" err="1"/>
              <a:t>করি।একইভাবে</a:t>
            </a:r>
            <a:r>
              <a:rPr lang="en-US" sz="2600" dirty="0"/>
              <a:t> </a:t>
            </a:r>
            <a:r>
              <a:rPr lang="en-US" sz="2600" dirty="0" err="1"/>
              <a:t>কোনো</a:t>
            </a:r>
            <a:r>
              <a:rPr lang="en-US" sz="2600" dirty="0"/>
              <a:t> </a:t>
            </a:r>
            <a:r>
              <a:rPr lang="en-US" sz="2600" dirty="0" err="1"/>
              <a:t>বাক্যকে</a:t>
            </a:r>
            <a:r>
              <a:rPr lang="en-US" sz="2600" dirty="0"/>
              <a:t> </a:t>
            </a:r>
            <a:r>
              <a:rPr lang="en-US" sz="2600" dirty="0" err="1"/>
              <a:t>অর্থপূর্ণ</a:t>
            </a:r>
            <a:r>
              <a:rPr lang="en-US" sz="2600" dirty="0"/>
              <a:t> </a:t>
            </a:r>
            <a:r>
              <a:rPr lang="en-US" sz="2600" dirty="0" err="1"/>
              <a:t>করতে</a:t>
            </a:r>
            <a:r>
              <a:rPr lang="en-US" sz="2600" dirty="0"/>
              <a:t> </a:t>
            </a:r>
            <a:r>
              <a:rPr lang="en-US" sz="2600" dirty="0" err="1"/>
              <a:t>হলে</a:t>
            </a:r>
            <a:r>
              <a:rPr lang="en-US" sz="2600" dirty="0"/>
              <a:t> </a:t>
            </a:r>
            <a:r>
              <a:rPr lang="en-US" sz="2600" dirty="0" err="1"/>
              <a:t>এবং</a:t>
            </a:r>
            <a:r>
              <a:rPr lang="en-US" sz="2600" dirty="0"/>
              <a:t> </a:t>
            </a:r>
            <a:r>
              <a:rPr lang="en-US" sz="2600" dirty="0" err="1"/>
              <a:t>বাক্যটি</a:t>
            </a:r>
            <a:r>
              <a:rPr lang="en-US" sz="2600" dirty="0"/>
              <a:t> </a:t>
            </a:r>
            <a:r>
              <a:rPr lang="en-US" sz="2600" dirty="0" err="1"/>
              <a:t>দিয়ে</a:t>
            </a:r>
            <a:r>
              <a:rPr lang="en-US" sz="2600" dirty="0"/>
              <a:t> </a:t>
            </a:r>
            <a:r>
              <a:rPr lang="en-US" sz="2600" dirty="0" err="1"/>
              <a:t>মনের</a:t>
            </a:r>
            <a:r>
              <a:rPr lang="en-US" sz="2600" dirty="0"/>
              <a:t> </a:t>
            </a:r>
            <a:r>
              <a:rPr lang="en-US" sz="2600" dirty="0" err="1"/>
              <a:t>ভাব</a:t>
            </a:r>
            <a:r>
              <a:rPr lang="en-US" sz="2600" dirty="0"/>
              <a:t> </a:t>
            </a:r>
            <a:r>
              <a:rPr lang="en-US" sz="2600" dirty="0" err="1"/>
              <a:t>সম্পূর্ণ</a:t>
            </a:r>
            <a:r>
              <a:rPr lang="en-US" sz="2600" dirty="0"/>
              <a:t> </a:t>
            </a:r>
            <a:r>
              <a:rPr lang="en-US" sz="2600" dirty="0" err="1"/>
              <a:t>প্রকাশ</a:t>
            </a:r>
            <a:r>
              <a:rPr lang="en-US" sz="2600" dirty="0"/>
              <a:t> </a:t>
            </a:r>
            <a:r>
              <a:rPr lang="en-US" sz="2600" dirty="0" err="1"/>
              <a:t>করতে</a:t>
            </a:r>
            <a:r>
              <a:rPr lang="en-US" sz="2600" dirty="0"/>
              <a:t> </a:t>
            </a:r>
            <a:r>
              <a:rPr lang="en-US" sz="2600" dirty="0" err="1"/>
              <a:t>হলে</a:t>
            </a:r>
            <a:r>
              <a:rPr lang="en-US" sz="2600" dirty="0"/>
              <a:t> </a:t>
            </a:r>
            <a:r>
              <a:rPr lang="en-US" sz="2600" dirty="0" err="1"/>
              <a:t>বাক্যের</a:t>
            </a:r>
            <a:r>
              <a:rPr lang="en-US" sz="2600" dirty="0"/>
              <a:t> </a:t>
            </a:r>
            <a:r>
              <a:rPr lang="en-US" sz="2600" dirty="0" err="1"/>
              <a:t>মধ্যে</a:t>
            </a:r>
            <a:r>
              <a:rPr lang="en-US" sz="2600" dirty="0"/>
              <a:t> </a:t>
            </a:r>
            <a:r>
              <a:rPr lang="en-US" sz="2600" dirty="0" err="1"/>
              <a:t>শব্দশৃঙ্খলা</a:t>
            </a:r>
            <a:r>
              <a:rPr lang="en-US" sz="2600" dirty="0"/>
              <a:t> </a:t>
            </a:r>
            <a:r>
              <a:rPr lang="en-US" sz="2600" dirty="0" err="1"/>
              <a:t>বজায়</a:t>
            </a:r>
            <a:r>
              <a:rPr lang="en-US" sz="2600" dirty="0"/>
              <a:t> </a:t>
            </a:r>
            <a:r>
              <a:rPr lang="en-US" sz="2600" dirty="0" err="1"/>
              <a:t>রাখতে</a:t>
            </a:r>
            <a:r>
              <a:rPr lang="en-US" sz="2600" dirty="0"/>
              <a:t> </a:t>
            </a:r>
            <a:r>
              <a:rPr lang="en-US" sz="2600" dirty="0" err="1"/>
              <a:t>হয়</a:t>
            </a:r>
            <a:r>
              <a:rPr lang="en-US" sz="2600" dirty="0"/>
              <a:t>। </a:t>
            </a:r>
            <a:r>
              <a:rPr lang="en-US" sz="2600" dirty="0" err="1"/>
              <a:t>একই</a:t>
            </a:r>
            <a:r>
              <a:rPr lang="en-US" sz="2600" dirty="0"/>
              <a:t> </a:t>
            </a:r>
            <a:r>
              <a:rPr lang="en-US" sz="2600" dirty="0" err="1"/>
              <a:t>সঙ্গে</a:t>
            </a:r>
            <a:r>
              <a:rPr lang="en-US" sz="2600" dirty="0"/>
              <a:t> </a:t>
            </a:r>
            <a:r>
              <a:rPr lang="en-US" sz="2600" dirty="0" err="1"/>
              <a:t>ভাষার</a:t>
            </a:r>
            <a:r>
              <a:rPr lang="en-US" sz="2600" dirty="0"/>
              <a:t> </a:t>
            </a:r>
            <a:r>
              <a:rPr lang="en-US" sz="2600" dirty="0" err="1"/>
              <a:t>আরও</a:t>
            </a:r>
            <a:r>
              <a:rPr lang="en-US" sz="2600" dirty="0"/>
              <a:t> </a:t>
            </a:r>
            <a:r>
              <a:rPr lang="en-US" sz="2600" dirty="0" err="1"/>
              <a:t>কতকগুলো</a:t>
            </a:r>
            <a:r>
              <a:rPr lang="en-US" sz="2600" dirty="0"/>
              <a:t> </a:t>
            </a:r>
            <a:r>
              <a:rPr lang="en-US" sz="2600" dirty="0" err="1"/>
              <a:t>নিয়ম-শৃঙ্খলা</a:t>
            </a:r>
            <a:r>
              <a:rPr lang="en-US" sz="2600" dirty="0"/>
              <a:t> </a:t>
            </a:r>
            <a:r>
              <a:rPr lang="en-US" sz="2600" dirty="0" err="1"/>
              <a:t>সম্পর্কে</a:t>
            </a:r>
            <a:r>
              <a:rPr lang="en-US" sz="2600" dirty="0"/>
              <a:t> </a:t>
            </a:r>
            <a:r>
              <a:rPr lang="en-US" sz="2600" dirty="0" err="1"/>
              <a:t>আমাদের</a:t>
            </a:r>
            <a:r>
              <a:rPr lang="en-US" sz="2600" dirty="0"/>
              <a:t> </a:t>
            </a:r>
            <a:r>
              <a:rPr lang="en-US" sz="2600" dirty="0" err="1"/>
              <a:t>ধারণা</a:t>
            </a:r>
            <a:r>
              <a:rPr lang="en-US" sz="2600" dirty="0"/>
              <a:t> </a:t>
            </a:r>
            <a:r>
              <a:rPr lang="en-US" sz="2600" dirty="0" err="1"/>
              <a:t>থাকতে</a:t>
            </a:r>
            <a:r>
              <a:rPr lang="en-US" sz="2600" dirty="0"/>
              <a:t> </a:t>
            </a:r>
            <a:r>
              <a:rPr lang="en-US" sz="2600" dirty="0" err="1"/>
              <a:t>হবে</a:t>
            </a:r>
            <a:r>
              <a:rPr lang="en-US" sz="2600" dirty="0"/>
              <a:t>। </a:t>
            </a:r>
            <a:r>
              <a:rPr lang="en-US" sz="2600" dirty="0" err="1"/>
              <a:t>ভাষার</a:t>
            </a:r>
            <a:r>
              <a:rPr lang="en-US" sz="2600" dirty="0"/>
              <a:t> </a:t>
            </a:r>
            <a:r>
              <a:rPr lang="en-US" sz="2600" dirty="0" err="1"/>
              <a:t>এই</a:t>
            </a:r>
            <a:r>
              <a:rPr lang="en-US" sz="2600" dirty="0"/>
              <a:t>  </a:t>
            </a:r>
            <a:r>
              <a:rPr lang="en-US" sz="2600" dirty="0" err="1"/>
              <a:t>নিয়ম-শৃঙ্খলার</a:t>
            </a:r>
            <a:r>
              <a:rPr lang="en-US" sz="2600" dirty="0"/>
              <a:t> </a:t>
            </a:r>
            <a:r>
              <a:rPr lang="en-US" sz="2600" dirty="0" err="1"/>
              <a:t>নামই</a:t>
            </a:r>
            <a:r>
              <a:rPr lang="en-US" sz="2600" dirty="0"/>
              <a:t> </a:t>
            </a:r>
            <a:r>
              <a:rPr lang="en-US" sz="2600" b="1" dirty="0" err="1"/>
              <a:t>ব্যাকরণ</a:t>
            </a:r>
            <a:r>
              <a:rPr lang="en-US" sz="2600" dirty="0" smtClean="0"/>
              <a:t>।</a:t>
            </a:r>
            <a:endParaRPr lang="en-US" sz="2600" dirty="0"/>
          </a:p>
        </p:txBody>
      </p:sp>
      <p:sp>
        <p:nvSpPr>
          <p:cNvPr id="4" name="Title 1"/>
          <p:cNvSpPr txBox="1">
            <a:spLocks/>
          </p:cNvSpPr>
          <p:nvPr/>
        </p:nvSpPr>
        <p:spPr>
          <a:xfrm>
            <a:off x="533400" y="110070"/>
            <a:ext cx="1569720" cy="651929"/>
          </a:xfrm>
          <a:prstGeom prst="rect">
            <a:avLst/>
          </a:prstGeom>
        </p:spPr>
        <p:txBody>
          <a:bodyPr vert="horz" lIns="96657" tIns="48327" rIns="96657" bIns="48327" rtlCol="0" anchor="ctr">
            <a:normAutofit fontScale="7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900" dirty="0" smtClean="0"/>
              <a:t>ব্যাকরণ-১</a:t>
            </a:r>
            <a:endParaRPr lang="en-US" sz="3900" dirty="0"/>
          </a:p>
        </p:txBody>
      </p:sp>
      <p:sp>
        <p:nvSpPr>
          <p:cNvPr id="3" name="Oval 2"/>
          <p:cNvSpPr/>
          <p:nvPr/>
        </p:nvSpPr>
        <p:spPr>
          <a:xfrm>
            <a:off x="304800" y="110070"/>
            <a:ext cx="2209800" cy="804329"/>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152400" y="914400"/>
            <a:ext cx="9144000" cy="5181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6400800"/>
            <a:ext cx="9144000" cy="72692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smtClean="0">
                <a:solidFill>
                  <a:srgbClr val="0D0612"/>
                </a:solidFill>
                <a:latin typeface="NikoshBAN" pitchFamily="2" charset="0"/>
                <a:cs typeface="NikoshBAN" pitchFamily="2" charset="0"/>
              </a:rPr>
              <a:t>                      </a:t>
            </a:r>
            <a:r>
              <a:rPr lang="en-US" sz="2000" b="1" dirty="0" err="1" smtClean="0">
                <a:solidFill>
                  <a:srgbClr val="0D0612"/>
                </a:solidFill>
                <a:latin typeface="NikoshBAN" pitchFamily="2" charset="0"/>
                <a:cs typeface="NikoshBAN" pitchFamily="2" charset="0"/>
              </a:rPr>
              <a:t>শালগাঁও</a:t>
            </a:r>
            <a:r>
              <a:rPr lang="en-US" sz="2000" b="1" dirty="0" smtClean="0">
                <a:solidFill>
                  <a:srgbClr val="0D0612"/>
                </a:solidFill>
                <a:latin typeface="NikoshBAN" pitchFamily="2" charset="0"/>
                <a:cs typeface="NikoshBAN" pitchFamily="2" charset="0"/>
              </a:rPr>
              <a:t> </a:t>
            </a:r>
            <a:r>
              <a:rPr lang="en-US" sz="2000" b="1" dirty="0" err="1">
                <a:solidFill>
                  <a:srgbClr val="0D0612"/>
                </a:solidFill>
                <a:latin typeface="NikoshBAN" pitchFamily="2" charset="0"/>
                <a:cs typeface="NikoshBAN" pitchFamily="2" charset="0"/>
              </a:rPr>
              <a:t>কালিসীমা</a:t>
            </a:r>
            <a:r>
              <a:rPr lang="en-US" sz="2000" b="1" dirty="0">
                <a:solidFill>
                  <a:srgbClr val="0D0612"/>
                </a:solidFill>
                <a:latin typeface="NikoshBAN" pitchFamily="2" charset="0"/>
                <a:cs typeface="NikoshBAN" pitchFamily="2" charset="0"/>
              </a:rPr>
              <a:t> </a:t>
            </a:r>
            <a:r>
              <a:rPr lang="en-US" sz="2000" b="1" dirty="0" err="1">
                <a:solidFill>
                  <a:srgbClr val="0D0612"/>
                </a:solidFill>
                <a:latin typeface="NikoshBAN" pitchFamily="2" charset="0"/>
                <a:cs typeface="NikoshBAN" pitchFamily="2" charset="0"/>
              </a:rPr>
              <a:t>স্কুল</a:t>
            </a:r>
            <a:r>
              <a:rPr lang="en-US" sz="2000" b="1" dirty="0">
                <a:solidFill>
                  <a:srgbClr val="0D0612"/>
                </a:solidFill>
                <a:latin typeface="NikoshBAN" pitchFamily="2" charset="0"/>
                <a:cs typeface="NikoshBAN" pitchFamily="2" charset="0"/>
              </a:rPr>
              <a:t> </a:t>
            </a:r>
            <a:r>
              <a:rPr lang="en-US" sz="2000" b="1" dirty="0" err="1">
                <a:solidFill>
                  <a:srgbClr val="0D0612"/>
                </a:solidFill>
                <a:latin typeface="NikoshBAN" pitchFamily="2" charset="0"/>
                <a:cs typeface="NikoshBAN" pitchFamily="2" charset="0"/>
              </a:rPr>
              <a:t>এন্ড</a:t>
            </a:r>
            <a:r>
              <a:rPr lang="en-US" sz="2000" b="1" dirty="0">
                <a:solidFill>
                  <a:srgbClr val="0D0612"/>
                </a:solidFill>
                <a:latin typeface="NikoshBAN" pitchFamily="2" charset="0"/>
                <a:cs typeface="NikoshBAN" pitchFamily="2" charset="0"/>
              </a:rPr>
              <a:t> </a:t>
            </a:r>
            <a:r>
              <a:rPr lang="en-US" sz="2000" b="1" dirty="0" err="1">
                <a:solidFill>
                  <a:srgbClr val="0D0612"/>
                </a:solidFill>
                <a:latin typeface="NikoshBAN" pitchFamily="2" charset="0"/>
                <a:cs typeface="NikoshBAN" pitchFamily="2" charset="0"/>
              </a:rPr>
              <a:t>কলেজ</a:t>
            </a:r>
            <a:r>
              <a:rPr lang="en-US" sz="2000" b="1" dirty="0">
                <a:solidFill>
                  <a:srgbClr val="0D0612"/>
                </a:solidFill>
                <a:latin typeface="NikoshBAN" pitchFamily="2" charset="0"/>
                <a:cs typeface="NikoshBAN" pitchFamily="2" charset="0"/>
              </a:rPr>
              <a:t>, </a:t>
            </a:r>
            <a:r>
              <a:rPr lang="en-US" sz="2000" b="1" dirty="0" err="1">
                <a:solidFill>
                  <a:srgbClr val="0D0612"/>
                </a:solidFill>
                <a:latin typeface="NikoshBAN" pitchFamily="2" charset="0"/>
                <a:cs typeface="NikoshBAN" pitchFamily="2" charset="0"/>
              </a:rPr>
              <a:t>ব্রাহ্মণবাড়িয়া</a:t>
            </a:r>
            <a:r>
              <a:rPr lang="en-US" sz="2000" b="1" dirty="0">
                <a:solidFill>
                  <a:srgbClr val="0D0612"/>
                </a:solidFill>
                <a:latin typeface="NikoshBAN" pitchFamily="2" charset="0"/>
                <a:cs typeface="NikoshBAN" pitchFamily="2" charset="0"/>
              </a:rPr>
              <a:t>। “</a:t>
            </a:r>
            <a:r>
              <a:rPr lang="en-US" sz="2000" b="1" dirty="0" err="1">
                <a:solidFill>
                  <a:srgbClr val="0D0612"/>
                </a:solidFill>
                <a:latin typeface="NikoshBAN" pitchFamily="2" charset="0"/>
                <a:cs typeface="NikoshBAN" pitchFamily="2" charset="0"/>
              </a:rPr>
              <a:t>অনলাইন</a:t>
            </a:r>
            <a:r>
              <a:rPr lang="en-US" sz="2000" b="1" dirty="0">
                <a:solidFill>
                  <a:srgbClr val="0D0612"/>
                </a:solidFill>
                <a:latin typeface="NikoshBAN" pitchFamily="2" charset="0"/>
                <a:cs typeface="NikoshBAN" pitchFamily="2" charset="0"/>
              </a:rPr>
              <a:t> </a:t>
            </a:r>
            <a:r>
              <a:rPr lang="en-US" sz="2000" b="1" dirty="0" err="1">
                <a:solidFill>
                  <a:srgbClr val="0D0612"/>
                </a:solidFill>
                <a:latin typeface="NikoshBAN" pitchFamily="2" charset="0"/>
                <a:cs typeface="NikoshBAN" pitchFamily="2" charset="0"/>
              </a:rPr>
              <a:t>ক্লাস</a:t>
            </a:r>
            <a:r>
              <a:rPr lang="en-US" sz="2000" b="1" dirty="0">
                <a:solidFill>
                  <a:srgbClr val="0D0612"/>
                </a:solidFill>
                <a:latin typeface="NikoshBAN" pitchFamily="2" charset="0"/>
                <a:cs typeface="NikoshBAN" pitchFamily="2" charset="0"/>
              </a:rPr>
              <a:t>”, </a:t>
            </a:r>
          </a:p>
          <a:p>
            <a:r>
              <a:rPr lang="en-US" sz="2000" b="1" dirty="0" smtClean="0">
                <a:solidFill>
                  <a:srgbClr val="0D0612"/>
                </a:solidFill>
                <a:latin typeface="NikoshBAN" pitchFamily="2" charset="0"/>
                <a:cs typeface="NikoshBAN" pitchFamily="2" charset="0"/>
              </a:rPr>
              <a:t>                                            </a:t>
            </a:r>
            <a:r>
              <a:rPr lang="en-US" sz="2000" b="1" dirty="0" err="1" smtClean="0">
                <a:solidFill>
                  <a:srgbClr val="0D0612"/>
                </a:solidFill>
                <a:latin typeface="NikoshBAN" pitchFamily="2" charset="0"/>
                <a:cs typeface="NikoshBAN" pitchFamily="2" charset="0"/>
              </a:rPr>
              <a:t>জালিলা</a:t>
            </a:r>
            <a:r>
              <a:rPr lang="en-US" sz="2000" b="1" dirty="0" smtClean="0">
                <a:solidFill>
                  <a:srgbClr val="0D0612"/>
                </a:solidFill>
                <a:latin typeface="NikoshBAN" pitchFamily="2" charset="0"/>
                <a:cs typeface="NikoshBAN" pitchFamily="2" charset="0"/>
              </a:rPr>
              <a:t> </a:t>
            </a:r>
            <a:r>
              <a:rPr lang="en-US" sz="2000" b="1" dirty="0" err="1">
                <a:solidFill>
                  <a:srgbClr val="0D0612"/>
                </a:solidFill>
                <a:latin typeface="NikoshBAN" pitchFamily="2" charset="0"/>
                <a:cs typeface="NikoshBAN" pitchFamily="2" charset="0"/>
              </a:rPr>
              <a:t>বেগম</a:t>
            </a:r>
            <a:r>
              <a:rPr lang="en-US" sz="2000" b="1" dirty="0">
                <a:solidFill>
                  <a:srgbClr val="0D0612"/>
                </a:solidFill>
                <a:latin typeface="NikoshBAN" pitchFamily="2" charset="0"/>
                <a:cs typeface="NikoshBAN" pitchFamily="2" charset="0"/>
              </a:rPr>
              <a:t>, </a:t>
            </a:r>
            <a:r>
              <a:rPr lang="en-US" sz="2000" b="1" dirty="0" err="1">
                <a:solidFill>
                  <a:srgbClr val="0D0612"/>
                </a:solidFill>
                <a:latin typeface="NikoshBAN" pitchFamily="2" charset="0"/>
                <a:cs typeface="NikoshBAN" pitchFamily="2" charset="0"/>
              </a:rPr>
              <a:t>প্রভাষক</a:t>
            </a:r>
            <a:r>
              <a:rPr lang="en-US" sz="2000" b="1" dirty="0">
                <a:solidFill>
                  <a:srgbClr val="0D0612"/>
                </a:solidFill>
                <a:latin typeface="NikoshBAN" pitchFamily="2" charset="0"/>
                <a:cs typeface="NikoshBAN" pitchFamily="2" charset="0"/>
              </a:rPr>
              <a:t>(</a:t>
            </a:r>
            <a:r>
              <a:rPr lang="en-US" sz="2000" b="1" dirty="0" err="1">
                <a:solidFill>
                  <a:srgbClr val="0D0612"/>
                </a:solidFill>
                <a:latin typeface="NikoshBAN" pitchFamily="2" charset="0"/>
                <a:cs typeface="NikoshBAN" pitchFamily="2" charset="0"/>
              </a:rPr>
              <a:t>বাংলা</a:t>
            </a:r>
            <a:r>
              <a:rPr lang="en-US" sz="2000" b="1" dirty="0">
                <a:solidFill>
                  <a:srgbClr val="0D0612"/>
                </a:solidFill>
                <a:latin typeface="NikoshBAN" pitchFamily="2" charset="0"/>
                <a:cs typeface="NikoshBAN" pitchFamily="2" charset="0"/>
              </a:rPr>
              <a:t>)</a:t>
            </a:r>
          </a:p>
        </p:txBody>
      </p:sp>
      <p:pic>
        <p:nvPicPr>
          <p:cNvPr id="9" name="Picture 2" descr="C:\Users\RRRR\Desktop\120880750_3446773208692170_128745008853118947_n.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4800" y="6494539"/>
            <a:ext cx="673646" cy="5394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73601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152400" y="1054948"/>
            <a:ext cx="9220200" cy="450765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nip Single Corner Rectangle 10"/>
          <p:cNvSpPr/>
          <p:nvPr/>
        </p:nvSpPr>
        <p:spPr>
          <a:xfrm>
            <a:off x="152400" y="110070"/>
            <a:ext cx="9121140" cy="651929"/>
          </a:xfrm>
          <a:prstGeom prst="snip1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2" name="Title 1"/>
              <p:cNvSpPr>
                <a:spLocks noGrp="1"/>
              </p:cNvSpPr>
              <p:nvPr>
                <p:ph type="title"/>
              </p:nvPr>
            </p:nvSpPr>
            <p:spPr>
              <a:xfrm>
                <a:off x="381000" y="1664548"/>
                <a:ext cx="8892540" cy="3745652"/>
              </a:xfrm>
              <a:noFill/>
            </p:spPr>
            <p:txBody>
              <a:bodyPr>
                <a:noAutofit/>
              </a:bodyPr>
              <a:lstStyle/>
              <a:p>
                <a:pPr algn="l"/>
                <a:r>
                  <a:rPr lang="en-US" sz="2400" dirty="0"/>
                  <a:t>ভাষার এ </a:t>
                </a:r>
                <a:r>
                  <a:rPr lang="en-US" sz="2400" dirty="0" err="1"/>
                  <a:t>সব</a:t>
                </a:r>
                <a:r>
                  <a:rPr lang="en-US" sz="2400" dirty="0"/>
                  <a:t> </a:t>
                </a:r>
                <a:r>
                  <a:rPr lang="en-US" sz="2400" dirty="0" err="1"/>
                  <a:t>নিয়ম-শৃঙ্খলা</a:t>
                </a:r>
                <a:r>
                  <a:rPr lang="en-US" sz="2400" dirty="0"/>
                  <a:t> </a:t>
                </a:r>
                <a:r>
                  <a:rPr lang="en-US" sz="2400" dirty="0" err="1"/>
                  <a:t>যদি</a:t>
                </a:r>
                <a:r>
                  <a:rPr lang="en-US" sz="2400" dirty="0"/>
                  <a:t> </a:t>
                </a:r>
                <a:r>
                  <a:rPr lang="en-US" sz="2400" dirty="0" err="1"/>
                  <a:t>আমরা</a:t>
                </a:r>
                <a:r>
                  <a:rPr lang="en-US" sz="2400" dirty="0"/>
                  <a:t> </a:t>
                </a:r>
                <a:r>
                  <a:rPr lang="en-US" sz="2400" dirty="0" err="1"/>
                  <a:t>বিশ্লেষণ</a:t>
                </a:r>
                <a:r>
                  <a:rPr lang="en-US" sz="2400" dirty="0"/>
                  <a:t> </a:t>
                </a:r>
                <a:r>
                  <a:rPr lang="en-US" sz="2400" dirty="0" err="1"/>
                  <a:t>করে</a:t>
                </a:r>
                <a:r>
                  <a:rPr lang="en-US" sz="2400" dirty="0"/>
                  <a:t> </a:t>
                </a:r>
                <a:r>
                  <a:rPr lang="en-US" sz="2400" dirty="0" err="1"/>
                  <a:t>দেখি</a:t>
                </a:r>
                <a:r>
                  <a:rPr lang="en-US" sz="2400" dirty="0"/>
                  <a:t> </a:t>
                </a:r>
                <a:r>
                  <a:rPr lang="en-US" sz="2400" dirty="0" err="1"/>
                  <a:t>তাহলে</a:t>
                </a:r>
                <a:r>
                  <a:rPr lang="en-US" sz="2400" dirty="0"/>
                  <a:t> </a:t>
                </a:r>
                <a:r>
                  <a:rPr lang="en-US" sz="2400" dirty="0" err="1"/>
                  <a:t>ভাষার</a:t>
                </a:r>
                <a:r>
                  <a:rPr lang="en-US" sz="2400" dirty="0"/>
                  <a:t> </a:t>
                </a:r>
                <a:r>
                  <a:rPr lang="en-US" sz="2400" dirty="0" err="1"/>
                  <a:t>কোনটি</a:t>
                </a:r>
                <a:r>
                  <a:rPr lang="en-US" sz="2400" dirty="0"/>
                  <a:t> </a:t>
                </a:r>
                <a:r>
                  <a:rPr lang="en-US" sz="2400" dirty="0" err="1"/>
                  <a:t>স্বভাব</a:t>
                </a:r>
                <a:r>
                  <a:rPr lang="en-US" sz="2400" dirty="0"/>
                  <a:t> </a:t>
                </a:r>
                <a:r>
                  <a:rPr lang="en-US" sz="2400" dirty="0" err="1"/>
                  <a:t>ধর্ম</a:t>
                </a:r>
                <a:r>
                  <a:rPr lang="en-US" sz="2400" dirty="0"/>
                  <a:t> </a:t>
                </a:r>
                <a:r>
                  <a:rPr lang="en-US" sz="2400" dirty="0" err="1"/>
                  <a:t>তা</a:t>
                </a:r>
                <a:r>
                  <a:rPr lang="en-US" sz="2400" dirty="0"/>
                  <a:t> </a:t>
                </a:r>
                <a:r>
                  <a:rPr lang="en-US" sz="2400" dirty="0" err="1"/>
                  <a:t>ঠিকমত</a:t>
                </a:r>
                <a:r>
                  <a:rPr lang="en-US" sz="2400" dirty="0"/>
                  <a:t> </a:t>
                </a:r>
                <a:r>
                  <a:rPr lang="en-US" sz="2400" dirty="0" err="1"/>
                  <a:t>বুঝতে</a:t>
                </a:r>
                <a:r>
                  <a:rPr lang="en-US" sz="2400" dirty="0"/>
                  <a:t> </a:t>
                </a:r>
                <a:r>
                  <a:rPr lang="en-US" sz="2400" dirty="0" err="1"/>
                  <a:t>পারব</a:t>
                </a:r>
                <a:r>
                  <a:rPr lang="en-US" sz="2400" dirty="0"/>
                  <a:t>, </a:t>
                </a:r>
                <a:r>
                  <a:rPr lang="en-US" sz="2400" dirty="0" err="1"/>
                  <a:t>কীসে</a:t>
                </a:r>
                <a:r>
                  <a:rPr lang="en-US" sz="2400" dirty="0"/>
                  <a:t> </a:t>
                </a:r>
                <a:r>
                  <a:rPr lang="en-US" sz="2400" dirty="0" err="1"/>
                  <a:t>তার</a:t>
                </a:r>
                <a:r>
                  <a:rPr lang="en-US" sz="2400" dirty="0"/>
                  <a:t> </a:t>
                </a:r>
                <a:r>
                  <a:rPr lang="en-US" sz="2400" dirty="0" err="1"/>
                  <a:t>স্বধর্মচ্যুতি</a:t>
                </a:r>
                <a:r>
                  <a:rPr lang="en-US" sz="2400" dirty="0"/>
                  <a:t> </a:t>
                </a:r>
                <a:r>
                  <a:rPr lang="en-US" sz="2400" dirty="0" err="1"/>
                  <a:t>তাও</a:t>
                </a:r>
                <a:r>
                  <a:rPr lang="en-US" sz="2400" dirty="0"/>
                  <a:t> </a:t>
                </a:r>
                <a:r>
                  <a:rPr lang="en-US" sz="2400" dirty="0" err="1"/>
                  <a:t>বুঝতে</a:t>
                </a:r>
                <a:r>
                  <a:rPr lang="en-US" sz="2400" dirty="0"/>
                  <a:t> </a:t>
                </a:r>
                <a:r>
                  <a:rPr lang="en-US" sz="2400" dirty="0" err="1"/>
                  <a:t>পারব</a:t>
                </a:r>
                <a:r>
                  <a:rPr lang="en-US" sz="2400" dirty="0"/>
                  <a:t>। </a:t>
                </a:r>
                <a:r>
                  <a:rPr lang="en-US" sz="2400" dirty="0" err="1"/>
                  <a:t>ব্যাকরণেণর</a:t>
                </a:r>
                <a:r>
                  <a:rPr lang="en-US" sz="2400" dirty="0"/>
                  <a:t> </a:t>
                </a:r>
                <a:r>
                  <a:rPr lang="en-US" sz="2400" dirty="0" err="1"/>
                  <a:t>এই</a:t>
                </a:r>
                <a:r>
                  <a:rPr lang="en-US" sz="2400" dirty="0"/>
                  <a:t> </a:t>
                </a:r>
                <a:r>
                  <a:rPr lang="en-US" sz="2400" dirty="0" err="1"/>
                  <a:t>সূত্র</a:t>
                </a:r>
                <a:r>
                  <a:rPr lang="en-US" sz="2400" dirty="0"/>
                  <a:t> </a:t>
                </a:r>
                <a:r>
                  <a:rPr lang="en-US" sz="2400" dirty="0" err="1"/>
                  <a:t>বাংলা</a:t>
                </a:r>
                <a:r>
                  <a:rPr lang="en-US" sz="2400" dirty="0"/>
                  <a:t> </a:t>
                </a:r>
                <a:r>
                  <a:rPr lang="en-US" sz="2400" dirty="0" err="1"/>
                  <a:t>ব্যাকরণের</a:t>
                </a:r>
                <a:r>
                  <a:rPr lang="en-US" sz="2400" dirty="0"/>
                  <a:t> </a:t>
                </a:r>
                <a:r>
                  <a:rPr lang="en-US" sz="2400" dirty="0" err="1"/>
                  <a:t>বেলাতেও</a:t>
                </a:r>
                <a:r>
                  <a:rPr lang="en-US" sz="2400" dirty="0"/>
                  <a:t> </a:t>
                </a:r>
                <a:r>
                  <a:rPr lang="en-US" sz="2400" dirty="0" err="1"/>
                  <a:t>খাটে।এ</a:t>
                </a:r>
                <a:r>
                  <a:rPr lang="en-US" sz="2400" dirty="0"/>
                  <a:t> </a:t>
                </a:r>
                <a:r>
                  <a:rPr lang="en-US" sz="2400" dirty="0" err="1"/>
                  <a:t>জন্য</a:t>
                </a:r>
                <a:r>
                  <a:rPr lang="en-US" sz="2400" dirty="0"/>
                  <a:t> </a:t>
                </a:r>
                <a:r>
                  <a:rPr lang="en-US" sz="2400" dirty="0" err="1"/>
                  <a:t>বলা</a:t>
                </a:r>
                <a:r>
                  <a:rPr lang="en-US" sz="2400" dirty="0"/>
                  <a:t> </a:t>
                </a:r>
                <a:r>
                  <a:rPr lang="en-US" sz="2400" dirty="0" err="1"/>
                  <a:t>হয়</a:t>
                </a:r>
                <a:r>
                  <a:rPr lang="en-US" sz="2400" dirty="0"/>
                  <a:t> ‘</a:t>
                </a:r>
                <a:r>
                  <a:rPr lang="en-US" sz="2400" dirty="0" err="1"/>
                  <a:t>ভাষার</a:t>
                </a:r>
                <a:r>
                  <a:rPr lang="en-US" sz="2400" dirty="0"/>
                  <a:t> </a:t>
                </a:r>
                <a:r>
                  <a:rPr lang="en-US" sz="2400" dirty="0" err="1"/>
                  <a:t>অভ্যন্তরীণ</a:t>
                </a:r>
                <a:r>
                  <a:rPr lang="en-US" sz="2400" dirty="0"/>
                  <a:t> </a:t>
                </a:r>
                <a:r>
                  <a:rPr lang="en-US" sz="2400" dirty="0" err="1"/>
                  <a:t>শৃঙ্খলা</a:t>
                </a:r>
                <a:r>
                  <a:rPr lang="en-US" sz="2400" dirty="0"/>
                  <a:t> </a:t>
                </a:r>
                <a:r>
                  <a:rPr lang="en-US" sz="2400" dirty="0" err="1"/>
                  <a:t>আবিষ্কারের</a:t>
                </a:r>
                <a:r>
                  <a:rPr lang="en-US" sz="2400" dirty="0"/>
                  <a:t> </a:t>
                </a:r>
                <a:r>
                  <a:rPr lang="en-US" sz="2400" dirty="0" err="1"/>
                  <a:t>নামই</a:t>
                </a:r>
                <a:r>
                  <a:rPr lang="en-US" sz="2400" dirty="0"/>
                  <a:t> </a:t>
                </a:r>
                <a:r>
                  <a:rPr lang="en-US" sz="2400" dirty="0" err="1"/>
                  <a:t>ব্যাকরণ</a:t>
                </a:r>
                <a:r>
                  <a:rPr lang="en-US" sz="2400" dirty="0"/>
                  <a:t>’। </a:t>
                </a:r>
                <a:r>
                  <a:rPr lang="en-US" sz="2400" dirty="0" smtClean="0"/>
                  <a:t/>
                </a:r>
                <a:br>
                  <a:rPr lang="en-US" sz="2400" dirty="0" smtClean="0"/>
                </a:br>
                <a:r>
                  <a:rPr lang="en-US" sz="2400" dirty="0"/>
                  <a:t/>
                </a:r>
                <a:br>
                  <a:rPr lang="en-US" sz="2400" dirty="0"/>
                </a:br>
                <a:r>
                  <a:rPr lang="en-US" sz="2400" dirty="0" err="1" smtClean="0"/>
                  <a:t>ব্যাকরণের</a:t>
                </a:r>
                <a:r>
                  <a:rPr lang="en-US" sz="2400" dirty="0" smtClean="0"/>
                  <a:t> </a:t>
                </a:r>
                <a:r>
                  <a:rPr lang="en-US" sz="2400" dirty="0" err="1"/>
                  <a:t>মূল</a:t>
                </a:r>
                <a:r>
                  <a:rPr lang="en-US" sz="2400" dirty="0"/>
                  <a:t> </a:t>
                </a:r>
                <a:r>
                  <a:rPr lang="en-US" sz="2400" dirty="0" err="1"/>
                  <a:t>ভিত্তি</a:t>
                </a:r>
                <a:r>
                  <a:rPr lang="en-US" sz="2400" dirty="0"/>
                  <a:t> </a:t>
                </a:r>
                <a:r>
                  <a:rPr lang="en-US" sz="2400" dirty="0" err="1"/>
                  <a:t>হল</a:t>
                </a:r>
                <a:r>
                  <a:rPr lang="en-US" sz="2400" dirty="0"/>
                  <a:t> </a:t>
                </a:r>
                <a:r>
                  <a:rPr lang="en-US" sz="2400" dirty="0" err="1"/>
                  <a:t>ভাষা</a:t>
                </a:r>
                <a:r>
                  <a:rPr lang="en-US" sz="2400" dirty="0"/>
                  <a:t>।</a:t>
                </a:r>
                <a:br>
                  <a:rPr lang="en-US" sz="2400" dirty="0"/>
                </a:br>
                <a:r>
                  <a:rPr lang="en-US" sz="2400" dirty="0" err="1"/>
                  <a:t>ব্যাকরণ</a:t>
                </a:r>
                <a:r>
                  <a:rPr lang="en-US" sz="2400" dirty="0"/>
                  <a:t>=( </a:t>
                </a:r>
                <a:r>
                  <a:rPr lang="en-US" sz="2400" dirty="0" err="1"/>
                  <a:t>বি+আ</a:t>
                </a:r>
                <a:r>
                  <a:rPr lang="en-US" sz="2400" dirty="0"/>
                  <a:t>+</a:t>
                </a:r>
                <a14:m>
                  <m:oMath xmlns:m="http://schemas.openxmlformats.org/officeDocument/2006/math">
                    <m:rad>
                      <m:radPr>
                        <m:degHide m:val="on"/>
                        <m:ctrlPr>
                          <a:rPr lang="en-US" sz="2400" i="1">
                            <a:latin typeface="Cambria Math"/>
                            <a:ea typeface="Cambria Math"/>
                          </a:rPr>
                        </m:ctrlPr>
                      </m:radPr>
                      <m:deg/>
                      <m:e>
                        <m:r>
                          <a:rPr lang="en-US" sz="2400" i="1">
                            <a:latin typeface="Cambria Math"/>
                            <a:ea typeface="Cambria Math"/>
                          </a:rPr>
                          <m:t>কৃ</m:t>
                        </m:r>
                      </m:e>
                    </m:rad>
                    <m:r>
                      <a:rPr lang="en-US" sz="2400" i="1">
                        <a:latin typeface="Cambria Math"/>
                        <a:ea typeface="Cambria Math"/>
                      </a:rPr>
                      <m:t>+</m:t>
                    </m:r>
                    <m:r>
                      <a:rPr lang="en-US" sz="2400" i="1">
                        <a:latin typeface="Cambria Math"/>
                        <a:ea typeface="Cambria Math"/>
                      </a:rPr>
                      <m:t>অন</m:t>
                    </m:r>
                    <m:r>
                      <a:rPr lang="en-US" sz="2400" i="1">
                        <a:latin typeface="Cambria Math"/>
                        <a:ea typeface="Cambria Math"/>
                      </a:rPr>
                      <m:t>)</m:t>
                    </m:r>
                  </m:oMath>
                </a14:m>
                <a:r>
                  <a:rPr lang="en-US" sz="2400" dirty="0"/>
                  <a:t> </a:t>
                </a:r>
                <a:r>
                  <a:rPr lang="en-US" sz="2400" dirty="0" err="1"/>
                  <a:t>শব্দটির</a:t>
                </a:r>
                <a:r>
                  <a:rPr lang="en-US" sz="2400" dirty="0"/>
                  <a:t> </a:t>
                </a:r>
                <a:r>
                  <a:rPr lang="en-US" sz="2400" dirty="0" err="1"/>
                  <a:t>বুৎপত্তিগত</a:t>
                </a:r>
                <a:r>
                  <a:rPr lang="en-US" sz="2400" dirty="0"/>
                  <a:t> </a:t>
                </a:r>
                <a:r>
                  <a:rPr lang="en-US" sz="2400" dirty="0" err="1" smtClean="0"/>
                  <a:t>অর্থ</a:t>
                </a:r>
                <a:r>
                  <a:rPr lang="en-US" sz="2400" dirty="0" smtClean="0"/>
                  <a:t> </a:t>
                </a:r>
                <a:r>
                  <a:rPr lang="en-US" sz="2400" dirty="0" err="1" smtClean="0"/>
                  <a:t>বিশেষভাবে-বিশ্লেষণ</a:t>
                </a:r>
                <a:r>
                  <a:rPr lang="en-US" sz="2400" dirty="0"/>
                  <a:t>।</a:t>
                </a:r>
                <a:br>
                  <a:rPr lang="en-US" sz="2400" dirty="0"/>
                </a:br>
                <a:r>
                  <a:rPr lang="en-US" sz="2400" dirty="0" smtClean="0"/>
                  <a:t/>
                </a:r>
                <a:br>
                  <a:rPr lang="en-US" sz="2400" dirty="0" smtClean="0"/>
                </a:br>
                <a:r>
                  <a:rPr lang="en-US" sz="2400" dirty="0" smtClean="0"/>
                  <a:t>  </a:t>
                </a:r>
                <a:r>
                  <a:rPr lang="en-US" sz="2400" dirty="0" err="1" smtClean="0"/>
                  <a:t>যে</a:t>
                </a:r>
                <a:r>
                  <a:rPr lang="en-US" sz="2400" dirty="0" smtClean="0"/>
                  <a:t> </a:t>
                </a:r>
                <a:r>
                  <a:rPr lang="en-US" sz="2400" dirty="0" err="1"/>
                  <a:t>শাস্ত্রে</a:t>
                </a:r>
                <a:r>
                  <a:rPr lang="en-US" sz="2400" dirty="0"/>
                  <a:t> </a:t>
                </a:r>
                <a:r>
                  <a:rPr lang="en-US" sz="2400" dirty="0" err="1"/>
                  <a:t>কোনো</a:t>
                </a:r>
                <a:r>
                  <a:rPr lang="en-US" sz="2400" dirty="0"/>
                  <a:t> </a:t>
                </a:r>
                <a:r>
                  <a:rPr lang="en-US" sz="2400" dirty="0" err="1"/>
                  <a:t>ভাষার</a:t>
                </a:r>
                <a:r>
                  <a:rPr lang="en-US" sz="2400" dirty="0"/>
                  <a:t> </a:t>
                </a:r>
                <a:r>
                  <a:rPr lang="en-US" sz="2400" dirty="0" err="1"/>
                  <a:t>বিভিন্ন</a:t>
                </a:r>
                <a:r>
                  <a:rPr lang="en-US" sz="2400" dirty="0"/>
                  <a:t> </a:t>
                </a:r>
                <a:r>
                  <a:rPr lang="en-US" sz="2400" dirty="0" err="1"/>
                  <a:t>উপাদানের</a:t>
                </a:r>
                <a:r>
                  <a:rPr lang="en-US" sz="2400" dirty="0"/>
                  <a:t> </a:t>
                </a:r>
                <a:r>
                  <a:rPr lang="en-US" sz="2400" dirty="0" err="1"/>
                  <a:t>প্রকৃতি</a:t>
                </a:r>
                <a:r>
                  <a:rPr lang="en-US" sz="2400" dirty="0"/>
                  <a:t> ও </a:t>
                </a:r>
                <a:r>
                  <a:rPr lang="en-US" sz="2400" dirty="0" err="1"/>
                  <a:t>স্বরূপের</a:t>
                </a:r>
                <a:r>
                  <a:rPr lang="en-US" sz="2400" dirty="0"/>
                  <a:t> </a:t>
                </a:r>
                <a:r>
                  <a:rPr lang="en-US" sz="2400" dirty="0" err="1"/>
                  <a:t>বিচার-বিশ্লেষণ</a:t>
                </a:r>
                <a:r>
                  <a:rPr lang="en-US" sz="2400" dirty="0"/>
                  <a:t> </a:t>
                </a:r>
                <a:r>
                  <a:rPr lang="en-US" sz="2400" dirty="0" err="1"/>
                  <a:t>করা</a:t>
                </a:r>
                <a:r>
                  <a:rPr lang="en-US" sz="2400" dirty="0"/>
                  <a:t> </a:t>
                </a:r>
                <a:r>
                  <a:rPr lang="en-US" sz="2400" dirty="0" err="1"/>
                  <a:t>হয়</a:t>
                </a:r>
                <a:r>
                  <a:rPr lang="en-US" sz="2400" dirty="0"/>
                  <a:t> </a:t>
                </a:r>
                <a:r>
                  <a:rPr lang="en-US" sz="2400" dirty="0" err="1"/>
                  <a:t>এবং</a:t>
                </a:r>
                <a:r>
                  <a:rPr lang="en-US" sz="2400" dirty="0"/>
                  <a:t> </a:t>
                </a:r>
                <a:r>
                  <a:rPr lang="en-US" sz="2400" dirty="0" err="1"/>
                  <a:t>বিভিন্ন</a:t>
                </a:r>
                <a:r>
                  <a:rPr lang="en-US" sz="2400" dirty="0"/>
                  <a:t> </a:t>
                </a:r>
                <a:r>
                  <a:rPr lang="en-US" sz="2400" dirty="0" err="1"/>
                  <a:t>উপাদনের</a:t>
                </a:r>
                <a:r>
                  <a:rPr lang="en-US" sz="2400" dirty="0"/>
                  <a:t> </a:t>
                </a:r>
                <a:r>
                  <a:rPr lang="en-US" sz="2400" dirty="0" err="1"/>
                  <a:t>সম্পর্ক</a:t>
                </a:r>
                <a:r>
                  <a:rPr lang="en-US" sz="2400" dirty="0"/>
                  <a:t> </a:t>
                </a:r>
                <a:r>
                  <a:rPr lang="en-US" sz="2400" dirty="0" err="1"/>
                  <a:t>নির্ণয়</a:t>
                </a:r>
                <a:r>
                  <a:rPr lang="en-US" sz="2400" dirty="0"/>
                  <a:t> ও </a:t>
                </a:r>
                <a:r>
                  <a:rPr lang="en-US" sz="2400" dirty="0" err="1"/>
                  <a:t>প্রয়োগবিধি</a:t>
                </a:r>
                <a:r>
                  <a:rPr lang="en-US" sz="2400" dirty="0"/>
                  <a:t> </a:t>
                </a:r>
                <a:r>
                  <a:rPr lang="en-US" sz="2400" dirty="0" err="1"/>
                  <a:t>বিশদভাবে</a:t>
                </a:r>
                <a:r>
                  <a:rPr lang="en-US" sz="2400" dirty="0"/>
                  <a:t> </a:t>
                </a:r>
                <a:r>
                  <a:rPr lang="en-US" sz="2400" dirty="0" err="1"/>
                  <a:t>আলোচিত</a:t>
                </a:r>
                <a:r>
                  <a:rPr lang="en-US" sz="2400" dirty="0"/>
                  <a:t> </a:t>
                </a:r>
                <a:r>
                  <a:rPr lang="en-US" sz="2400" dirty="0" err="1"/>
                  <a:t>হয়</a:t>
                </a:r>
                <a:r>
                  <a:rPr lang="en-US" sz="2400" dirty="0"/>
                  <a:t>, </a:t>
                </a:r>
                <a:r>
                  <a:rPr lang="en-US" sz="2400" dirty="0" err="1"/>
                  <a:t>তাকে</a:t>
                </a:r>
                <a:r>
                  <a:rPr lang="en-US" sz="2400" dirty="0"/>
                  <a:t> </a:t>
                </a:r>
                <a:r>
                  <a:rPr lang="en-US" sz="2400" dirty="0" err="1" smtClean="0"/>
                  <a:t>ব্যাকরণ</a:t>
                </a:r>
                <a:r>
                  <a:rPr lang="en-US" sz="2400" dirty="0" err="1"/>
                  <a:t>-</a:t>
                </a:r>
                <a:r>
                  <a:rPr lang="en-US" sz="2400" dirty="0" err="1" smtClean="0"/>
                  <a:t>বলে</a:t>
                </a:r>
                <a:r>
                  <a:rPr lang="en-US" sz="2400" dirty="0"/>
                  <a:t>।</a:t>
                </a:r>
                <a:br>
                  <a:rPr lang="en-US" sz="2400" dirty="0"/>
                </a:br>
                <a:r>
                  <a:rPr lang="en-US" sz="2400" dirty="0"/>
                  <a:t/>
                </a:r>
                <a:br>
                  <a:rPr lang="en-US" sz="2400" dirty="0"/>
                </a:br>
                <a:endParaRPr lang="en-US" sz="2400"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xfrm>
                <a:off x="381000" y="1664548"/>
                <a:ext cx="8892540" cy="3745652"/>
              </a:xfrm>
              <a:blipFill rotWithShape="1">
                <a:blip r:embed="rId2"/>
                <a:stretch>
                  <a:fillRect l="-1029" t="-17561" r="-1235" b="-19187"/>
                </a:stretch>
              </a:blipFill>
            </p:spPr>
            <p:txBody>
              <a:bodyPr/>
              <a:lstStyle/>
              <a:p>
                <a:r>
                  <a:rPr lang="en-US">
                    <a:noFill/>
                  </a:rPr>
                  <a:t> </a:t>
                </a:r>
              </a:p>
            </p:txBody>
          </p:sp>
        </mc:Fallback>
      </mc:AlternateContent>
      <p:sp>
        <p:nvSpPr>
          <p:cNvPr id="9" name="Title 1"/>
          <p:cNvSpPr txBox="1">
            <a:spLocks/>
          </p:cNvSpPr>
          <p:nvPr/>
        </p:nvSpPr>
        <p:spPr>
          <a:xfrm>
            <a:off x="632460" y="445348"/>
            <a:ext cx="8641080" cy="1219200"/>
          </a:xfrm>
          <a:prstGeom prst="rect">
            <a:avLst/>
          </a:prstGeom>
        </p:spPr>
        <p:txBody>
          <a:bodyPr vert="horz" lIns="96657" tIns="48327" rIns="96657" bIns="48327" rtlCol="0" anchor="ctr">
            <a:normAutofit/>
          </a:bodyPr>
          <a:lstStyle>
            <a:lvl1pPr algn="ctr" defTabSz="966564" rtl="0" eaLnBrk="1" latinLnBrk="0" hangingPunct="1">
              <a:spcBef>
                <a:spcPct val="0"/>
              </a:spcBef>
              <a:buNone/>
              <a:defRPr sz="4700" kern="1200">
                <a:solidFill>
                  <a:schemeClr val="tx1"/>
                </a:solidFill>
                <a:latin typeface="+mj-lt"/>
                <a:ea typeface="+mj-ea"/>
                <a:cs typeface="+mj-cs"/>
              </a:defRPr>
            </a:lvl1pPr>
          </a:lstStyle>
          <a:p>
            <a:endParaRPr lang="en-US" dirty="0"/>
          </a:p>
        </p:txBody>
      </p:sp>
      <p:sp>
        <p:nvSpPr>
          <p:cNvPr id="10" name="Title 1"/>
          <p:cNvSpPr txBox="1">
            <a:spLocks/>
          </p:cNvSpPr>
          <p:nvPr/>
        </p:nvSpPr>
        <p:spPr>
          <a:xfrm>
            <a:off x="152400" y="110070"/>
            <a:ext cx="1950720" cy="651929"/>
          </a:xfrm>
          <a:prstGeom prst="rect">
            <a:avLst/>
          </a:prstGeom>
        </p:spPr>
        <p:txBody>
          <a:bodyPr vert="horz" lIns="96657" tIns="48327" rIns="96657" bIns="48327" rtlCol="0" anchor="ctr">
            <a:normAutofit fontScale="92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900" dirty="0" smtClean="0"/>
              <a:t>ব্যাকরণ-২</a:t>
            </a:r>
            <a:endParaRPr lang="en-US" sz="3900" dirty="0"/>
          </a:p>
        </p:txBody>
      </p:sp>
      <p:sp>
        <p:nvSpPr>
          <p:cNvPr id="13" name="Snip Single Corner Rectangle 12"/>
          <p:cNvSpPr/>
          <p:nvPr/>
        </p:nvSpPr>
        <p:spPr>
          <a:xfrm>
            <a:off x="152400" y="6019800"/>
            <a:ext cx="9220200" cy="914400"/>
          </a:xfrm>
          <a:prstGeom prst="snip1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800" dirty="0" smtClean="0">
                <a:latin typeface="NikoshBAN" pitchFamily="2" charset="0"/>
                <a:cs typeface="NikoshBAN" pitchFamily="2" charset="0"/>
              </a:rPr>
              <a:t>                                 </a:t>
            </a:r>
            <a:r>
              <a:rPr lang="en-US" sz="1800" b="1" dirty="0" err="1">
                <a:solidFill>
                  <a:srgbClr val="002060"/>
                </a:solidFill>
                <a:latin typeface="NikoshBAN" pitchFamily="2" charset="0"/>
                <a:cs typeface="NikoshBAN" pitchFamily="2" charset="0"/>
              </a:rPr>
              <a:t>শালগাঁও</a:t>
            </a:r>
            <a:r>
              <a:rPr lang="en-US" sz="1800" b="1" dirty="0">
                <a:solidFill>
                  <a:srgbClr val="002060"/>
                </a:solidFill>
                <a:latin typeface="NikoshBAN" pitchFamily="2" charset="0"/>
                <a:cs typeface="NikoshBAN" pitchFamily="2" charset="0"/>
              </a:rPr>
              <a:t> </a:t>
            </a:r>
            <a:r>
              <a:rPr lang="en-US" sz="1800" b="1" dirty="0" err="1">
                <a:solidFill>
                  <a:srgbClr val="002060"/>
                </a:solidFill>
                <a:latin typeface="NikoshBAN" pitchFamily="2" charset="0"/>
                <a:cs typeface="NikoshBAN" pitchFamily="2" charset="0"/>
              </a:rPr>
              <a:t>কালিসীমা</a:t>
            </a:r>
            <a:r>
              <a:rPr lang="en-US" sz="1800" b="1" dirty="0">
                <a:solidFill>
                  <a:srgbClr val="002060"/>
                </a:solidFill>
                <a:latin typeface="NikoshBAN" pitchFamily="2" charset="0"/>
                <a:cs typeface="NikoshBAN" pitchFamily="2" charset="0"/>
              </a:rPr>
              <a:t> </a:t>
            </a:r>
            <a:r>
              <a:rPr lang="en-US" sz="1800" b="1" dirty="0" err="1">
                <a:solidFill>
                  <a:srgbClr val="002060"/>
                </a:solidFill>
                <a:latin typeface="NikoshBAN" pitchFamily="2" charset="0"/>
                <a:cs typeface="NikoshBAN" pitchFamily="2" charset="0"/>
              </a:rPr>
              <a:t>স্কুল</a:t>
            </a:r>
            <a:r>
              <a:rPr lang="en-US" sz="1800" b="1" dirty="0">
                <a:solidFill>
                  <a:srgbClr val="002060"/>
                </a:solidFill>
                <a:latin typeface="NikoshBAN" pitchFamily="2" charset="0"/>
                <a:cs typeface="NikoshBAN" pitchFamily="2" charset="0"/>
              </a:rPr>
              <a:t> </a:t>
            </a:r>
            <a:r>
              <a:rPr lang="en-US" sz="1800" b="1" dirty="0" err="1">
                <a:solidFill>
                  <a:srgbClr val="002060"/>
                </a:solidFill>
                <a:latin typeface="NikoshBAN" pitchFamily="2" charset="0"/>
                <a:cs typeface="NikoshBAN" pitchFamily="2" charset="0"/>
              </a:rPr>
              <a:t>এন্ড</a:t>
            </a:r>
            <a:r>
              <a:rPr lang="en-US" sz="1800" b="1" dirty="0">
                <a:solidFill>
                  <a:srgbClr val="002060"/>
                </a:solidFill>
                <a:latin typeface="NikoshBAN" pitchFamily="2" charset="0"/>
                <a:cs typeface="NikoshBAN" pitchFamily="2" charset="0"/>
              </a:rPr>
              <a:t> </a:t>
            </a:r>
            <a:r>
              <a:rPr lang="en-US" sz="1800" b="1" dirty="0" err="1">
                <a:solidFill>
                  <a:srgbClr val="002060"/>
                </a:solidFill>
                <a:latin typeface="NikoshBAN" pitchFamily="2" charset="0"/>
                <a:cs typeface="NikoshBAN" pitchFamily="2" charset="0"/>
              </a:rPr>
              <a:t>কলেজ</a:t>
            </a:r>
            <a:r>
              <a:rPr lang="en-US" sz="1800" b="1" dirty="0">
                <a:solidFill>
                  <a:srgbClr val="002060"/>
                </a:solidFill>
                <a:latin typeface="NikoshBAN" pitchFamily="2" charset="0"/>
                <a:cs typeface="NikoshBAN" pitchFamily="2" charset="0"/>
              </a:rPr>
              <a:t>, </a:t>
            </a:r>
            <a:r>
              <a:rPr lang="en-US" sz="1800" b="1" dirty="0" err="1">
                <a:solidFill>
                  <a:srgbClr val="002060"/>
                </a:solidFill>
                <a:latin typeface="NikoshBAN" pitchFamily="2" charset="0"/>
                <a:cs typeface="NikoshBAN" pitchFamily="2" charset="0"/>
              </a:rPr>
              <a:t>ব্রাহ্মণবাড়িয়া</a:t>
            </a:r>
            <a:r>
              <a:rPr lang="en-US" sz="1800" b="1" dirty="0">
                <a:solidFill>
                  <a:srgbClr val="002060"/>
                </a:solidFill>
                <a:latin typeface="NikoshBAN" pitchFamily="2" charset="0"/>
                <a:cs typeface="NikoshBAN" pitchFamily="2" charset="0"/>
              </a:rPr>
              <a:t>।  “</a:t>
            </a:r>
            <a:r>
              <a:rPr lang="en-US" sz="1800" b="1" dirty="0" err="1">
                <a:solidFill>
                  <a:srgbClr val="002060"/>
                </a:solidFill>
                <a:latin typeface="NikoshBAN" pitchFamily="2" charset="0"/>
                <a:cs typeface="NikoshBAN" pitchFamily="2" charset="0"/>
              </a:rPr>
              <a:t>অনলাইন</a:t>
            </a:r>
            <a:r>
              <a:rPr lang="en-US" sz="1800" b="1" dirty="0">
                <a:solidFill>
                  <a:srgbClr val="002060"/>
                </a:solidFill>
                <a:latin typeface="NikoshBAN" pitchFamily="2" charset="0"/>
                <a:cs typeface="NikoshBAN" pitchFamily="2" charset="0"/>
              </a:rPr>
              <a:t> </a:t>
            </a:r>
            <a:r>
              <a:rPr lang="en-US" sz="1800" b="1" dirty="0" err="1">
                <a:solidFill>
                  <a:srgbClr val="002060"/>
                </a:solidFill>
                <a:latin typeface="NikoshBAN" pitchFamily="2" charset="0"/>
                <a:cs typeface="NikoshBAN" pitchFamily="2" charset="0"/>
              </a:rPr>
              <a:t>ক্লাস</a:t>
            </a:r>
            <a:r>
              <a:rPr lang="en-US" sz="1800" b="1" dirty="0">
                <a:solidFill>
                  <a:srgbClr val="002060"/>
                </a:solidFill>
                <a:latin typeface="NikoshBAN" pitchFamily="2" charset="0"/>
                <a:cs typeface="NikoshBAN" pitchFamily="2" charset="0"/>
              </a:rPr>
              <a:t>”, </a:t>
            </a:r>
          </a:p>
          <a:p>
            <a:r>
              <a:rPr lang="en-US" sz="1800" b="1" dirty="0" smtClean="0">
                <a:solidFill>
                  <a:srgbClr val="002060"/>
                </a:solidFill>
                <a:latin typeface="NikoshBAN" pitchFamily="2" charset="0"/>
                <a:cs typeface="NikoshBAN" pitchFamily="2" charset="0"/>
              </a:rPr>
              <a:t>                                                    </a:t>
            </a:r>
            <a:r>
              <a:rPr lang="en-US" sz="1800" b="1" dirty="0" err="1" smtClean="0">
                <a:solidFill>
                  <a:srgbClr val="002060"/>
                </a:solidFill>
                <a:latin typeface="NikoshBAN" pitchFamily="2" charset="0"/>
                <a:cs typeface="NikoshBAN" pitchFamily="2" charset="0"/>
              </a:rPr>
              <a:t>জালিলা</a:t>
            </a:r>
            <a:r>
              <a:rPr lang="en-US" sz="1800" b="1" dirty="0" smtClean="0">
                <a:solidFill>
                  <a:srgbClr val="002060"/>
                </a:solidFill>
                <a:latin typeface="NikoshBAN" pitchFamily="2" charset="0"/>
                <a:cs typeface="NikoshBAN" pitchFamily="2" charset="0"/>
              </a:rPr>
              <a:t>  </a:t>
            </a:r>
            <a:r>
              <a:rPr lang="en-US" sz="1800" b="1" dirty="0" err="1">
                <a:solidFill>
                  <a:srgbClr val="002060"/>
                </a:solidFill>
                <a:latin typeface="NikoshBAN" pitchFamily="2" charset="0"/>
                <a:cs typeface="NikoshBAN" pitchFamily="2" charset="0"/>
              </a:rPr>
              <a:t>বেগম</a:t>
            </a:r>
            <a:r>
              <a:rPr lang="en-US" sz="1800" b="1" dirty="0">
                <a:solidFill>
                  <a:srgbClr val="002060"/>
                </a:solidFill>
                <a:latin typeface="NikoshBAN" pitchFamily="2" charset="0"/>
                <a:cs typeface="NikoshBAN" pitchFamily="2" charset="0"/>
              </a:rPr>
              <a:t>, </a:t>
            </a:r>
            <a:r>
              <a:rPr lang="en-US" sz="1800" b="1" dirty="0" err="1">
                <a:solidFill>
                  <a:srgbClr val="002060"/>
                </a:solidFill>
                <a:latin typeface="NikoshBAN" pitchFamily="2" charset="0"/>
                <a:cs typeface="NikoshBAN" pitchFamily="2" charset="0"/>
              </a:rPr>
              <a:t>প্রভাষক</a:t>
            </a:r>
            <a:r>
              <a:rPr lang="en-US" sz="1800" b="1" dirty="0">
                <a:solidFill>
                  <a:srgbClr val="002060"/>
                </a:solidFill>
                <a:latin typeface="NikoshBAN" pitchFamily="2" charset="0"/>
                <a:cs typeface="NikoshBAN" pitchFamily="2" charset="0"/>
              </a:rPr>
              <a:t>(</a:t>
            </a:r>
            <a:r>
              <a:rPr lang="en-US" sz="1800" b="1" dirty="0" err="1">
                <a:solidFill>
                  <a:srgbClr val="002060"/>
                </a:solidFill>
                <a:latin typeface="NikoshBAN" pitchFamily="2" charset="0"/>
                <a:cs typeface="NikoshBAN" pitchFamily="2" charset="0"/>
              </a:rPr>
              <a:t>বাংলা</a:t>
            </a:r>
            <a:r>
              <a:rPr lang="en-US" sz="1800" b="1" dirty="0">
                <a:solidFill>
                  <a:srgbClr val="002060"/>
                </a:solidFill>
                <a:latin typeface="NikoshBAN" pitchFamily="2" charset="0"/>
                <a:cs typeface="NikoshBAN" pitchFamily="2" charset="0"/>
              </a:rPr>
              <a:t>)</a:t>
            </a:r>
            <a:endParaRPr lang="en-US" b="1" dirty="0">
              <a:solidFill>
                <a:srgbClr val="002060"/>
              </a:solidFill>
            </a:endParaRPr>
          </a:p>
        </p:txBody>
      </p:sp>
      <p:pic>
        <p:nvPicPr>
          <p:cNvPr id="14" name="Picture 2" descr="C:\Users\RRRR\Desktop\120880750_3446773208692170_128745008853118947_n.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4948" y="6074773"/>
            <a:ext cx="634933" cy="783227"/>
          </a:xfrm>
          <a:prstGeom prst="rect">
            <a:avLst/>
          </a:prstGeom>
          <a:noFill/>
          <a:extLst/>
        </p:spPr>
      </p:pic>
    </p:spTree>
    <p:extLst>
      <p:ext uri="{BB962C8B-B14F-4D97-AF65-F5344CB8AC3E}">
        <p14:creationId xmlns:p14="http://schemas.microsoft.com/office/powerpoint/2010/main" val="1389145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circle(in)">
                                      <p:cBhvr>
                                        <p:cTn id="10" dur="2000"/>
                                        <p:tgtEl>
                                          <p:spTgt spid="12"/>
                                        </p:tgtEl>
                                      </p:cBhvr>
                                    </p:animEffect>
                                  </p:childTnLst>
                                </p:cTn>
                              </p:par>
                              <p:par>
                                <p:cTn id="11" presetID="6" presetClass="entr" presetSubtype="16"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circle(in)">
                                      <p:cBhvr>
                                        <p:cTn id="13"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2" grpId="0"/>
      <p:bldP spid="1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nip Single Corner Rectangle 4"/>
          <p:cNvSpPr/>
          <p:nvPr/>
        </p:nvSpPr>
        <p:spPr>
          <a:xfrm>
            <a:off x="152400" y="1981200"/>
            <a:ext cx="9128760" cy="4191000"/>
          </a:xfrm>
          <a:prstGeom prst="snip1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nip Single Corner Rectangle 2"/>
          <p:cNvSpPr/>
          <p:nvPr/>
        </p:nvSpPr>
        <p:spPr>
          <a:xfrm>
            <a:off x="152400" y="455508"/>
            <a:ext cx="9128760" cy="1219200"/>
          </a:xfrm>
          <a:prstGeom prst="snip1Rect">
            <a:avLst/>
          </a:prstGeom>
          <a:noFill/>
          <a:ln>
            <a:solidFill>
              <a:srgbClr val="FF0000"/>
            </a:solidFill>
          </a:ln>
          <a:effectLst>
            <a:glow rad="1016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40030" y="2286000"/>
            <a:ext cx="8641080" cy="3581400"/>
          </a:xfrm>
        </p:spPr>
        <p:txBody>
          <a:bodyPr>
            <a:normAutofit fontScale="90000"/>
          </a:bodyPr>
          <a:lstStyle/>
          <a:p>
            <a:pPr algn="l"/>
            <a:r>
              <a:rPr lang="en-US" sz="2600" dirty="0" err="1"/>
              <a:t>প্রত্যেক</a:t>
            </a:r>
            <a:r>
              <a:rPr lang="en-US" sz="2600" dirty="0"/>
              <a:t> </a:t>
            </a:r>
            <a:r>
              <a:rPr lang="en-US" sz="2600" dirty="0" err="1"/>
              <a:t>ভাষারই</a:t>
            </a:r>
            <a:r>
              <a:rPr lang="en-US" sz="2600" dirty="0"/>
              <a:t> </a:t>
            </a:r>
            <a:r>
              <a:rPr lang="en-US" sz="2600" dirty="0" err="1"/>
              <a:t>চারটি</a:t>
            </a:r>
            <a:r>
              <a:rPr lang="en-US" sz="2600" dirty="0"/>
              <a:t> </a:t>
            </a:r>
            <a:r>
              <a:rPr lang="en-US" sz="2600" dirty="0" err="1"/>
              <a:t>মৌলিক</a:t>
            </a:r>
            <a:r>
              <a:rPr lang="en-US" sz="2600" dirty="0"/>
              <a:t> </a:t>
            </a:r>
            <a:r>
              <a:rPr lang="en-US" sz="2600" dirty="0" err="1"/>
              <a:t>অংশ</a:t>
            </a:r>
            <a:r>
              <a:rPr lang="en-US" sz="2600" dirty="0"/>
              <a:t> </a:t>
            </a:r>
            <a:r>
              <a:rPr lang="en-US" sz="2600" dirty="0" err="1"/>
              <a:t>থাকে</a:t>
            </a:r>
            <a:r>
              <a:rPr lang="en-US" sz="2600" dirty="0"/>
              <a:t>। </a:t>
            </a:r>
            <a:r>
              <a:rPr lang="en-US" sz="2600" dirty="0" err="1"/>
              <a:t>যেমন</a:t>
            </a:r>
            <a:r>
              <a:rPr lang="en-US" sz="2600" dirty="0"/>
              <a:t>-</a:t>
            </a:r>
            <a:br>
              <a:rPr lang="en-US" sz="2600" dirty="0"/>
            </a:br>
            <a:r>
              <a:rPr lang="en-US" sz="2600" dirty="0"/>
              <a:t>১.ধ্বনি</a:t>
            </a:r>
            <a:br>
              <a:rPr lang="en-US" sz="2600" dirty="0"/>
            </a:br>
            <a:r>
              <a:rPr lang="en-US" sz="2600" dirty="0"/>
              <a:t>২. </a:t>
            </a:r>
            <a:r>
              <a:rPr lang="en-US" sz="2600" dirty="0" err="1"/>
              <a:t>শব্দ</a:t>
            </a:r>
            <a:r>
              <a:rPr lang="en-US" sz="2600" dirty="0"/>
              <a:t/>
            </a:r>
            <a:br>
              <a:rPr lang="en-US" sz="2600" dirty="0"/>
            </a:br>
            <a:r>
              <a:rPr lang="en-US" sz="2600" dirty="0"/>
              <a:t>৩.বাক্য </a:t>
            </a:r>
            <a:br>
              <a:rPr lang="en-US" sz="2600" dirty="0"/>
            </a:br>
            <a:r>
              <a:rPr lang="en-US" sz="2600" dirty="0"/>
              <a:t>৪.অর্থ।</a:t>
            </a:r>
            <a:br>
              <a:rPr lang="en-US" sz="2600" dirty="0"/>
            </a:br>
            <a:r>
              <a:rPr lang="en-US" sz="2600" dirty="0" err="1"/>
              <a:t>সব</a:t>
            </a:r>
            <a:r>
              <a:rPr lang="en-US" sz="2600" dirty="0"/>
              <a:t> </a:t>
            </a:r>
            <a:r>
              <a:rPr lang="en-US" sz="2600" dirty="0" err="1"/>
              <a:t>ভাষার</a:t>
            </a:r>
            <a:r>
              <a:rPr lang="en-US" sz="2600" dirty="0"/>
              <a:t> </a:t>
            </a:r>
            <a:r>
              <a:rPr lang="en-US" sz="2600" dirty="0" err="1"/>
              <a:t>ব্যাকরণেই</a:t>
            </a:r>
            <a:r>
              <a:rPr lang="en-US" sz="2600" dirty="0"/>
              <a:t>  </a:t>
            </a:r>
            <a:r>
              <a:rPr lang="en-US" sz="2600" dirty="0" err="1"/>
              <a:t>প্রধানত</a:t>
            </a:r>
            <a:r>
              <a:rPr lang="en-US" sz="2600" dirty="0"/>
              <a:t> </a:t>
            </a:r>
            <a:r>
              <a:rPr lang="en-US" sz="2600" dirty="0" err="1"/>
              <a:t>নিম্নলিখিত</a:t>
            </a:r>
            <a:r>
              <a:rPr lang="en-US" sz="2600" dirty="0"/>
              <a:t> </a:t>
            </a:r>
            <a:r>
              <a:rPr lang="en-US" sz="2600" dirty="0" err="1"/>
              <a:t>চারটি</a:t>
            </a:r>
            <a:r>
              <a:rPr lang="en-US" sz="2600" dirty="0"/>
              <a:t> </a:t>
            </a:r>
            <a:r>
              <a:rPr lang="en-US" sz="2600" dirty="0" err="1"/>
              <a:t>বিষয়ে</a:t>
            </a:r>
            <a:r>
              <a:rPr lang="en-US" sz="2600" dirty="0"/>
              <a:t> </a:t>
            </a:r>
            <a:r>
              <a:rPr lang="en-US" sz="2600" dirty="0" err="1"/>
              <a:t>আলোচনা</a:t>
            </a:r>
            <a:r>
              <a:rPr lang="en-US" sz="2600" dirty="0"/>
              <a:t> </a:t>
            </a:r>
            <a:r>
              <a:rPr lang="en-US" sz="2600" dirty="0" err="1"/>
              <a:t>করা</a:t>
            </a:r>
            <a:r>
              <a:rPr lang="en-US" sz="2600" dirty="0"/>
              <a:t> </a:t>
            </a:r>
            <a:r>
              <a:rPr lang="en-US" sz="2600" dirty="0" err="1"/>
              <a:t>হয়</a:t>
            </a:r>
            <a:r>
              <a:rPr lang="en-US" sz="2600" dirty="0"/>
              <a:t>-</a:t>
            </a:r>
            <a:br>
              <a:rPr lang="en-US" sz="2600" dirty="0"/>
            </a:br>
            <a:r>
              <a:rPr lang="en-US" sz="2600" dirty="0"/>
              <a:t>১. </a:t>
            </a:r>
            <a:r>
              <a:rPr lang="en-US" sz="2600" dirty="0" err="1"/>
              <a:t>ধ্বনিতত্ত্ব</a:t>
            </a:r>
            <a:r>
              <a:rPr lang="en-US" sz="2600" dirty="0"/>
              <a:t/>
            </a:r>
            <a:br>
              <a:rPr lang="en-US" sz="2600" dirty="0"/>
            </a:br>
            <a:r>
              <a:rPr lang="en-US" sz="2600" dirty="0"/>
              <a:t> </a:t>
            </a:r>
            <a:r>
              <a:rPr lang="en-US" sz="2600" dirty="0" smtClean="0"/>
              <a:t>২</a:t>
            </a:r>
            <a:r>
              <a:rPr lang="en-US" sz="2600" dirty="0"/>
              <a:t>. </a:t>
            </a:r>
            <a:r>
              <a:rPr lang="en-US" sz="2600" dirty="0" err="1"/>
              <a:t>শব্দতত্ত্ব</a:t>
            </a:r>
            <a:r>
              <a:rPr lang="en-US" sz="2600" dirty="0"/>
              <a:t> </a:t>
            </a:r>
            <a:r>
              <a:rPr lang="en-US" sz="2600" dirty="0" err="1"/>
              <a:t>বা</a:t>
            </a:r>
            <a:r>
              <a:rPr lang="en-US" sz="2600" dirty="0"/>
              <a:t> </a:t>
            </a:r>
            <a:r>
              <a:rPr lang="en-US" sz="2600" dirty="0" err="1"/>
              <a:t>রূপতত্ত্ব</a:t>
            </a:r>
            <a:r>
              <a:rPr lang="en-US" sz="2600" dirty="0"/>
              <a:t> </a:t>
            </a:r>
            <a:br>
              <a:rPr lang="en-US" sz="2600" dirty="0"/>
            </a:br>
            <a:r>
              <a:rPr lang="en-US" sz="2600" dirty="0" smtClean="0"/>
              <a:t>৩</a:t>
            </a:r>
            <a:r>
              <a:rPr lang="en-US" sz="2600" dirty="0"/>
              <a:t>. </a:t>
            </a:r>
            <a:r>
              <a:rPr lang="en-US" sz="2600" dirty="0" err="1"/>
              <a:t>বাক্যতত্ত্ব</a:t>
            </a:r>
            <a:r>
              <a:rPr lang="en-US" sz="2600" dirty="0"/>
              <a:t> </a:t>
            </a:r>
            <a:r>
              <a:rPr lang="en-US" sz="2600" dirty="0" err="1"/>
              <a:t>বা</a:t>
            </a:r>
            <a:r>
              <a:rPr lang="en-US" sz="2600" dirty="0"/>
              <a:t> </a:t>
            </a:r>
            <a:r>
              <a:rPr lang="en-US" sz="2600" dirty="0" err="1"/>
              <a:t>পদক্রম</a:t>
            </a:r>
            <a:r>
              <a:rPr lang="en-US" sz="2600" dirty="0"/>
              <a:t> </a:t>
            </a:r>
            <a:r>
              <a:rPr lang="en-US" sz="2600" dirty="0" err="1"/>
              <a:t>এবং</a:t>
            </a:r>
            <a:r>
              <a:rPr lang="en-US" sz="2600" dirty="0"/>
              <a:t> </a:t>
            </a:r>
            <a:br>
              <a:rPr lang="en-US" sz="2600" dirty="0"/>
            </a:br>
            <a:r>
              <a:rPr lang="en-US" sz="2600" dirty="0"/>
              <a:t>৪. </a:t>
            </a:r>
            <a:r>
              <a:rPr lang="en-US" sz="2600" dirty="0" err="1"/>
              <a:t>অর্থতত্ত্ব</a:t>
            </a:r>
            <a:r>
              <a:rPr lang="en-US" sz="2600" dirty="0"/>
              <a:t/>
            </a:r>
            <a:br>
              <a:rPr lang="en-US" sz="2600" dirty="0"/>
            </a:br>
            <a:r>
              <a:rPr lang="en-US" sz="2600" dirty="0"/>
              <a:t>এ </a:t>
            </a:r>
            <a:r>
              <a:rPr lang="en-US" sz="2600" dirty="0" err="1"/>
              <a:t>ছাড়া</a:t>
            </a:r>
            <a:r>
              <a:rPr lang="en-US" sz="2600" dirty="0"/>
              <a:t> </a:t>
            </a:r>
            <a:r>
              <a:rPr lang="en-US" sz="2600" dirty="0" err="1"/>
              <a:t>অভিধানতত্ত্ব</a:t>
            </a:r>
            <a:r>
              <a:rPr lang="en-US" sz="2600" dirty="0"/>
              <a:t> </a:t>
            </a:r>
            <a:r>
              <a:rPr lang="en-US" sz="2600" dirty="0" err="1"/>
              <a:t>ছন্দ</a:t>
            </a:r>
            <a:r>
              <a:rPr lang="en-US" sz="2600" dirty="0"/>
              <a:t> ও </a:t>
            </a:r>
            <a:r>
              <a:rPr lang="en-US" sz="2600" dirty="0" err="1"/>
              <a:t>অলংকার</a:t>
            </a:r>
            <a:r>
              <a:rPr lang="en-US" sz="2600" dirty="0"/>
              <a:t> </a:t>
            </a:r>
            <a:r>
              <a:rPr lang="en-US" sz="2600" dirty="0" err="1"/>
              <a:t>প্রভৃতি</a:t>
            </a:r>
            <a:r>
              <a:rPr lang="en-US" sz="2600" dirty="0"/>
              <a:t> ও </a:t>
            </a:r>
            <a:r>
              <a:rPr lang="en-US" sz="2600" dirty="0" err="1"/>
              <a:t>ব্যাকরণের</a:t>
            </a:r>
            <a:r>
              <a:rPr lang="en-US" sz="2600" dirty="0"/>
              <a:t> </a:t>
            </a:r>
            <a:r>
              <a:rPr lang="en-US" sz="2600" dirty="0" err="1"/>
              <a:t>আলোচ্য</a:t>
            </a:r>
            <a:r>
              <a:rPr lang="en-US" sz="2600" dirty="0"/>
              <a:t> </a:t>
            </a:r>
            <a:r>
              <a:rPr lang="en-US" sz="2600" dirty="0" err="1"/>
              <a:t>বিষয়</a:t>
            </a:r>
            <a:r>
              <a:rPr lang="en-US" sz="2600" dirty="0"/>
              <a:t>।</a:t>
            </a:r>
          </a:p>
        </p:txBody>
      </p:sp>
      <p:sp>
        <p:nvSpPr>
          <p:cNvPr id="4" name="Title 1"/>
          <p:cNvSpPr txBox="1">
            <a:spLocks/>
          </p:cNvSpPr>
          <p:nvPr/>
        </p:nvSpPr>
        <p:spPr>
          <a:xfrm>
            <a:off x="152400" y="152400"/>
            <a:ext cx="9128760" cy="1676400"/>
          </a:xfrm>
          <a:prstGeom prst="rect">
            <a:avLst/>
          </a:prstGeom>
          <a:noFill/>
        </p:spPr>
        <p:txBody>
          <a:bodyPr vert="horz" lIns="96657" tIns="48327" rIns="96657" bIns="48327"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b="1" dirty="0" err="1" smtClean="0"/>
              <a:t>বাংলা</a:t>
            </a:r>
            <a:r>
              <a:rPr lang="en-US" b="1" dirty="0" smtClean="0"/>
              <a:t> </a:t>
            </a:r>
            <a:r>
              <a:rPr lang="en-US" b="1" dirty="0" err="1" smtClean="0"/>
              <a:t>ব্যাকরণের</a:t>
            </a:r>
            <a:r>
              <a:rPr lang="en-US" b="1" dirty="0" smtClean="0"/>
              <a:t> </a:t>
            </a:r>
            <a:r>
              <a:rPr lang="en-US" b="1" dirty="0" err="1" smtClean="0"/>
              <a:t>আলোচ্য</a:t>
            </a:r>
            <a:r>
              <a:rPr lang="en-US" b="1" dirty="0" smtClean="0"/>
              <a:t> বিষয়-১</a:t>
            </a:r>
            <a:endParaRPr lang="en-US" b="1" dirty="0"/>
          </a:p>
        </p:txBody>
      </p:sp>
      <p:grpSp>
        <p:nvGrpSpPr>
          <p:cNvPr id="8" name="Group 7"/>
          <p:cNvGrpSpPr/>
          <p:nvPr/>
        </p:nvGrpSpPr>
        <p:grpSpPr>
          <a:xfrm>
            <a:off x="152400" y="6248400"/>
            <a:ext cx="9220200" cy="796888"/>
            <a:chOff x="152400" y="6248400"/>
            <a:chExt cx="9220200" cy="1066800"/>
          </a:xfrm>
        </p:grpSpPr>
        <p:sp>
          <p:nvSpPr>
            <p:cNvPr id="6" name="Snip Single Corner Rectangle 5"/>
            <p:cNvSpPr/>
            <p:nvPr/>
          </p:nvSpPr>
          <p:spPr>
            <a:xfrm>
              <a:off x="152400" y="6248400"/>
              <a:ext cx="9220200" cy="1066800"/>
            </a:xfrm>
            <a:prstGeom prst="snip1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800" dirty="0" smtClean="0">
                  <a:latin typeface="NikoshBAN" pitchFamily="2" charset="0"/>
                  <a:cs typeface="NikoshBAN" pitchFamily="2" charset="0"/>
                </a:rPr>
                <a:t>                                 </a:t>
              </a:r>
              <a:r>
                <a:rPr lang="en-US" sz="1800" b="1" dirty="0" err="1">
                  <a:solidFill>
                    <a:srgbClr val="002060"/>
                  </a:solidFill>
                  <a:latin typeface="NikoshBAN" pitchFamily="2" charset="0"/>
                  <a:cs typeface="NikoshBAN" pitchFamily="2" charset="0"/>
                </a:rPr>
                <a:t>শালগাঁও</a:t>
              </a:r>
              <a:r>
                <a:rPr lang="en-US" sz="1800" b="1" dirty="0">
                  <a:solidFill>
                    <a:srgbClr val="002060"/>
                  </a:solidFill>
                  <a:latin typeface="NikoshBAN" pitchFamily="2" charset="0"/>
                  <a:cs typeface="NikoshBAN" pitchFamily="2" charset="0"/>
                </a:rPr>
                <a:t> </a:t>
              </a:r>
              <a:r>
                <a:rPr lang="en-US" sz="1800" b="1" dirty="0" err="1">
                  <a:solidFill>
                    <a:srgbClr val="002060"/>
                  </a:solidFill>
                  <a:latin typeface="NikoshBAN" pitchFamily="2" charset="0"/>
                  <a:cs typeface="NikoshBAN" pitchFamily="2" charset="0"/>
                </a:rPr>
                <a:t>কালিসীমা</a:t>
              </a:r>
              <a:r>
                <a:rPr lang="en-US" sz="1800" b="1" dirty="0">
                  <a:solidFill>
                    <a:srgbClr val="002060"/>
                  </a:solidFill>
                  <a:latin typeface="NikoshBAN" pitchFamily="2" charset="0"/>
                  <a:cs typeface="NikoshBAN" pitchFamily="2" charset="0"/>
                </a:rPr>
                <a:t> </a:t>
              </a:r>
              <a:r>
                <a:rPr lang="en-US" sz="1800" b="1" dirty="0" err="1">
                  <a:solidFill>
                    <a:srgbClr val="002060"/>
                  </a:solidFill>
                  <a:latin typeface="NikoshBAN" pitchFamily="2" charset="0"/>
                  <a:cs typeface="NikoshBAN" pitchFamily="2" charset="0"/>
                </a:rPr>
                <a:t>স্কুল</a:t>
              </a:r>
              <a:r>
                <a:rPr lang="en-US" sz="1800" b="1" dirty="0">
                  <a:solidFill>
                    <a:srgbClr val="002060"/>
                  </a:solidFill>
                  <a:latin typeface="NikoshBAN" pitchFamily="2" charset="0"/>
                  <a:cs typeface="NikoshBAN" pitchFamily="2" charset="0"/>
                </a:rPr>
                <a:t> </a:t>
              </a:r>
              <a:r>
                <a:rPr lang="en-US" sz="1800" b="1" dirty="0" err="1">
                  <a:solidFill>
                    <a:srgbClr val="002060"/>
                  </a:solidFill>
                  <a:latin typeface="NikoshBAN" pitchFamily="2" charset="0"/>
                  <a:cs typeface="NikoshBAN" pitchFamily="2" charset="0"/>
                </a:rPr>
                <a:t>এন্ড</a:t>
              </a:r>
              <a:r>
                <a:rPr lang="en-US" sz="1800" b="1" dirty="0">
                  <a:solidFill>
                    <a:srgbClr val="002060"/>
                  </a:solidFill>
                  <a:latin typeface="NikoshBAN" pitchFamily="2" charset="0"/>
                  <a:cs typeface="NikoshBAN" pitchFamily="2" charset="0"/>
                </a:rPr>
                <a:t> </a:t>
              </a:r>
              <a:r>
                <a:rPr lang="en-US" sz="1800" b="1" dirty="0" err="1">
                  <a:solidFill>
                    <a:srgbClr val="002060"/>
                  </a:solidFill>
                  <a:latin typeface="NikoshBAN" pitchFamily="2" charset="0"/>
                  <a:cs typeface="NikoshBAN" pitchFamily="2" charset="0"/>
                </a:rPr>
                <a:t>কলেজ</a:t>
              </a:r>
              <a:r>
                <a:rPr lang="en-US" sz="1800" b="1" dirty="0">
                  <a:solidFill>
                    <a:srgbClr val="002060"/>
                  </a:solidFill>
                  <a:latin typeface="NikoshBAN" pitchFamily="2" charset="0"/>
                  <a:cs typeface="NikoshBAN" pitchFamily="2" charset="0"/>
                </a:rPr>
                <a:t>, </a:t>
              </a:r>
              <a:r>
                <a:rPr lang="en-US" sz="1800" b="1" dirty="0" err="1">
                  <a:solidFill>
                    <a:srgbClr val="002060"/>
                  </a:solidFill>
                  <a:latin typeface="NikoshBAN" pitchFamily="2" charset="0"/>
                  <a:cs typeface="NikoshBAN" pitchFamily="2" charset="0"/>
                </a:rPr>
                <a:t>ব্রাহ্মণবাড়িয়া</a:t>
              </a:r>
              <a:r>
                <a:rPr lang="en-US" sz="1800" b="1" dirty="0">
                  <a:solidFill>
                    <a:srgbClr val="002060"/>
                  </a:solidFill>
                  <a:latin typeface="NikoshBAN" pitchFamily="2" charset="0"/>
                  <a:cs typeface="NikoshBAN" pitchFamily="2" charset="0"/>
                </a:rPr>
                <a:t>।  “</a:t>
              </a:r>
              <a:r>
                <a:rPr lang="en-US" sz="1800" b="1" dirty="0" err="1">
                  <a:solidFill>
                    <a:srgbClr val="002060"/>
                  </a:solidFill>
                  <a:latin typeface="NikoshBAN" pitchFamily="2" charset="0"/>
                  <a:cs typeface="NikoshBAN" pitchFamily="2" charset="0"/>
                </a:rPr>
                <a:t>অনলাইন</a:t>
              </a:r>
              <a:r>
                <a:rPr lang="en-US" sz="1800" b="1" dirty="0">
                  <a:solidFill>
                    <a:srgbClr val="002060"/>
                  </a:solidFill>
                  <a:latin typeface="NikoshBAN" pitchFamily="2" charset="0"/>
                  <a:cs typeface="NikoshBAN" pitchFamily="2" charset="0"/>
                </a:rPr>
                <a:t> </a:t>
              </a:r>
              <a:r>
                <a:rPr lang="en-US" sz="1800" b="1" dirty="0" err="1">
                  <a:solidFill>
                    <a:srgbClr val="002060"/>
                  </a:solidFill>
                  <a:latin typeface="NikoshBAN" pitchFamily="2" charset="0"/>
                  <a:cs typeface="NikoshBAN" pitchFamily="2" charset="0"/>
                </a:rPr>
                <a:t>ক্লাস</a:t>
              </a:r>
              <a:r>
                <a:rPr lang="en-US" sz="1800" b="1" dirty="0">
                  <a:solidFill>
                    <a:srgbClr val="002060"/>
                  </a:solidFill>
                  <a:latin typeface="NikoshBAN" pitchFamily="2" charset="0"/>
                  <a:cs typeface="NikoshBAN" pitchFamily="2" charset="0"/>
                </a:rPr>
                <a:t>”, </a:t>
              </a:r>
            </a:p>
            <a:p>
              <a:r>
                <a:rPr lang="en-US" sz="1800" b="1" dirty="0" smtClean="0">
                  <a:solidFill>
                    <a:srgbClr val="002060"/>
                  </a:solidFill>
                  <a:latin typeface="NikoshBAN" pitchFamily="2" charset="0"/>
                  <a:cs typeface="NikoshBAN" pitchFamily="2" charset="0"/>
                </a:rPr>
                <a:t>                                                    </a:t>
              </a:r>
              <a:r>
                <a:rPr lang="en-US" sz="1800" b="1" dirty="0" err="1" smtClean="0">
                  <a:solidFill>
                    <a:srgbClr val="002060"/>
                  </a:solidFill>
                  <a:latin typeface="NikoshBAN" pitchFamily="2" charset="0"/>
                  <a:cs typeface="NikoshBAN" pitchFamily="2" charset="0"/>
                </a:rPr>
                <a:t>জালিলা</a:t>
              </a:r>
              <a:r>
                <a:rPr lang="en-US" sz="1800" b="1" dirty="0" smtClean="0">
                  <a:solidFill>
                    <a:srgbClr val="002060"/>
                  </a:solidFill>
                  <a:latin typeface="NikoshBAN" pitchFamily="2" charset="0"/>
                  <a:cs typeface="NikoshBAN" pitchFamily="2" charset="0"/>
                </a:rPr>
                <a:t>  </a:t>
              </a:r>
              <a:r>
                <a:rPr lang="en-US" sz="1800" b="1" dirty="0" err="1">
                  <a:solidFill>
                    <a:srgbClr val="002060"/>
                  </a:solidFill>
                  <a:latin typeface="NikoshBAN" pitchFamily="2" charset="0"/>
                  <a:cs typeface="NikoshBAN" pitchFamily="2" charset="0"/>
                </a:rPr>
                <a:t>বেগম</a:t>
              </a:r>
              <a:r>
                <a:rPr lang="en-US" sz="1800" b="1" dirty="0">
                  <a:solidFill>
                    <a:srgbClr val="002060"/>
                  </a:solidFill>
                  <a:latin typeface="NikoshBAN" pitchFamily="2" charset="0"/>
                  <a:cs typeface="NikoshBAN" pitchFamily="2" charset="0"/>
                </a:rPr>
                <a:t>, </a:t>
              </a:r>
              <a:r>
                <a:rPr lang="en-US" sz="1800" b="1" dirty="0" err="1">
                  <a:solidFill>
                    <a:srgbClr val="002060"/>
                  </a:solidFill>
                  <a:latin typeface="NikoshBAN" pitchFamily="2" charset="0"/>
                  <a:cs typeface="NikoshBAN" pitchFamily="2" charset="0"/>
                </a:rPr>
                <a:t>প্রভাষক</a:t>
              </a:r>
              <a:r>
                <a:rPr lang="en-US" sz="1800" b="1" dirty="0">
                  <a:solidFill>
                    <a:srgbClr val="002060"/>
                  </a:solidFill>
                  <a:latin typeface="NikoshBAN" pitchFamily="2" charset="0"/>
                  <a:cs typeface="NikoshBAN" pitchFamily="2" charset="0"/>
                </a:rPr>
                <a:t>(</a:t>
              </a:r>
              <a:r>
                <a:rPr lang="en-US" sz="1800" b="1" dirty="0" err="1">
                  <a:solidFill>
                    <a:srgbClr val="002060"/>
                  </a:solidFill>
                  <a:latin typeface="NikoshBAN" pitchFamily="2" charset="0"/>
                  <a:cs typeface="NikoshBAN" pitchFamily="2" charset="0"/>
                </a:rPr>
                <a:t>বাংলা</a:t>
              </a:r>
              <a:r>
                <a:rPr lang="en-US" sz="1800" b="1" dirty="0">
                  <a:solidFill>
                    <a:srgbClr val="002060"/>
                  </a:solidFill>
                  <a:latin typeface="NikoshBAN" pitchFamily="2" charset="0"/>
                  <a:cs typeface="NikoshBAN" pitchFamily="2" charset="0"/>
                </a:rPr>
                <a:t>)</a:t>
              </a:r>
              <a:endParaRPr lang="en-US" b="1" dirty="0">
                <a:solidFill>
                  <a:srgbClr val="002060"/>
                </a:solidFill>
              </a:endParaRPr>
            </a:p>
          </p:txBody>
        </p:sp>
        <p:pic>
          <p:nvPicPr>
            <p:cNvPr id="7" name="Picture 2" descr="C:\Users\RRRR\Desktop\120880750_3446773208692170_128745008853118947_n.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4948" y="6393180"/>
              <a:ext cx="765096" cy="777240"/>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432116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circle(in)">
                                      <p:cBhvr>
                                        <p:cTn id="10" dur="2000"/>
                                        <p:tgtEl>
                                          <p:spTgt spid="5"/>
                                        </p:tgtEl>
                                      </p:cBhvr>
                                    </p:animEffect>
                                  </p:childTnLst>
                                </p:cTn>
                              </p:par>
                              <p:par>
                                <p:cTn id="11" presetID="6" presetClass="entr" presetSubtype="16" fill="hold"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circle(in)">
                                      <p:cBhvr>
                                        <p:cTn id="13"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304800" y="76200"/>
            <a:ext cx="9096374" cy="685800"/>
          </a:xfrm>
          <a:prstGeom prst="roundRect">
            <a:avLst/>
          </a:prstGeom>
          <a:solidFill>
            <a:srgbClr val="A80858"/>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00075" y="685800"/>
            <a:ext cx="8241030" cy="76200"/>
          </a:xfrm>
        </p:spPr>
        <p:txBody>
          <a:bodyPr>
            <a:noAutofit/>
          </a:bodyPr>
          <a:lstStyle/>
          <a:p>
            <a:pPr algn="l"/>
            <a:r>
              <a:rPr lang="en-US" sz="3200" b="1" dirty="0" err="1"/>
              <a:t>বাংলা</a:t>
            </a:r>
            <a:r>
              <a:rPr lang="en-US" sz="3200" b="1" dirty="0"/>
              <a:t> </a:t>
            </a:r>
            <a:r>
              <a:rPr lang="en-US" sz="3200" b="1" dirty="0" err="1"/>
              <a:t>ব্যাকরণের</a:t>
            </a:r>
            <a:r>
              <a:rPr lang="en-US" sz="3200" b="1" dirty="0"/>
              <a:t> </a:t>
            </a:r>
            <a:r>
              <a:rPr lang="en-US" sz="3200" b="1" dirty="0" err="1"/>
              <a:t>আলোচ্য</a:t>
            </a:r>
            <a:r>
              <a:rPr lang="en-US" sz="3200" b="1" dirty="0"/>
              <a:t> </a:t>
            </a:r>
            <a:r>
              <a:rPr lang="en-US" sz="3200" b="1" dirty="0" smtClean="0"/>
              <a:t>বিষয়-২</a:t>
            </a:r>
            <a:r>
              <a:rPr lang="en-US" sz="3200" dirty="0"/>
              <a:t/>
            </a:r>
            <a:br>
              <a:rPr lang="en-US" sz="3200" dirty="0"/>
            </a:br>
            <a:endParaRPr lang="en-US" sz="3200" dirty="0"/>
          </a:p>
        </p:txBody>
      </p:sp>
      <p:sp>
        <p:nvSpPr>
          <p:cNvPr id="4" name="Title 1"/>
          <p:cNvSpPr txBox="1">
            <a:spLocks/>
          </p:cNvSpPr>
          <p:nvPr/>
        </p:nvSpPr>
        <p:spPr>
          <a:xfrm>
            <a:off x="380999" y="1295400"/>
            <a:ext cx="9020175" cy="4419600"/>
          </a:xfrm>
          <a:prstGeom prst="rect">
            <a:avLst/>
          </a:prstGeom>
        </p:spPr>
        <p:style>
          <a:lnRef idx="2">
            <a:schemeClr val="accent6"/>
          </a:lnRef>
          <a:fillRef idx="1">
            <a:schemeClr val="lt1"/>
          </a:fillRef>
          <a:effectRef idx="0">
            <a:schemeClr val="accent6"/>
          </a:effectRef>
          <a:fontRef idx="minor">
            <a:schemeClr val="dk1"/>
          </a:fontRef>
        </p:style>
        <p:txBody>
          <a:bodyPr vert="horz" lIns="96657" tIns="48327" rIns="96657" bIns="48327"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r>
              <a:rPr lang="en-US" sz="1700" dirty="0"/>
              <a:t>১.</a:t>
            </a:r>
            <a:r>
              <a:rPr lang="en-US" sz="1700" b="1" dirty="0"/>
              <a:t>ধ্বনিতত্ত্বঃ</a:t>
            </a:r>
            <a:r>
              <a:rPr lang="en-US" sz="1700" dirty="0"/>
              <a:t> </a:t>
            </a:r>
            <a:r>
              <a:rPr lang="en-US" sz="1700" dirty="0" err="1"/>
              <a:t>ব্যাকরণের</a:t>
            </a:r>
            <a:r>
              <a:rPr lang="en-US" sz="1700" dirty="0"/>
              <a:t> </a:t>
            </a:r>
            <a:r>
              <a:rPr lang="en-US" sz="1700" dirty="0" err="1"/>
              <a:t>ধ্বনি</a:t>
            </a:r>
            <a:r>
              <a:rPr lang="en-US" sz="1700" dirty="0"/>
              <a:t> </a:t>
            </a:r>
            <a:r>
              <a:rPr lang="en-US" sz="1700" dirty="0" err="1"/>
              <a:t>বা</a:t>
            </a:r>
            <a:r>
              <a:rPr lang="en-US" sz="1700" dirty="0"/>
              <a:t> </a:t>
            </a:r>
            <a:r>
              <a:rPr lang="en-US" sz="1700" dirty="0" err="1" smtClean="0"/>
              <a:t>বর্ণের</a:t>
            </a:r>
            <a:r>
              <a:rPr lang="en-US" sz="1700" dirty="0" smtClean="0"/>
              <a:t> </a:t>
            </a:r>
            <a:r>
              <a:rPr lang="en-US" sz="1700" dirty="0" err="1"/>
              <a:t>আলোচনাকে</a:t>
            </a:r>
            <a:r>
              <a:rPr lang="en-US" sz="1700" dirty="0"/>
              <a:t> </a:t>
            </a:r>
            <a:r>
              <a:rPr lang="en-US" sz="1700" dirty="0" err="1"/>
              <a:t>বলে</a:t>
            </a:r>
            <a:r>
              <a:rPr lang="en-US" sz="1700" dirty="0"/>
              <a:t> </a:t>
            </a:r>
            <a:r>
              <a:rPr lang="en-US" sz="1700" dirty="0" err="1"/>
              <a:t>ধ্বনিতত্ত্ব</a:t>
            </a:r>
            <a:r>
              <a:rPr lang="en-US" sz="1700" dirty="0"/>
              <a:t>। </a:t>
            </a:r>
            <a:r>
              <a:rPr lang="en-US" sz="1700" dirty="0" err="1"/>
              <a:t>ধ্বনিতত্ত্বে</a:t>
            </a:r>
            <a:r>
              <a:rPr lang="en-US" sz="1700" dirty="0"/>
              <a:t> </a:t>
            </a:r>
            <a:r>
              <a:rPr lang="en-US" sz="1700" dirty="0" err="1"/>
              <a:t>আলোচ্য</a:t>
            </a:r>
            <a:r>
              <a:rPr lang="en-US" sz="1700" dirty="0"/>
              <a:t> </a:t>
            </a:r>
            <a:r>
              <a:rPr lang="en-US" sz="1700" dirty="0" err="1"/>
              <a:t>বিষয়</a:t>
            </a:r>
            <a:r>
              <a:rPr lang="en-US" sz="1700" dirty="0"/>
              <a:t> </a:t>
            </a:r>
            <a:r>
              <a:rPr lang="en-US" sz="1700" dirty="0" err="1"/>
              <a:t>হল</a:t>
            </a:r>
            <a:r>
              <a:rPr lang="en-US" sz="1700" dirty="0"/>
              <a:t>: </a:t>
            </a:r>
            <a:r>
              <a:rPr lang="en-US" sz="1700" dirty="0" err="1"/>
              <a:t>ধ্বনির</a:t>
            </a:r>
            <a:r>
              <a:rPr lang="en-US" sz="1700" dirty="0"/>
              <a:t> </a:t>
            </a:r>
            <a:r>
              <a:rPr lang="en-US" sz="1700" dirty="0" err="1"/>
              <a:t>উচ্চারণপ্রণালী</a:t>
            </a:r>
            <a:r>
              <a:rPr lang="en-US" sz="1700" dirty="0"/>
              <a:t>, </a:t>
            </a:r>
            <a:r>
              <a:rPr lang="en-US" sz="1700" dirty="0" err="1"/>
              <a:t>উচ্চারণের</a:t>
            </a:r>
            <a:r>
              <a:rPr lang="en-US" sz="1700" dirty="0"/>
              <a:t> </a:t>
            </a:r>
            <a:r>
              <a:rPr lang="en-US" sz="1700" dirty="0" err="1"/>
              <a:t>স্থান</a:t>
            </a:r>
            <a:r>
              <a:rPr lang="en-US" sz="1700" dirty="0"/>
              <a:t>, </a:t>
            </a:r>
            <a:r>
              <a:rPr lang="en-US" sz="1700" dirty="0" err="1"/>
              <a:t>ধ্বনির</a:t>
            </a:r>
            <a:r>
              <a:rPr lang="en-US" sz="1700" dirty="0"/>
              <a:t> </a:t>
            </a:r>
            <a:r>
              <a:rPr lang="en-US" sz="1700" dirty="0" err="1"/>
              <a:t>প্রতীক</a:t>
            </a:r>
            <a:r>
              <a:rPr lang="en-US" sz="1700" dirty="0"/>
              <a:t> </a:t>
            </a:r>
            <a:r>
              <a:rPr lang="en-US" sz="1700" dirty="0" err="1"/>
              <a:t>বা</a:t>
            </a:r>
            <a:r>
              <a:rPr lang="en-US" sz="1700" dirty="0"/>
              <a:t> </a:t>
            </a:r>
            <a:r>
              <a:rPr lang="en-US" sz="1700" dirty="0" err="1"/>
              <a:t>বর্ণের</a:t>
            </a:r>
            <a:r>
              <a:rPr lang="en-US" sz="1700" dirty="0"/>
              <a:t> </a:t>
            </a:r>
            <a:r>
              <a:rPr lang="en-US" sz="1700" dirty="0" err="1"/>
              <a:t>বিন্যাস</a:t>
            </a:r>
            <a:r>
              <a:rPr lang="en-US" sz="1700" dirty="0"/>
              <a:t>, </a:t>
            </a:r>
            <a:r>
              <a:rPr lang="en-US" sz="1700" dirty="0" err="1"/>
              <a:t>ধ্বনিসংযোগ</a:t>
            </a:r>
            <a:r>
              <a:rPr lang="en-US" sz="1700" dirty="0"/>
              <a:t> </a:t>
            </a:r>
            <a:r>
              <a:rPr lang="en-US" sz="1700" dirty="0" err="1"/>
              <a:t>বা</a:t>
            </a:r>
            <a:r>
              <a:rPr lang="en-US" sz="1700" dirty="0"/>
              <a:t> </a:t>
            </a:r>
            <a:r>
              <a:rPr lang="en-US" sz="1700" dirty="0" err="1"/>
              <a:t>সন্ধি</a:t>
            </a:r>
            <a:r>
              <a:rPr lang="en-US" sz="1700" dirty="0"/>
              <a:t>, </a:t>
            </a:r>
            <a:r>
              <a:rPr lang="en-US" sz="1700" dirty="0" err="1"/>
              <a:t>ধ্বনির</a:t>
            </a:r>
            <a:r>
              <a:rPr lang="en-US" sz="1700" dirty="0"/>
              <a:t> </a:t>
            </a:r>
            <a:r>
              <a:rPr lang="en-US" sz="1700" dirty="0" err="1"/>
              <a:t>পরিবর্তন</a:t>
            </a:r>
            <a:r>
              <a:rPr lang="en-US" sz="1700" dirty="0"/>
              <a:t> ও </a:t>
            </a:r>
            <a:r>
              <a:rPr lang="en-US" sz="1700" dirty="0" err="1"/>
              <a:t>লোপ</a:t>
            </a:r>
            <a:r>
              <a:rPr lang="en-US" sz="1700" dirty="0"/>
              <a:t>, </a:t>
            </a:r>
            <a:r>
              <a:rPr lang="en-US" sz="1700" dirty="0" err="1"/>
              <a:t>ণত্ব-ষত্ব</a:t>
            </a:r>
            <a:r>
              <a:rPr lang="en-US" sz="1700" dirty="0"/>
              <a:t> </a:t>
            </a:r>
            <a:r>
              <a:rPr lang="en-US" sz="1700" dirty="0" err="1"/>
              <a:t>বিধান</a:t>
            </a:r>
            <a:r>
              <a:rPr lang="en-US" sz="1700" dirty="0"/>
              <a:t> </a:t>
            </a:r>
            <a:r>
              <a:rPr lang="en-US" sz="1700" dirty="0" err="1"/>
              <a:t>ইত্যাদি</a:t>
            </a:r>
            <a:r>
              <a:rPr lang="en-US" sz="1700" dirty="0" smtClean="0"/>
              <a:t>।</a:t>
            </a:r>
          </a:p>
          <a:p>
            <a:pPr algn="just"/>
            <a:endParaRPr lang="en-US" sz="1700" dirty="0"/>
          </a:p>
          <a:p>
            <a:pPr algn="just"/>
            <a:r>
              <a:rPr lang="en-US" sz="1700" dirty="0"/>
              <a:t>২. </a:t>
            </a:r>
            <a:r>
              <a:rPr lang="en-US" sz="1700" b="1" dirty="0" err="1"/>
              <a:t>রূপতত্ত্ব</a:t>
            </a:r>
            <a:r>
              <a:rPr lang="en-US" sz="1700" b="1" dirty="0"/>
              <a:t> </a:t>
            </a:r>
            <a:r>
              <a:rPr lang="en-US" sz="1700" b="1" dirty="0" err="1"/>
              <a:t>বা</a:t>
            </a:r>
            <a:r>
              <a:rPr lang="en-US" sz="1700" b="1" dirty="0"/>
              <a:t> </a:t>
            </a:r>
            <a:r>
              <a:rPr lang="en-US" sz="1700" b="1" dirty="0" err="1"/>
              <a:t>শব্দতত্ত্বঃ</a:t>
            </a:r>
            <a:r>
              <a:rPr lang="en-US" sz="1700" b="1" dirty="0"/>
              <a:t> </a:t>
            </a:r>
            <a:r>
              <a:rPr lang="en-US" sz="1700" dirty="0" err="1"/>
              <a:t>ব্যাকরণে</a:t>
            </a:r>
            <a:r>
              <a:rPr lang="en-US" sz="1700" dirty="0"/>
              <a:t> </a:t>
            </a:r>
            <a:r>
              <a:rPr lang="en-US" sz="1700" dirty="0" err="1"/>
              <a:t>শব্দ</a:t>
            </a:r>
            <a:r>
              <a:rPr lang="en-US" sz="1700" dirty="0"/>
              <a:t> </a:t>
            </a:r>
            <a:r>
              <a:rPr lang="en-US" sz="1700" dirty="0" err="1"/>
              <a:t>বা</a:t>
            </a:r>
            <a:r>
              <a:rPr lang="en-US" sz="1700" dirty="0"/>
              <a:t> </a:t>
            </a:r>
            <a:r>
              <a:rPr lang="en-US" sz="1700" dirty="0" err="1"/>
              <a:t>পদের</a:t>
            </a:r>
            <a:r>
              <a:rPr lang="en-US" sz="1700" dirty="0"/>
              <a:t> </a:t>
            </a:r>
            <a:r>
              <a:rPr lang="en-US" sz="1700" dirty="0" err="1"/>
              <a:t>আলোচনাকে</a:t>
            </a:r>
            <a:r>
              <a:rPr lang="en-US" sz="1700" b="1" dirty="0"/>
              <a:t> </a:t>
            </a:r>
            <a:r>
              <a:rPr lang="en-US" sz="1700" dirty="0" err="1"/>
              <a:t>রূপতত্ত্ব</a:t>
            </a:r>
            <a:r>
              <a:rPr lang="en-US" sz="1700" dirty="0"/>
              <a:t> </a:t>
            </a:r>
            <a:r>
              <a:rPr lang="en-US" sz="1700" dirty="0" err="1"/>
              <a:t>বা</a:t>
            </a:r>
            <a:r>
              <a:rPr lang="en-US" sz="1700" dirty="0"/>
              <a:t> </a:t>
            </a:r>
            <a:r>
              <a:rPr lang="en-US" sz="1700" dirty="0" err="1"/>
              <a:t>শব্দতত্ত্ব</a:t>
            </a:r>
            <a:r>
              <a:rPr lang="en-US" sz="1700" dirty="0"/>
              <a:t>। </a:t>
            </a:r>
            <a:r>
              <a:rPr lang="en-US" sz="1700" dirty="0" err="1"/>
              <a:t>এক</a:t>
            </a:r>
            <a:r>
              <a:rPr lang="en-US" sz="1700" dirty="0"/>
              <a:t> </a:t>
            </a:r>
            <a:r>
              <a:rPr lang="en-US" sz="1700" dirty="0" err="1"/>
              <a:t>বা</a:t>
            </a:r>
            <a:r>
              <a:rPr lang="en-US" sz="1700" dirty="0"/>
              <a:t> </a:t>
            </a:r>
            <a:r>
              <a:rPr lang="en-US" sz="1700" dirty="0" err="1"/>
              <a:t>একাধিক</a:t>
            </a:r>
            <a:r>
              <a:rPr lang="en-US" sz="1700" dirty="0"/>
              <a:t> </a:t>
            </a:r>
            <a:r>
              <a:rPr lang="en-US" sz="1700" dirty="0" err="1"/>
              <a:t>ধ্বনির</a:t>
            </a:r>
            <a:r>
              <a:rPr lang="en-US" sz="1700" dirty="0"/>
              <a:t> </a:t>
            </a:r>
            <a:r>
              <a:rPr lang="en-US" sz="1700" dirty="0" err="1"/>
              <a:t>অর্থবোধক</a:t>
            </a:r>
            <a:r>
              <a:rPr lang="en-US" sz="1700" dirty="0"/>
              <a:t> </a:t>
            </a:r>
            <a:r>
              <a:rPr lang="en-US" sz="1700" dirty="0" err="1"/>
              <a:t>সম্মিলনে</a:t>
            </a:r>
            <a:r>
              <a:rPr lang="en-US" sz="1700" dirty="0"/>
              <a:t> </a:t>
            </a:r>
            <a:r>
              <a:rPr lang="en-US" sz="1700" dirty="0" err="1"/>
              <a:t>শব্দ</a:t>
            </a:r>
            <a:r>
              <a:rPr lang="en-US" sz="1700" dirty="0"/>
              <a:t> </a:t>
            </a:r>
            <a:r>
              <a:rPr lang="en-US" sz="1700" dirty="0" err="1"/>
              <a:t>তৈরি</a:t>
            </a:r>
            <a:r>
              <a:rPr lang="en-US" sz="1700" dirty="0"/>
              <a:t> </a:t>
            </a:r>
            <a:r>
              <a:rPr lang="en-US" sz="1700" dirty="0" err="1"/>
              <a:t>হয়</a:t>
            </a:r>
            <a:r>
              <a:rPr lang="en-US" sz="1700" dirty="0"/>
              <a:t>, </a:t>
            </a:r>
            <a:r>
              <a:rPr lang="en-US" sz="1700" dirty="0" err="1"/>
              <a:t>শব্দ</a:t>
            </a:r>
            <a:r>
              <a:rPr lang="en-US" sz="1700" dirty="0"/>
              <a:t> </a:t>
            </a:r>
            <a:r>
              <a:rPr lang="en-US" sz="1700" dirty="0" err="1"/>
              <a:t>বা</a:t>
            </a:r>
            <a:r>
              <a:rPr lang="en-US" sz="1700" dirty="0"/>
              <a:t> </a:t>
            </a:r>
            <a:r>
              <a:rPr lang="en-US" sz="1700" dirty="0" err="1"/>
              <a:t>শব্দের</a:t>
            </a:r>
            <a:r>
              <a:rPr lang="en-US" sz="1700" dirty="0"/>
              <a:t> </a:t>
            </a:r>
            <a:r>
              <a:rPr lang="en-US" sz="1700" dirty="0" err="1"/>
              <a:t>অর্থযুক্ত</a:t>
            </a:r>
            <a:r>
              <a:rPr lang="en-US" sz="1700" dirty="0"/>
              <a:t> </a:t>
            </a:r>
            <a:r>
              <a:rPr lang="en-US" sz="1700" dirty="0" err="1"/>
              <a:t>ক্ষুদ্রাংশকে</a:t>
            </a:r>
            <a:r>
              <a:rPr lang="en-US" sz="1700" dirty="0"/>
              <a:t> </a:t>
            </a:r>
            <a:r>
              <a:rPr lang="en-US" sz="1700" dirty="0" err="1"/>
              <a:t>বলা</a:t>
            </a:r>
            <a:r>
              <a:rPr lang="en-US" sz="1700" dirty="0"/>
              <a:t> </a:t>
            </a:r>
            <a:r>
              <a:rPr lang="en-US" sz="1700" dirty="0" err="1"/>
              <a:t>হয়</a:t>
            </a:r>
            <a:r>
              <a:rPr lang="en-US" sz="1700" dirty="0"/>
              <a:t> </a:t>
            </a:r>
            <a:r>
              <a:rPr lang="en-US" sz="1700" dirty="0" err="1"/>
              <a:t>রূপ</a:t>
            </a:r>
            <a:r>
              <a:rPr lang="en-US" sz="1700" dirty="0"/>
              <a:t>। </a:t>
            </a:r>
            <a:r>
              <a:rPr lang="en-US" sz="1700" dirty="0" err="1"/>
              <a:t>রূপ</a:t>
            </a:r>
            <a:r>
              <a:rPr lang="en-US" sz="1700" dirty="0"/>
              <a:t> </a:t>
            </a:r>
            <a:r>
              <a:rPr lang="en-US" sz="1700" dirty="0" err="1"/>
              <a:t>গঠন</a:t>
            </a:r>
            <a:r>
              <a:rPr lang="en-US" sz="1700" dirty="0"/>
              <a:t> </a:t>
            </a:r>
            <a:r>
              <a:rPr lang="en-US" sz="1700" dirty="0" err="1"/>
              <a:t>করে</a:t>
            </a:r>
            <a:r>
              <a:rPr lang="en-US" sz="1700" dirty="0"/>
              <a:t> </a:t>
            </a:r>
            <a:r>
              <a:rPr lang="en-US" sz="1700" dirty="0" err="1"/>
              <a:t>শব্ধ</a:t>
            </a:r>
            <a:r>
              <a:rPr lang="en-US" sz="1700" dirty="0"/>
              <a:t>। </a:t>
            </a:r>
            <a:r>
              <a:rPr lang="en-US" sz="1700" dirty="0" err="1"/>
              <a:t>সেই</a:t>
            </a:r>
            <a:r>
              <a:rPr lang="en-US" sz="1700" dirty="0"/>
              <a:t> </a:t>
            </a:r>
            <a:r>
              <a:rPr lang="en-US" sz="1700" dirty="0" err="1"/>
              <a:t>জন্য</a:t>
            </a:r>
            <a:r>
              <a:rPr lang="en-US" sz="1700" dirty="0"/>
              <a:t> </a:t>
            </a:r>
            <a:r>
              <a:rPr lang="en-US" sz="1700" dirty="0" err="1"/>
              <a:t>শব্দতত্ত্বকে</a:t>
            </a:r>
            <a:r>
              <a:rPr lang="en-US" sz="1700" dirty="0"/>
              <a:t> </a:t>
            </a:r>
            <a:r>
              <a:rPr lang="en-US" sz="1700" b="1" dirty="0" err="1"/>
              <a:t>রূপতত্ত্ব</a:t>
            </a:r>
            <a:r>
              <a:rPr lang="en-US" sz="1700" dirty="0"/>
              <a:t> </a:t>
            </a:r>
            <a:r>
              <a:rPr lang="en-US" sz="1700" dirty="0" err="1"/>
              <a:t>বলে</a:t>
            </a:r>
            <a:r>
              <a:rPr lang="en-US" sz="1700" dirty="0"/>
              <a:t>। </a:t>
            </a:r>
            <a:r>
              <a:rPr lang="en-US" sz="1700" dirty="0" err="1"/>
              <a:t>রূপতত্ত্বের</a:t>
            </a:r>
            <a:r>
              <a:rPr lang="en-US" sz="1700" dirty="0"/>
              <a:t> </a:t>
            </a:r>
            <a:r>
              <a:rPr lang="en-US" sz="1700" dirty="0" err="1"/>
              <a:t>আলোচ্য</a:t>
            </a:r>
            <a:r>
              <a:rPr lang="en-US" sz="1700" dirty="0"/>
              <a:t> </a:t>
            </a:r>
            <a:r>
              <a:rPr lang="en-US" sz="1700" dirty="0" err="1"/>
              <a:t>বিষয়</a:t>
            </a:r>
            <a:r>
              <a:rPr lang="en-US" sz="1700" dirty="0"/>
              <a:t> </a:t>
            </a:r>
            <a:r>
              <a:rPr lang="en-US" sz="1700" dirty="0" err="1"/>
              <a:t>হল</a:t>
            </a:r>
            <a:r>
              <a:rPr lang="en-US" sz="1700" dirty="0"/>
              <a:t>: </a:t>
            </a:r>
            <a:r>
              <a:rPr lang="en-US" sz="1700" dirty="0" err="1"/>
              <a:t>শব্দ</a:t>
            </a:r>
            <a:r>
              <a:rPr lang="en-US" sz="1700" dirty="0"/>
              <a:t> </a:t>
            </a:r>
            <a:r>
              <a:rPr lang="en-US" sz="1700" dirty="0" err="1"/>
              <a:t>গঠন</a:t>
            </a:r>
            <a:r>
              <a:rPr lang="en-US" sz="1700" dirty="0"/>
              <a:t>, </a:t>
            </a:r>
            <a:r>
              <a:rPr lang="en-US" sz="1700" dirty="0" err="1"/>
              <a:t>প্রত্যয়</a:t>
            </a:r>
            <a:r>
              <a:rPr lang="en-US" sz="1700" dirty="0"/>
              <a:t>, </a:t>
            </a:r>
            <a:r>
              <a:rPr lang="en-US" sz="1700" dirty="0" err="1"/>
              <a:t>উপসর্গ</a:t>
            </a:r>
            <a:r>
              <a:rPr lang="en-US" sz="1700" dirty="0"/>
              <a:t>, </a:t>
            </a:r>
            <a:r>
              <a:rPr lang="en-US" sz="1700" dirty="0" err="1"/>
              <a:t>পদপরিচয়</a:t>
            </a:r>
            <a:r>
              <a:rPr lang="en-US" sz="1700" dirty="0"/>
              <a:t>, </a:t>
            </a:r>
            <a:r>
              <a:rPr lang="en-US" sz="1700" dirty="0" err="1"/>
              <a:t>লিঙ্গ</a:t>
            </a:r>
            <a:r>
              <a:rPr lang="en-US" sz="1700" dirty="0"/>
              <a:t>, </a:t>
            </a:r>
            <a:r>
              <a:rPr lang="en-US" sz="1700" dirty="0" err="1"/>
              <a:t>পুরুষ</a:t>
            </a:r>
            <a:r>
              <a:rPr lang="en-US" sz="1700" dirty="0"/>
              <a:t>, </a:t>
            </a:r>
            <a:r>
              <a:rPr lang="en-US" sz="1700" dirty="0" err="1"/>
              <a:t>বচন</a:t>
            </a:r>
            <a:r>
              <a:rPr lang="en-US" sz="1700" dirty="0"/>
              <a:t>, </a:t>
            </a:r>
            <a:r>
              <a:rPr lang="en-US" sz="1700" dirty="0" err="1"/>
              <a:t>শব্দ</a:t>
            </a:r>
            <a:r>
              <a:rPr lang="en-US" sz="1700" dirty="0"/>
              <a:t> ও </a:t>
            </a:r>
            <a:r>
              <a:rPr lang="en-US" sz="1700" dirty="0" err="1"/>
              <a:t>ধাতুরূপ</a:t>
            </a:r>
            <a:r>
              <a:rPr lang="en-US" sz="1700" dirty="0"/>
              <a:t>, </a:t>
            </a:r>
            <a:r>
              <a:rPr lang="en-US" sz="1700" dirty="0" err="1"/>
              <a:t>সমাস</a:t>
            </a:r>
            <a:r>
              <a:rPr lang="en-US" sz="1700" dirty="0"/>
              <a:t>, </a:t>
            </a:r>
            <a:r>
              <a:rPr lang="en-US" sz="1700" dirty="0" err="1"/>
              <a:t>কারক</a:t>
            </a:r>
            <a:r>
              <a:rPr lang="en-US" sz="1700" dirty="0"/>
              <a:t> </a:t>
            </a:r>
            <a:r>
              <a:rPr lang="en-US" sz="1700" dirty="0" err="1"/>
              <a:t>ইত্যাদি</a:t>
            </a:r>
            <a:r>
              <a:rPr lang="en-US" sz="1700" dirty="0" smtClean="0"/>
              <a:t>।</a:t>
            </a:r>
          </a:p>
          <a:p>
            <a:pPr algn="just"/>
            <a:endParaRPr lang="en-US" sz="1700" dirty="0"/>
          </a:p>
          <a:p>
            <a:pPr algn="just"/>
            <a:r>
              <a:rPr lang="en-US" sz="1700" dirty="0"/>
              <a:t>৩.</a:t>
            </a:r>
            <a:r>
              <a:rPr lang="en-US" sz="1700" b="1" dirty="0"/>
              <a:t> </a:t>
            </a:r>
            <a:r>
              <a:rPr lang="en-US" sz="1700" b="1" dirty="0" err="1"/>
              <a:t>বাক্যতত্ত্বঃ</a:t>
            </a:r>
            <a:r>
              <a:rPr lang="en-US" sz="1700" b="1" dirty="0"/>
              <a:t> </a:t>
            </a:r>
            <a:r>
              <a:rPr lang="en-US" sz="1700" dirty="0" err="1"/>
              <a:t>ব্যাকরণে</a:t>
            </a:r>
            <a:r>
              <a:rPr lang="en-US" sz="1700" dirty="0"/>
              <a:t> </a:t>
            </a:r>
            <a:r>
              <a:rPr lang="en-US" sz="1700" dirty="0" err="1"/>
              <a:t>বাক্যের</a:t>
            </a:r>
            <a:r>
              <a:rPr lang="en-US" sz="1700" dirty="0"/>
              <a:t> </a:t>
            </a:r>
            <a:r>
              <a:rPr lang="en-US" sz="1700" dirty="0" err="1"/>
              <a:t>আলোচনাকে</a:t>
            </a:r>
            <a:r>
              <a:rPr lang="en-US" sz="1700" dirty="0"/>
              <a:t> </a:t>
            </a:r>
            <a:r>
              <a:rPr lang="en-US" sz="1700" dirty="0" err="1"/>
              <a:t>বলে</a:t>
            </a:r>
            <a:r>
              <a:rPr lang="en-US" sz="1700" dirty="0"/>
              <a:t> </a:t>
            </a:r>
            <a:r>
              <a:rPr lang="en-US" sz="1700" dirty="0" err="1"/>
              <a:t>বাক্যতত্ত্ব</a:t>
            </a:r>
            <a:r>
              <a:rPr lang="en-US" sz="1700" dirty="0"/>
              <a:t>। </a:t>
            </a:r>
            <a:r>
              <a:rPr lang="en-US" sz="1700" dirty="0" err="1"/>
              <a:t>বাক্যতত্ত্বের</a:t>
            </a:r>
            <a:r>
              <a:rPr lang="en-US" sz="1700" dirty="0"/>
              <a:t> </a:t>
            </a:r>
            <a:r>
              <a:rPr lang="en-US" sz="1700" dirty="0" err="1"/>
              <a:t>আলোচ্য</a:t>
            </a:r>
            <a:r>
              <a:rPr lang="en-US" sz="1700" dirty="0"/>
              <a:t> </a:t>
            </a:r>
            <a:r>
              <a:rPr lang="en-US" sz="1700" dirty="0" err="1"/>
              <a:t>বিষয়</a:t>
            </a:r>
            <a:r>
              <a:rPr lang="en-US" sz="1700" dirty="0"/>
              <a:t> </a:t>
            </a:r>
            <a:r>
              <a:rPr lang="en-US" sz="1700" dirty="0" err="1"/>
              <a:t>হল</a:t>
            </a:r>
            <a:r>
              <a:rPr lang="en-US" sz="1700" dirty="0"/>
              <a:t>: </a:t>
            </a:r>
            <a:r>
              <a:rPr lang="en-US" sz="1700" dirty="0" err="1"/>
              <a:t>বাক্যের</a:t>
            </a:r>
            <a:r>
              <a:rPr lang="en-US" sz="1700" dirty="0"/>
              <a:t> </a:t>
            </a:r>
            <a:r>
              <a:rPr lang="en-US" sz="1700" dirty="0" err="1"/>
              <a:t>সঠিক</a:t>
            </a:r>
            <a:r>
              <a:rPr lang="en-US" sz="1700" dirty="0"/>
              <a:t> </a:t>
            </a:r>
            <a:r>
              <a:rPr lang="en-US" sz="1700" dirty="0" err="1"/>
              <a:t>গঠনপ্রণালী</a:t>
            </a:r>
            <a:r>
              <a:rPr lang="en-US" sz="1700" dirty="0"/>
              <a:t>, </a:t>
            </a:r>
            <a:r>
              <a:rPr lang="en-US" sz="1700" dirty="0" err="1"/>
              <a:t>বিভিন্ন</a:t>
            </a:r>
            <a:r>
              <a:rPr lang="en-US" sz="1700" dirty="0"/>
              <a:t> </a:t>
            </a:r>
            <a:r>
              <a:rPr lang="en-US" sz="1700" dirty="0" err="1"/>
              <a:t>উপাদানের</a:t>
            </a:r>
            <a:r>
              <a:rPr lang="en-US" sz="1700" dirty="0"/>
              <a:t> </a:t>
            </a:r>
            <a:r>
              <a:rPr lang="en-US" sz="1700" dirty="0" err="1"/>
              <a:t>সংযোজন</a:t>
            </a:r>
            <a:r>
              <a:rPr lang="en-US" sz="1700" dirty="0"/>
              <a:t>, </a:t>
            </a:r>
            <a:r>
              <a:rPr lang="en-US" sz="1700" dirty="0" err="1"/>
              <a:t>বিয়োজন</a:t>
            </a:r>
            <a:r>
              <a:rPr lang="en-US" sz="1700" dirty="0"/>
              <a:t>, </a:t>
            </a:r>
            <a:r>
              <a:rPr lang="en-US" sz="1700" dirty="0" err="1"/>
              <a:t>এদের</a:t>
            </a:r>
            <a:r>
              <a:rPr lang="en-US" sz="1700" dirty="0"/>
              <a:t> </a:t>
            </a:r>
            <a:r>
              <a:rPr lang="en-US" sz="1700" dirty="0" err="1"/>
              <a:t>স্বার্থক</a:t>
            </a:r>
            <a:r>
              <a:rPr lang="en-US" sz="1700" dirty="0"/>
              <a:t> </a:t>
            </a:r>
            <a:r>
              <a:rPr lang="en-US" sz="1700" dirty="0" err="1"/>
              <a:t>ব্যবহারযোগ্যতা</a:t>
            </a:r>
            <a:r>
              <a:rPr lang="en-US" sz="1700" dirty="0"/>
              <a:t>, </a:t>
            </a:r>
            <a:r>
              <a:rPr lang="en-US" sz="1700" dirty="0" err="1"/>
              <a:t>বাক্য</a:t>
            </a:r>
            <a:r>
              <a:rPr lang="en-US" sz="1700" dirty="0"/>
              <a:t> </a:t>
            </a:r>
            <a:r>
              <a:rPr lang="en-US" sz="1700" dirty="0" err="1"/>
              <a:t>মধ্যে</a:t>
            </a:r>
            <a:r>
              <a:rPr lang="en-US" sz="1700" dirty="0"/>
              <a:t> </a:t>
            </a:r>
            <a:r>
              <a:rPr lang="en-US" sz="1700" dirty="0" err="1"/>
              <a:t>শব্দ</a:t>
            </a:r>
            <a:r>
              <a:rPr lang="en-US" sz="1700" dirty="0"/>
              <a:t> </a:t>
            </a:r>
            <a:r>
              <a:rPr lang="en-US" sz="1700" dirty="0" err="1"/>
              <a:t>বা</a:t>
            </a:r>
            <a:r>
              <a:rPr lang="en-US" sz="1700" dirty="0"/>
              <a:t> </a:t>
            </a:r>
            <a:r>
              <a:rPr lang="en-US" sz="1700" dirty="0" err="1"/>
              <a:t>পদের</a:t>
            </a:r>
            <a:r>
              <a:rPr lang="en-US" sz="1700" dirty="0"/>
              <a:t> </a:t>
            </a:r>
            <a:r>
              <a:rPr lang="en-US" sz="1700" dirty="0" err="1"/>
              <a:t>রূপ-পরিবর্তন</a:t>
            </a:r>
            <a:r>
              <a:rPr lang="en-US" sz="1700" dirty="0"/>
              <a:t>, </a:t>
            </a:r>
            <a:r>
              <a:rPr lang="en-US" sz="1700" dirty="0" err="1"/>
              <a:t>বাক্যে</a:t>
            </a:r>
            <a:r>
              <a:rPr lang="en-US" sz="1700" dirty="0"/>
              <a:t> </a:t>
            </a:r>
            <a:r>
              <a:rPr lang="en-US" sz="1700" dirty="0" err="1"/>
              <a:t>পদক্রম</a:t>
            </a:r>
            <a:r>
              <a:rPr lang="en-US" sz="1700" dirty="0"/>
              <a:t> </a:t>
            </a:r>
            <a:r>
              <a:rPr lang="en-US" sz="1700" dirty="0" err="1"/>
              <a:t>ইত্যাদি</a:t>
            </a:r>
            <a:r>
              <a:rPr lang="en-US" sz="1700" dirty="0" smtClean="0"/>
              <a:t>।</a:t>
            </a:r>
          </a:p>
          <a:p>
            <a:pPr algn="just"/>
            <a:r>
              <a:rPr lang="en-US" sz="1700" dirty="0"/>
              <a:t/>
            </a:r>
            <a:br>
              <a:rPr lang="en-US" sz="1700" dirty="0"/>
            </a:br>
            <a:r>
              <a:rPr lang="en-US" sz="1700" dirty="0"/>
              <a:t>৪. </a:t>
            </a:r>
            <a:r>
              <a:rPr lang="en-US" sz="1700" b="1" dirty="0" err="1"/>
              <a:t>অর্থতত্ত্বঃ</a:t>
            </a:r>
            <a:r>
              <a:rPr lang="en-US" sz="1700" b="1" dirty="0"/>
              <a:t> </a:t>
            </a:r>
            <a:r>
              <a:rPr lang="en-US" sz="1700" dirty="0" err="1"/>
              <a:t>ব্যাকরণে</a:t>
            </a:r>
            <a:r>
              <a:rPr lang="en-US" sz="1700" dirty="0"/>
              <a:t> </a:t>
            </a:r>
            <a:r>
              <a:rPr lang="en-US" sz="1700" dirty="0" err="1"/>
              <a:t>শব্দের</a:t>
            </a:r>
            <a:r>
              <a:rPr lang="en-US" sz="1700" dirty="0"/>
              <a:t> </a:t>
            </a:r>
            <a:r>
              <a:rPr lang="en-US" sz="1700" dirty="0" err="1"/>
              <a:t>অর্থবিচার</a:t>
            </a:r>
            <a:r>
              <a:rPr lang="en-US" sz="1700" dirty="0"/>
              <a:t>, </a:t>
            </a:r>
            <a:r>
              <a:rPr lang="en-US" sz="1700" dirty="0" err="1"/>
              <a:t>বাক্যের</a:t>
            </a:r>
            <a:r>
              <a:rPr lang="en-US" sz="1700" dirty="0"/>
              <a:t> </a:t>
            </a:r>
            <a:r>
              <a:rPr lang="en-US" sz="1700" dirty="0" err="1"/>
              <a:t>অর্থবিচার</a:t>
            </a:r>
            <a:r>
              <a:rPr lang="en-US" sz="1700" dirty="0"/>
              <a:t>, </a:t>
            </a:r>
            <a:r>
              <a:rPr lang="en-US" sz="1700" dirty="0" err="1"/>
              <a:t>অর্থের</a:t>
            </a:r>
            <a:r>
              <a:rPr lang="en-US" sz="1700" dirty="0"/>
              <a:t> </a:t>
            </a:r>
            <a:r>
              <a:rPr lang="en-US" sz="1700" dirty="0" err="1"/>
              <a:t>বিভিন্ন</a:t>
            </a:r>
            <a:r>
              <a:rPr lang="en-US" sz="1700" dirty="0"/>
              <a:t> </a:t>
            </a:r>
            <a:r>
              <a:rPr lang="en-US" sz="1700" dirty="0" err="1"/>
              <a:t>প্রকারভেদ</a:t>
            </a:r>
            <a:r>
              <a:rPr lang="en-US" sz="1700" dirty="0"/>
              <a:t> </a:t>
            </a:r>
            <a:r>
              <a:rPr lang="en-US" sz="1700" dirty="0" err="1"/>
              <a:t>যেমন</a:t>
            </a:r>
            <a:r>
              <a:rPr lang="en-US" sz="1700" dirty="0"/>
              <a:t>- </a:t>
            </a:r>
            <a:r>
              <a:rPr lang="en-US" sz="1700" dirty="0" err="1"/>
              <a:t>মুখ্যার্থ</a:t>
            </a:r>
            <a:r>
              <a:rPr lang="en-US" sz="1700" dirty="0"/>
              <a:t>, </a:t>
            </a:r>
            <a:r>
              <a:rPr lang="en-US" sz="1700" dirty="0" err="1"/>
              <a:t>গৌণার্থ</a:t>
            </a:r>
            <a:r>
              <a:rPr lang="en-US" sz="1700" dirty="0"/>
              <a:t>, </a:t>
            </a:r>
            <a:r>
              <a:rPr lang="en-US" sz="1700" dirty="0" err="1"/>
              <a:t>বিপরীতার্থ</a:t>
            </a:r>
            <a:r>
              <a:rPr lang="en-US" sz="1700" dirty="0"/>
              <a:t> </a:t>
            </a:r>
            <a:r>
              <a:rPr lang="en-US" sz="1700" dirty="0" err="1"/>
              <a:t>ইত্যাদি</a:t>
            </a:r>
            <a:r>
              <a:rPr lang="en-US" sz="1700" dirty="0"/>
              <a:t> </a:t>
            </a:r>
            <a:r>
              <a:rPr lang="en-US" sz="1700" dirty="0" err="1"/>
              <a:t>অর্থতত্ত্বের</a:t>
            </a:r>
            <a:r>
              <a:rPr lang="en-US" sz="1700" dirty="0"/>
              <a:t> </a:t>
            </a:r>
            <a:r>
              <a:rPr lang="en-US" sz="1700" dirty="0" err="1"/>
              <a:t>আলোচ্য</a:t>
            </a:r>
            <a:r>
              <a:rPr lang="en-US" sz="1700" dirty="0"/>
              <a:t> </a:t>
            </a:r>
            <a:r>
              <a:rPr lang="en-US" sz="1700" dirty="0" err="1"/>
              <a:t>বিষয়</a:t>
            </a:r>
            <a:r>
              <a:rPr lang="en-US" sz="1700" dirty="0"/>
              <a:t>।</a:t>
            </a:r>
          </a:p>
          <a:p>
            <a:pPr algn="just"/>
            <a:r>
              <a:rPr lang="en-US" sz="1700" b="1" dirty="0"/>
              <a:t>	</a:t>
            </a:r>
            <a:endParaRPr lang="en-US" sz="1700" dirty="0"/>
          </a:p>
        </p:txBody>
      </p:sp>
      <p:sp>
        <p:nvSpPr>
          <p:cNvPr id="6" name="Snip Single Corner Rectangle 5"/>
          <p:cNvSpPr/>
          <p:nvPr/>
        </p:nvSpPr>
        <p:spPr>
          <a:xfrm>
            <a:off x="380998" y="6248400"/>
            <a:ext cx="8991601" cy="922020"/>
          </a:xfrm>
          <a:prstGeom prst="snip1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800" dirty="0" smtClean="0">
                <a:latin typeface="NikoshBAN" pitchFamily="2" charset="0"/>
                <a:cs typeface="NikoshBAN" pitchFamily="2" charset="0"/>
              </a:rPr>
              <a:t>                                 </a:t>
            </a:r>
            <a:r>
              <a:rPr lang="en-US" sz="1800" b="1" dirty="0" err="1">
                <a:solidFill>
                  <a:srgbClr val="002060"/>
                </a:solidFill>
                <a:latin typeface="NikoshBAN" pitchFamily="2" charset="0"/>
                <a:cs typeface="NikoshBAN" pitchFamily="2" charset="0"/>
              </a:rPr>
              <a:t>শালগাঁও</a:t>
            </a:r>
            <a:r>
              <a:rPr lang="en-US" sz="1800" b="1" dirty="0">
                <a:solidFill>
                  <a:srgbClr val="002060"/>
                </a:solidFill>
                <a:latin typeface="NikoshBAN" pitchFamily="2" charset="0"/>
                <a:cs typeface="NikoshBAN" pitchFamily="2" charset="0"/>
              </a:rPr>
              <a:t> </a:t>
            </a:r>
            <a:r>
              <a:rPr lang="en-US" sz="1800" b="1" dirty="0" err="1">
                <a:solidFill>
                  <a:srgbClr val="002060"/>
                </a:solidFill>
                <a:latin typeface="NikoshBAN" pitchFamily="2" charset="0"/>
                <a:cs typeface="NikoshBAN" pitchFamily="2" charset="0"/>
              </a:rPr>
              <a:t>কালিসীমা</a:t>
            </a:r>
            <a:r>
              <a:rPr lang="en-US" sz="1800" b="1" dirty="0">
                <a:solidFill>
                  <a:srgbClr val="002060"/>
                </a:solidFill>
                <a:latin typeface="NikoshBAN" pitchFamily="2" charset="0"/>
                <a:cs typeface="NikoshBAN" pitchFamily="2" charset="0"/>
              </a:rPr>
              <a:t> </a:t>
            </a:r>
            <a:r>
              <a:rPr lang="en-US" sz="1800" b="1" dirty="0" err="1">
                <a:solidFill>
                  <a:srgbClr val="002060"/>
                </a:solidFill>
                <a:latin typeface="NikoshBAN" pitchFamily="2" charset="0"/>
                <a:cs typeface="NikoshBAN" pitchFamily="2" charset="0"/>
              </a:rPr>
              <a:t>স্কুল</a:t>
            </a:r>
            <a:r>
              <a:rPr lang="en-US" sz="1800" b="1" dirty="0">
                <a:solidFill>
                  <a:srgbClr val="002060"/>
                </a:solidFill>
                <a:latin typeface="NikoshBAN" pitchFamily="2" charset="0"/>
                <a:cs typeface="NikoshBAN" pitchFamily="2" charset="0"/>
              </a:rPr>
              <a:t> </a:t>
            </a:r>
            <a:r>
              <a:rPr lang="en-US" sz="1800" b="1" dirty="0" err="1">
                <a:solidFill>
                  <a:srgbClr val="002060"/>
                </a:solidFill>
                <a:latin typeface="NikoshBAN" pitchFamily="2" charset="0"/>
                <a:cs typeface="NikoshBAN" pitchFamily="2" charset="0"/>
              </a:rPr>
              <a:t>এন্ড</a:t>
            </a:r>
            <a:r>
              <a:rPr lang="en-US" sz="1800" b="1" dirty="0">
                <a:solidFill>
                  <a:srgbClr val="002060"/>
                </a:solidFill>
                <a:latin typeface="NikoshBAN" pitchFamily="2" charset="0"/>
                <a:cs typeface="NikoshBAN" pitchFamily="2" charset="0"/>
              </a:rPr>
              <a:t> </a:t>
            </a:r>
            <a:r>
              <a:rPr lang="en-US" sz="1800" b="1" dirty="0" err="1">
                <a:solidFill>
                  <a:srgbClr val="002060"/>
                </a:solidFill>
                <a:latin typeface="NikoshBAN" pitchFamily="2" charset="0"/>
                <a:cs typeface="NikoshBAN" pitchFamily="2" charset="0"/>
              </a:rPr>
              <a:t>কলেজ</a:t>
            </a:r>
            <a:r>
              <a:rPr lang="en-US" sz="1800" b="1" dirty="0">
                <a:solidFill>
                  <a:srgbClr val="002060"/>
                </a:solidFill>
                <a:latin typeface="NikoshBAN" pitchFamily="2" charset="0"/>
                <a:cs typeface="NikoshBAN" pitchFamily="2" charset="0"/>
              </a:rPr>
              <a:t>, </a:t>
            </a:r>
            <a:r>
              <a:rPr lang="en-US" sz="1800" b="1" dirty="0" err="1">
                <a:solidFill>
                  <a:srgbClr val="002060"/>
                </a:solidFill>
                <a:latin typeface="NikoshBAN" pitchFamily="2" charset="0"/>
                <a:cs typeface="NikoshBAN" pitchFamily="2" charset="0"/>
              </a:rPr>
              <a:t>ব্রাহ্মণবাড়িয়া</a:t>
            </a:r>
            <a:r>
              <a:rPr lang="en-US" sz="1800" b="1" dirty="0">
                <a:solidFill>
                  <a:srgbClr val="002060"/>
                </a:solidFill>
                <a:latin typeface="NikoshBAN" pitchFamily="2" charset="0"/>
                <a:cs typeface="NikoshBAN" pitchFamily="2" charset="0"/>
              </a:rPr>
              <a:t>।  “</a:t>
            </a:r>
            <a:r>
              <a:rPr lang="en-US" sz="1800" b="1" dirty="0" err="1">
                <a:solidFill>
                  <a:srgbClr val="002060"/>
                </a:solidFill>
                <a:latin typeface="NikoshBAN" pitchFamily="2" charset="0"/>
                <a:cs typeface="NikoshBAN" pitchFamily="2" charset="0"/>
              </a:rPr>
              <a:t>অনলাইন</a:t>
            </a:r>
            <a:r>
              <a:rPr lang="en-US" sz="1800" b="1" dirty="0">
                <a:solidFill>
                  <a:srgbClr val="002060"/>
                </a:solidFill>
                <a:latin typeface="NikoshBAN" pitchFamily="2" charset="0"/>
                <a:cs typeface="NikoshBAN" pitchFamily="2" charset="0"/>
              </a:rPr>
              <a:t> </a:t>
            </a:r>
            <a:r>
              <a:rPr lang="en-US" sz="1800" b="1" dirty="0" err="1">
                <a:solidFill>
                  <a:srgbClr val="002060"/>
                </a:solidFill>
                <a:latin typeface="NikoshBAN" pitchFamily="2" charset="0"/>
                <a:cs typeface="NikoshBAN" pitchFamily="2" charset="0"/>
              </a:rPr>
              <a:t>ক্লাস</a:t>
            </a:r>
            <a:r>
              <a:rPr lang="en-US" sz="1800" b="1" dirty="0">
                <a:solidFill>
                  <a:srgbClr val="002060"/>
                </a:solidFill>
                <a:latin typeface="NikoshBAN" pitchFamily="2" charset="0"/>
                <a:cs typeface="NikoshBAN" pitchFamily="2" charset="0"/>
              </a:rPr>
              <a:t>”, </a:t>
            </a:r>
          </a:p>
          <a:p>
            <a:r>
              <a:rPr lang="en-US" sz="1800" b="1" dirty="0" smtClean="0">
                <a:solidFill>
                  <a:srgbClr val="002060"/>
                </a:solidFill>
                <a:latin typeface="NikoshBAN" pitchFamily="2" charset="0"/>
                <a:cs typeface="NikoshBAN" pitchFamily="2" charset="0"/>
              </a:rPr>
              <a:t>                                                    </a:t>
            </a:r>
            <a:r>
              <a:rPr lang="en-US" sz="1800" b="1" dirty="0" err="1" smtClean="0">
                <a:solidFill>
                  <a:srgbClr val="002060"/>
                </a:solidFill>
                <a:latin typeface="NikoshBAN" pitchFamily="2" charset="0"/>
                <a:cs typeface="NikoshBAN" pitchFamily="2" charset="0"/>
              </a:rPr>
              <a:t>জালিলা</a:t>
            </a:r>
            <a:r>
              <a:rPr lang="en-US" sz="1800" b="1" dirty="0" smtClean="0">
                <a:solidFill>
                  <a:srgbClr val="002060"/>
                </a:solidFill>
                <a:latin typeface="NikoshBAN" pitchFamily="2" charset="0"/>
                <a:cs typeface="NikoshBAN" pitchFamily="2" charset="0"/>
              </a:rPr>
              <a:t>  </a:t>
            </a:r>
            <a:r>
              <a:rPr lang="en-US" sz="1800" b="1" dirty="0" err="1">
                <a:solidFill>
                  <a:srgbClr val="002060"/>
                </a:solidFill>
                <a:latin typeface="NikoshBAN" pitchFamily="2" charset="0"/>
                <a:cs typeface="NikoshBAN" pitchFamily="2" charset="0"/>
              </a:rPr>
              <a:t>বেগম</a:t>
            </a:r>
            <a:r>
              <a:rPr lang="en-US" sz="1800" b="1" dirty="0">
                <a:solidFill>
                  <a:srgbClr val="002060"/>
                </a:solidFill>
                <a:latin typeface="NikoshBAN" pitchFamily="2" charset="0"/>
                <a:cs typeface="NikoshBAN" pitchFamily="2" charset="0"/>
              </a:rPr>
              <a:t>, </a:t>
            </a:r>
            <a:r>
              <a:rPr lang="en-US" sz="1800" b="1" dirty="0" err="1">
                <a:solidFill>
                  <a:srgbClr val="002060"/>
                </a:solidFill>
                <a:latin typeface="NikoshBAN" pitchFamily="2" charset="0"/>
                <a:cs typeface="NikoshBAN" pitchFamily="2" charset="0"/>
              </a:rPr>
              <a:t>প্রভাষক</a:t>
            </a:r>
            <a:r>
              <a:rPr lang="en-US" sz="1800" b="1" dirty="0">
                <a:solidFill>
                  <a:srgbClr val="002060"/>
                </a:solidFill>
                <a:latin typeface="NikoshBAN" pitchFamily="2" charset="0"/>
                <a:cs typeface="NikoshBAN" pitchFamily="2" charset="0"/>
              </a:rPr>
              <a:t>(</a:t>
            </a:r>
            <a:r>
              <a:rPr lang="en-US" sz="1800" b="1" dirty="0" err="1">
                <a:solidFill>
                  <a:srgbClr val="002060"/>
                </a:solidFill>
                <a:latin typeface="NikoshBAN" pitchFamily="2" charset="0"/>
                <a:cs typeface="NikoshBAN" pitchFamily="2" charset="0"/>
              </a:rPr>
              <a:t>বাংলা</a:t>
            </a:r>
            <a:r>
              <a:rPr lang="en-US" sz="1800" b="1" dirty="0">
                <a:solidFill>
                  <a:srgbClr val="002060"/>
                </a:solidFill>
                <a:latin typeface="NikoshBAN" pitchFamily="2" charset="0"/>
                <a:cs typeface="NikoshBAN" pitchFamily="2" charset="0"/>
              </a:rPr>
              <a:t>)</a:t>
            </a:r>
            <a:endParaRPr lang="en-US" b="1" dirty="0">
              <a:solidFill>
                <a:srgbClr val="002060"/>
              </a:solidFill>
            </a:endParaRPr>
          </a:p>
        </p:txBody>
      </p:sp>
      <p:pic>
        <p:nvPicPr>
          <p:cNvPr id="7" name="Picture 2" descr="C:\Users\RRRR\Desktop\120880750_3446773208692170_128745008853118947_n.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4948" y="6393180"/>
            <a:ext cx="765096" cy="6717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C:\Users\RRRR\Desktop\120880750_3446773208692170_128745008853118947_n.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4948" y="6316980"/>
            <a:ext cx="765096" cy="7772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58047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circle(in)">
                                      <p:cBhvr>
                                        <p:cTn id="10"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1577</TotalTime>
  <Words>662</Words>
  <Application>Microsoft Office PowerPoint</Application>
  <PresentationFormat>Custom</PresentationFormat>
  <Paragraphs>73</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শালগাঁও কালিসীমা স্কুল এন্ড কলেজ কর্তৃক আয়োজিত একাদশ-দ্বাদশ শ্রেণির অনলাইন  ক্লাসে সবাইকে  স্বাগতম </vt:lpstr>
      <vt:lpstr>PowerPoint Presentation</vt:lpstr>
      <vt:lpstr>শিখনফল</vt:lpstr>
      <vt:lpstr>PowerPoint Presentation</vt:lpstr>
      <vt:lpstr>ব্যাকরণ অংশঃ ১। উচ্চারণ নির্দেশ/ উচ্চারণের নিয়ম সম্পর্কিত প্রশ্ন ২। বানান শুদ্ধকরণ/ বানানের নিয়ম ৩। ব্যাকরণিক শব্দ শ্রেণি নির্দেশ/ ব্যাকরণিক শব্দ শ্রেণি সম্পর্কিত প্রশ্ন ৪। উপসর্গ, প্রত্যয়, সমাসঃ উপসর্গ = প্রয়োগ/ সম্পর্কিত প্রশ্ন প্রত্যয়= প্রকৃতি ও প্রত্যয় নির্ণয় সমাস = বিন্যাস করে লেখা  ৫। বাক্য বিষয়ক প্রশ্ন/ বাক্যান্তর ৬। বাক্য শুদ্ধকরণ/ অনুচ্ছেদ শুদ্ধকরণ/ অপপ্রয়োগ-শুদ্ধপ্রয়োগ </vt:lpstr>
      <vt:lpstr>ভাষা হল ভাব-বিনিময়ের মাধ্যম। পরস্পর ভাব-বিনিময়ের জন্য আমরা যে- ভাষা ব্যবহার করি, সে- ভাষা অর্থপূর্ণ ও পরস্পরের কাছে বোধগম্য হতে হবে। ভাষাকে অর্থপূর্ণ ও বোধগম্য করতে হলে ভাষায় ব্যবহৃত শব্দগুলোর অর্থ থাকতে হবে। নির্দিষ্ট নিয়মে অর্থপূর্ণ ধ্বনির সাহায্যে আমরা শব্দ তৈরি করি। অর্থাৎ অর্থপূর্র্ণ শব্দ গঠন করতে হলে শব্দের গঠনে ধ্বনিশৃঙ্খলা বজায় রাখতে হবে। আবার, কতকগুলো অর্থপূর্ণ শব্দকে নির্দিষ্ট নিয়মানুযায়ী বাক্যে সাজিয়ে বাক্যটিকে অর্থপূর্ণ করেও তুলতে হবে। সম্পূর্ণ অর্থপূর্ণ বাক্যের সাহায্যে আমরা কথা বলে থাকি। মনের ভাব প্রকাশ করি।সংবাদ আদান-প্রদান ও যোগাযোগ রক্ষা করি।একইভাবে কোনো বাক্যকে অর্থপূর্ণ করতে হলে এবং বাক্যটি দিয়ে মনের ভাব সম্পূর্ণ প্রকাশ করতে হলে বাক্যের মধ্যে শব্দশৃঙ্খলা বজায় রাখতে হয়। একই সঙ্গে ভাষার আরও কতকগুলো নিয়ম-শৃঙ্খলা সম্পর্কে আমাদের ধারণা থাকতে হবে। ভাষার এই  নিয়ম-শৃঙ্খলার নামই ব্যাকরণ।</vt:lpstr>
      <vt:lpstr>ভাষার এ সব নিয়ম-শৃঙ্খলা যদি আমরা বিশ্লেষণ করে দেখি তাহলে ভাষার কোনটি স্বভাব ধর্ম তা ঠিকমত বুঝতে পারব, কীসে তার স্বধর্মচ্যুতি তাও বুঝতে পারব। ব্যাকরণেণর এই সূত্র বাংলা ব্যাকরণের বেলাতেও খাটে।এ জন্য বলা হয় ‘ভাষার অভ্যন্তরীণ শৃঙ্খলা আবিষ্কারের নামই ব্যাকরণ’।   ব্যাকরণের মূল ভিত্তি হল ভাষা। ব্যাকরণ=( বি+আ+√কৃ+অন) শব্দটির বুৎপত্তিগত অর্থ বিশেষভাবে-বিশ্লেষণ।    যে শাস্ত্রে কোনো ভাষার বিভিন্ন উপাদানের প্রকৃতি ও স্বরূপের বিচার-বিশ্লেষণ করা হয় এবং বিভিন্ন উপাদনের সম্পর্ক নির্ণয় ও প্রয়োগবিধি বিশদভাবে আলোচিত হয়, তাকে ব্যাকরণ-বলে।  </vt:lpstr>
      <vt:lpstr>প্রত্যেক ভাষারই চারটি মৌলিক অংশ থাকে। যেমন- ১.ধ্বনি ২. শব্দ ৩.বাক্য  ৪.অর্থ। সব ভাষার ব্যাকরণেই  প্রধানত নিম্নলিখিত চারটি বিষয়ে আলোচনা করা হয়- ১. ধ্বনিতত্ত্ব  ২. শব্দতত্ত্ব বা রূপতত্ত্ব  ৩. বাক্যতত্ত্ব বা পদক্রম এবং  ৪. অর্থতত্ত্ব এ ছাড়া অভিধানতত্ত্ব ছন্দ ও অলংকার প্রভৃতি ও ব্যাকরণের আলোচ্য বিষয়।</vt:lpstr>
      <vt:lpstr>বাংলা ব্যাকরণের আলোচ্য বিষয়-২ </vt:lpstr>
      <vt:lpstr>উদাহরণঃ সে আমাকে চেনে= বাক্যতত্ত্ব সে আমাকে(আমা+কে) চেনে(চেন্+এ)= রূপতত্ত্ব বা শব্দতত্ত্ব (স্ + এ) + (আ+ ম্ +আ+ ক্+ এ) + (চ্ + এ+ ন্+এ)=ধ্বনিতত্ত্ব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বাংলাদেশ ও বিশ্বপরিচয় পঞ্চম শ্রেণী</dc:title>
  <dc:creator>USER</dc:creator>
  <cp:lastModifiedBy>RRRR</cp:lastModifiedBy>
  <cp:revision>285</cp:revision>
  <dcterms:created xsi:type="dcterms:W3CDTF">2020-10-03T03:21:11Z</dcterms:created>
  <dcterms:modified xsi:type="dcterms:W3CDTF">2020-10-13T17:28:57Z</dcterms:modified>
</cp:coreProperties>
</file>