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163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6794CB-D254-4817-9E7F-F6621FD088CB}" type="datetimeFigureOut">
              <a:rPr lang="en-SG" smtClean="0"/>
              <a:t>26/10/2020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02B078-F70B-4763-89EC-ED9283E319C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969783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02B078-F70B-4763-89EC-ED9283E319C3}" type="slidenum">
              <a:rPr lang="en-SG" smtClean="0"/>
              <a:t>1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1674649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02B078-F70B-4763-89EC-ED9283E319C3}" type="slidenum">
              <a:rPr lang="en-SG" smtClean="0"/>
              <a:t>3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0723398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02B078-F70B-4763-89EC-ED9283E319C3}" type="slidenum">
              <a:rPr lang="en-SG" smtClean="0"/>
              <a:t>5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8368219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02B078-F70B-4763-89EC-ED9283E319C3}" type="slidenum">
              <a:rPr lang="en-SG" smtClean="0"/>
              <a:t>10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3109140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02B078-F70B-4763-89EC-ED9283E319C3}" type="slidenum">
              <a:rPr lang="en-SG" smtClean="0"/>
              <a:t>11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108682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22CA-F2B3-4050-830A-876468232F10}" type="datetimeFigureOut">
              <a:rPr lang="en-SG" smtClean="0"/>
              <a:t>26/10/2020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83D86-72A9-4029-898A-4A5DA90294D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716581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22CA-F2B3-4050-830A-876468232F10}" type="datetimeFigureOut">
              <a:rPr lang="en-SG" smtClean="0"/>
              <a:t>26/10/2020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83D86-72A9-4029-898A-4A5DA90294D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138426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22CA-F2B3-4050-830A-876468232F10}" type="datetimeFigureOut">
              <a:rPr lang="en-SG" smtClean="0"/>
              <a:t>26/10/2020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83D86-72A9-4029-898A-4A5DA90294D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382267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22CA-F2B3-4050-830A-876468232F10}" type="datetimeFigureOut">
              <a:rPr lang="en-SG" smtClean="0"/>
              <a:t>26/10/2020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83D86-72A9-4029-898A-4A5DA90294D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516721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22CA-F2B3-4050-830A-876468232F10}" type="datetimeFigureOut">
              <a:rPr lang="en-SG" smtClean="0"/>
              <a:t>26/10/2020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83D86-72A9-4029-898A-4A5DA90294D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352708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22CA-F2B3-4050-830A-876468232F10}" type="datetimeFigureOut">
              <a:rPr lang="en-SG" smtClean="0"/>
              <a:t>26/10/2020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83D86-72A9-4029-898A-4A5DA90294D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626149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22CA-F2B3-4050-830A-876468232F10}" type="datetimeFigureOut">
              <a:rPr lang="en-SG" smtClean="0"/>
              <a:t>26/10/2020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83D86-72A9-4029-898A-4A5DA90294D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041193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22CA-F2B3-4050-830A-876468232F10}" type="datetimeFigureOut">
              <a:rPr lang="en-SG" smtClean="0"/>
              <a:t>26/10/2020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83D86-72A9-4029-898A-4A5DA90294D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535476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22CA-F2B3-4050-830A-876468232F10}" type="datetimeFigureOut">
              <a:rPr lang="en-SG" smtClean="0"/>
              <a:t>26/10/2020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83D86-72A9-4029-898A-4A5DA90294D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583804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22CA-F2B3-4050-830A-876468232F10}" type="datetimeFigureOut">
              <a:rPr lang="en-SG" smtClean="0"/>
              <a:t>26/10/2020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83D86-72A9-4029-898A-4A5DA90294D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434374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22CA-F2B3-4050-830A-876468232F10}" type="datetimeFigureOut">
              <a:rPr lang="en-SG" smtClean="0"/>
              <a:t>26/10/2020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83D86-72A9-4029-898A-4A5DA90294D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892323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522CA-F2B3-4050-830A-876468232F10}" type="datetimeFigureOut">
              <a:rPr lang="en-SG" smtClean="0"/>
              <a:t>26/10/2020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83D86-72A9-4029-898A-4A5DA90294D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530398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73528"/>
            <a:ext cx="11826240" cy="636443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880360" y="2611928"/>
            <a:ext cx="637032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11500" b="1" dirty="0" smtClean="0">
                <a:solidFill>
                  <a:srgbClr val="FFFF00"/>
                </a:solidFill>
              </a:rPr>
              <a:t>স্বাগতম</a:t>
            </a:r>
            <a:endParaRPr lang="en-SG" sz="115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60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093720" y="640080"/>
            <a:ext cx="5928360" cy="21640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/>
              <a:t>পরবর্তী ক্লাস</a:t>
            </a:r>
            <a:endParaRPr lang="en-SG" sz="4800" dirty="0"/>
          </a:p>
        </p:txBody>
      </p:sp>
      <p:sp>
        <p:nvSpPr>
          <p:cNvPr id="4" name="Down Arrow 3"/>
          <p:cNvSpPr/>
          <p:nvPr/>
        </p:nvSpPr>
        <p:spPr>
          <a:xfrm>
            <a:off x="5760720" y="2804160"/>
            <a:ext cx="426720" cy="1066800"/>
          </a:xfrm>
          <a:prstGeom prst="downArrow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5" name="Rectangle 4"/>
          <p:cNvSpPr/>
          <p:nvPr/>
        </p:nvSpPr>
        <p:spPr>
          <a:xfrm>
            <a:off x="3429000" y="4450080"/>
            <a:ext cx="4953000" cy="138684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/>
              <a:t>গবাদি পশু</a:t>
            </a:r>
            <a:endParaRPr lang="en-SG" sz="4400" dirty="0"/>
          </a:p>
        </p:txBody>
      </p:sp>
    </p:spTree>
    <p:extLst>
      <p:ext uri="{BB962C8B-B14F-4D97-AF65-F5344CB8AC3E}">
        <p14:creationId xmlns:p14="http://schemas.microsoft.com/office/powerpoint/2010/main" val="42081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Connector 1"/>
          <p:cNvSpPr/>
          <p:nvPr/>
        </p:nvSpPr>
        <p:spPr>
          <a:xfrm>
            <a:off x="3108960" y="1676400"/>
            <a:ext cx="5608320" cy="2819400"/>
          </a:xfrm>
          <a:prstGeom prst="flowChartConnector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/>
              <a:t>ধন্যবাদ</a:t>
            </a:r>
            <a:endParaRPr lang="en-SG" sz="6000" dirty="0"/>
          </a:p>
        </p:txBody>
      </p:sp>
    </p:spTree>
    <p:extLst>
      <p:ext uri="{BB962C8B-B14F-4D97-AF65-F5344CB8AC3E}">
        <p14:creationId xmlns:p14="http://schemas.microsoft.com/office/powerpoint/2010/main" val="395741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bn-IN" b="1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bn-IN" sz="3600" b="1" dirty="0" smtClean="0">
                <a:solidFill>
                  <a:srgbClr val="7030A0"/>
                </a:solidFill>
              </a:rPr>
              <a:t>অনলাইন ক্লাস</a:t>
            </a:r>
            <a:r>
              <a:rPr lang="bn-IN" dirty="0">
                <a:solidFill>
                  <a:srgbClr val="7030A0"/>
                </a:solidFill>
              </a:rPr>
              <a:t/>
            </a:r>
            <a:br>
              <a:rPr lang="bn-IN" dirty="0">
                <a:solidFill>
                  <a:srgbClr val="7030A0"/>
                </a:solidFill>
              </a:rPr>
            </a:br>
            <a:r>
              <a:rPr lang="bn-IN" dirty="0" smtClean="0"/>
              <a:t>শ্রেণী-একাদশ</a:t>
            </a:r>
            <a:r>
              <a:rPr lang="bn-IN" dirty="0"/>
              <a:t/>
            </a:r>
            <a:br>
              <a:rPr lang="bn-IN" dirty="0"/>
            </a:br>
            <a:r>
              <a:rPr lang="bn-IN" dirty="0"/>
              <a:t>বিষয়- কৃষি </a:t>
            </a:r>
            <a:r>
              <a:rPr lang="bn-IN" dirty="0" smtClean="0"/>
              <a:t>শিক্ষা ১ম পত্র</a:t>
            </a:r>
            <a:endParaRPr lang="en-SG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bn-IN" dirty="0" smtClean="0"/>
              <a:t>অধ্য়ায় : ১ম- বাংলাদেশের কৃষি</a:t>
            </a:r>
            <a:endParaRPr lang="bn-IN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bn-IN" dirty="0"/>
              <a:t>পাঠ : </a:t>
            </a:r>
            <a:r>
              <a:rPr lang="bn-IN" dirty="0" smtClean="0"/>
              <a:t>০৩ - মৎস্য</a:t>
            </a:r>
            <a:endParaRPr lang="bn-IN" dirty="0"/>
          </a:p>
          <a:p>
            <a:pPr marL="0" indent="0" algn="ctr">
              <a:buNone/>
            </a:pPr>
            <a:r>
              <a:rPr lang="bn-IN" sz="2400" b="1" dirty="0" smtClean="0">
                <a:solidFill>
                  <a:srgbClr val="002060"/>
                </a:solidFill>
              </a:rPr>
              <a:t>    </a:t>
            </a:r>
            <a:endParaRPr lang="en-SG" sz="24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bn-IN" b="1" dirty="0"/>
          </a:p>
          <a:p>
            <a:pPr marL="0" indent="0">
              <a:buNone/>
            </a:pPr>
            <a:endParaRPr lang="bn-IN" b="1" dirty="0" smtClean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0560" y="1233488"/>
            <a:ext cx="3063240" cy="3847323"/>
          </a:xfrm>
        </p:spPr>
      </p:pic>
      <p:sp>
        <p:nvSpPr>
          <p:cNvPr id="6" name="Rectangle 5"/>
          <p:cNvSpPr/>
          <p:nvPr/>
        </p:nvSpPr>
        <p:spPr>
          <a:xfrm>
            <a:off x="7985760" y="5273040"/>
            <a:ext cx="3901440" cy="12874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bn-IN" sz="1400" b="1" dirty="0" smtClean="0">
                <a:solidFill>
                  <a:srgbClr val="002060"/>
                </a:solidFill>
              </a:rPr>
              <a:t> </a:t>
            </a:r>
            <a:r>
              <a:rPr lang="bn-IN" b="1" dirty="0">
                <a:solidFill>
                  <a:srgbClr val="002060"/>
                </a:solidFill>
              </a:rPr>
              <a:t>মো: আব্দুল্লাহ </a:t>
            </a:r>
            <a:r>
              <a:rPr lang="bn-IN" b="1" dirty="0" smtClean="0">
                <a:solidFill>
                  <a:srgbClr val="002060"/>
                </a:solidFill>
              </a:rPr>
              <a:t>ফারাজী                                                                         প্রভাষক </a:t>
            </a:r>
            <a:r>
              <a:rPr lang="bn-IN" b="1" dirty="0">
                <a:solidFill>
                  <a:srgbClr val="002060"/>
                </a:solidFill>
              </a:rPr>
              <a:t>( কৃষি </a:t>
            </a:r>
            <a:r>
              <a:rPr lang="bn-IN" b="1" dirty="0" smtClean="0">
                <a:solidFill>
                  <a:srgbClr val="002060"/>
                </a:solidFill>
              </a:rPr>
              <a:t>বিজ্ঞান )</a:t>
            </a:r>
          </a:p>
          <a:p>
            <a:pPr>
              <a:lnSpc>
                <a:spcPct val="150000"/>
              </a:lnSpc>
            </a:pPr>
            <a:r>
              <a:rPr lang="bn-IN" b="1" dirty="0" smtClean="0">
                <a:solidFill>
                  <a:srgbClr val="0070C0"/>
                </a:solidFill>
              </a:rPr>
              <a:t> </a:t>
            </a:r>
            <a:r>
              <a:rPr lang="bn-IN" b="1" dirty="0">
                <a:solidFill>
                  <a:srgbClr val="002060"/>
                </a:solidFill>
              </a:rPr>
              <a:t>ইতনা মাধ্য়মিক বিদ্য়ালয় ও </a:t>
            </a:r>
            <a:r>
              <a:rPr lang="bn-IN" b="1" dirty="0" smtClean="0">
                <a:solidFill>
                  <a:srgbClr val="002060"/>
                </a:solidFill>
              </a:rPr>
              <a:t>কলেজ</a:t>
            </a:r>
            <a:endParaRPr lang="bn-IN" b="1" dirty="0">
              <a:solidFill>
                <a:srgbClr val="002060"/>
              </a:solidFill>
            </a:endParaRPr>
          </a:p>
        </p:txBody>
      </p:sp>
      <p:sp>
        <p:nvSpPr>
          <p:cNvPr id="4" name="Down Ribbon 3"/>
          <p:cNvSpPr/>
          <p:nvPr/>
        </p:nvSpPr>
        <p:spPr>
          <a:xfrm>
            <a:off x="1143000" y="198120"/>
            <a:ext cx="9067800" cy="1310640"/>
          </a:xfrm>
          <a:prstGeom prst="ribbon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b="1" dirty="0"/>
              <a:t>পরিচিতি</a:t>
            </a:r>
            <a:r>
              <a:rPr lang="en-SG" b="1" dirty="0"/>
              <a:t/>
            </a:r>
            <a:br>
              <a:rPr lang="en-SG" b="1" dirty="0"/>
            </a:b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78083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ave 4"/>
          <p:cNvSpPr/>
          <p:nvPr/>
        </p:nvSpPr>
        <p:spPr>
          <a:xfrm>
            <a:off x="2987040" y="106680"/>
            <a:ext cx="4785360" cy="1432560"/>
          </a:xfrm>
          <a:prstGeom prst="wav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/>
              <a:t>আলোচ্য বিষয়</a:t>
            </a:r>
            <a:endParaRPr lang="en-SG" sz="4400" dirty="0"/>
          </a:p>
        </p:txBody>
      </p:sp>
      <p:sp>
        <p:nvSpPr>
          <p:cNvPr id="6" name="Vertical Scroll 5"/>
          <p:cNvSpPr/>
          <p:nvPr/>
        </p:nvSpPr>
        <p:spPr>
          <a:xfrm>
            <a:off x="1645920" y="1676400"/>
            <a:ext cx="8183880" cy="5090160"/>
          </a:xfrm>
          <a:prstGeom prst="verticalScroll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SG" dirty="0"/>
          </a:p>
        </p:txBody>
      </p:sp>
      <p:sp>
        <p:nvSpPr>
          <p:cNvPr id="7" name="Rectangle 6"/>
          <p:cNvSpPr/>
          <p:nvPr/>
        </p:nvSpPr>
        <p:spPr>
          <a:xfrm>
            <a:off x="3657600" y="1676400"/>
            <a:ext cx="531876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endParaRPr lang="bn-IN" sz="2800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bn-IN" sz="3200" dirty="0" smtClean="0"/>
              <a:t>মৎস্য কি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bn-IN" sz="3200" dirty="0" smtClean="0"/>
              <a:t>মৎস্য প্রজাতি ও এর চাষ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bn-IN" sz="3200" dirty="0" smtClean="0"/>
              <a:t>মৎস্য সম্পদের অবকাঠামো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bn-IN" sz="3200" dirty="0" smtClean="0"/>
              <a:t>মাছ উৎপাদনের গুরুত্ব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bn-IN" sz="3200" dirty="0" smtClean="0"/>
              <a:t>মাছ উৎপাদনে পারিবারিক ও জাতীয় উন্নয়নে ভূমিকা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bn-IN" sz="3200" dirty="0" smtClean="0"/>
              <a:t>মৎস্য সম্পদের উৎস্য / মাছের প্রতিবেশ</a:t>
            </a:r>
          </a:p>
          <a:p>
            <a:endParaRPr lang="bn-IN" sz="2800" dirty="0" smtClean="0"/>
          </a:p>
        </p:txBody>
      </p:sp>
    </p:spTree>
    <p:extLst>
      <p:ext uri="{BB962C8B-B14F-4D97-AF65-F5344CB8AC3E}">
        <p14:creationId xmlns:p14="http://schemas.microsoft.com/office/powerpoint/2010/main" val="140628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733" y="1356360"/>
            <a:ext cx="10561187" cy="470916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802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3237" y="1264920"/>
            <a:ext cx="10083923" cy="527442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678680" y="5501640"/>
            <a:ext cx="2834640" cy="369332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bn-IN" dirty="0" smtClean="0"/>
              <a:t>চিত্র : মৎস্য </a:t>
            </a:r>
            <a:r>
              <a:rPr lang="bn-IN" dirty="0"/>
              <a:t>প্রজাতি 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5507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760" y="1265009"/>
            <a:ext cx="10462730" cy="510530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2231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6840" y="1808850"/>
            <a:ext cx="10688316" cy="424143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266364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140" t="5641"/>
          <a:stretch/>
        </p:blipFill>
        <p:spPr>
          <a:xfrm>
            <a:off x="1600200" y="1218583"/>
            <a:ext cx="9707880" cy="372847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0720" y="4815841"/>
            <a:ext cx="9357359" cy="134112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040736" y="163175"/>
            <a:ext cx="70024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2400" b="1" dirty="0">
                <a:solidFill>
                  <a:schemeClr val="accent2"/>
                </a:solidFill>
              </a:rPr>
              <a:t>মৎস্য সম্পদের উৎস্য / মাছের প্রতিবেশ</a:t>
            </a:r>
          </a:p>
        </p:txBody>
      </p:sp>
    </p:spTree>
    <p:extLst>
      <p:ext uri="{BB962C8B-B14F-4D97-AF65-F5344CB8AC3E}">
        <p14:creationId xmlns:p14="http://schemas.microsoft.com/office/powerpoint/2010/main" val="425699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1651947"/>
            <a:ext cx="9738360" cy="447453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5750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68</Words>
  <Application>Microsoft Office PowerPoint</Application>
  <PresentationFormat>Widescreen</PresentationFormat>
  <Paragraphs>27</Paragraphs>
  <Slides>11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21</cp:revision>
  <dcterms:created xsi:type="dcterms:W3CDTF">2020-10-25T02:24:13Z</dcterms:created>
  <dcterms:modified xsi:type="dcterms:W3CDTF">2020-10-26T03:13:30Z</dcterms:modified>
</cp:coreProperties>
</file>