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59" r:id="rId7"/>
    <p:sldId id="262" r:id="rId8"/>
    <p:sldId id="263" r:id="rId9"/>
    <p:sldId id="264" r:id="rId10"/>
    <p:sldId id="267" r:id="rId11"/>
    <p:sldId id="268" r:id="rId12"/>
    <p:sldId id="26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3733800" y="457200"/>
            <a:ext cx="2286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60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-50632"/>
            <a:ext cx="502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dirty="0" err="1" smtClean="0">
                <a:latin typeface="NikoshLightBAN" pitchFamily="2" charset="0"/>
                <a:cs typeface="NikoshLightBAN" pitchFamily="2" charset="0"/>
              </a:rPr>
              <a:t>শুভেচ্ছা</a:t>
            </a:r>
            <a:endParaRPr lang="en-US" sz="6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9432"/>
            <a:ext cx="9144000" cy="528461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44269"/>
            <a:ext cx="198120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77724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৩ ও 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ল,সা,গু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057400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ivision 7"/>
          <p:cNvSpPr/>
          <p:nvPr/>
        </p:nvSpPr>
        <p:spPr>
          <a:xfrm>
            <a:off x="1066800" y="2133600"/>
            <a:ext cx="533400" cy="381000"/>
          </a:xfrm>
          <a:prstGeom prst="mathDivide">
            <a:avLst>
              <a:gd name="adj1" fmla="val 23520"/>
              <a:gd name="adj2" fmla="val 0"/>
              <a:gd name="adj3" fmla="val 11760"/>
            </a:avLst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20574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Equal 9"/>
          <p:cNvSpPr/>
          <p:nvPr/>
        </p:nvSpPr>
        <p:spPr>
          <a:xfrm>
            <a:off x="1981200" y="2209800"/>
            <a:ext cx="381000" cy="304800"/>
          </a:xfrm>
          <a:prstGeom prst="mathEqual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2082225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2057400"/>
            <a:ext cx="295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;</a:t>
            </a: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581400" y="2362200"/>
            <a:ext cx="3048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182880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228600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Equal 18"/>
          <p:cNvSpPr/>
          <p:nvPr/>
        </p:nvSpPr>
        <p:spPr>
          <a:xfrm>
            <a:off x="3962400" y="3200400"/>
            <a:ext cx="381000" cy="304800"/>
          </a:xfrm>
          <a:prstGeom prst="mathEqual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Equal 19"/>
          <p:cNvSpPr/>
          <p:nvPr/>
        </p:nvSpPr>
        <p:spPr>
          <a:xfrm>
            <a:off x="5486400" y="2209800"/>
            <a:ext cx="381000" cy="304800"/>
          </a:xfrm>
          <a:prstGeom prst="mathEqual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3962400" y="2209800"/>
            <a:ext cx="381000" cy="304800"/>
          </a:xfrm>
          <a:prstGeom prst="mathEqual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Equal 22"/>
          <p:cNvSpPr/>
          <p:nvPr/>
        </p:nvSpPr>
        <p:spPr>
          <a:xfrm>
            <a:off x="5486400" y="3200400"/>
            <a:ext cx="381000" cy="304800"/>
          </a:xfrm>
          <a:prstGeom prst="mathEqual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Equal 23"/>
          <p:cNvSpPr/>
          <p:nvPr/>
        </p:nvSpPr>
        <p:spPr>
          <a:xfrm>
            <a:off x="1981200" y="3200400"/>
            <a:ext cx="381000" cy="304800"/>
          </a:xfrm>
          <a:prstGeom prst="mathEqual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Division 54"/>
          <p:cNvSpPr/>
          <p:nvPr/>
        </p:nvSpPr>
        <p:spPr>
          <a:xfrm>
            <a:off x="1066800" y="3124200"/>
            <a:ext cx="609600" cy="381000"/>
          </a:xfrm>
          <a:prstGeom prst="mathDivid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43400" y="228600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43400" y="190500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4343400" y="2362200"/>
            <a:ext cx="10668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Multiply 77"/>
          <p:cNvSpPr/>
          <p:nvPr/>
        </p:nvSpPr>
        <p:spPr>
          <a:xfrm>
            <a:off x="4724400" y="2133600"/>
            <a:ext cx="228600" cy="152400"/>
          </a:xfrm>
          <a:prstGeom prst="mathMultiply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88" name="Multiply 87"/>
          <p:cNvSpPr/>
          <p:nvPr/>
        </p:nvSpPr>
        <p:spPr>
          <a:xfrm>
            <a:off x="4724400" y="2362200"/>
            <a:ext cx="228600" cy="152400"/>
          </a:xfrm>
          <a:prstGeom prst="mathMultiply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89" name="Multiply 88"/>
          <p:cNvSpPr/>
          <p:nvPr/>
        </p:nvSpPr>
        <p:spPr>
          <a:xfrm>
            <a:off x="4648200" y="3429000"/>
            <a:ext cx="228600" cy="152400"/>
          </a:xfrm>
          <a:prstGeom prst="mathMultiply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93" name="Multiply 92"/>
          <p:cNvSpPr/>
          <p:nvPr/>
        </p:nvSpPr>
        <p:spPr>
          <a:xfrm>
            <a:off x="4648200" y="3124200"/>
            <a:ext cx="228600" cy="152400"/>
          </a:xfrm>
          <a:prstGeom prst="mathMultiply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4953000" y="19050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953000" y="22860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6172200" y="3352800"/>
            <a:ext cx="8382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343400" y="3352800"/>
            <a:ext cx="10668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581400" y="3352800"/>
            <a:ext cx="381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172200" y="2362200"/>
            <a:ext cx="8382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400800" y="1905000"/>
            <a:ext cx="394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324600" y="2286000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09600" y="3048000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676400" y="30480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6000" y="30480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590800" y="3048000"/>
            <a:ext cx="295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;</a:t>
            </a:r>
            <a:endParaRPr lang="en-US" sz="3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581400" y="32766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581400" y="2895600"/>
            <a:ext cx="348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324600" y="3276600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343400" y="2895600"/>
            <a:ext cx="348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343400" y="32766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876800" y="28194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876800" y="32004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324600" y="28194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86000" y="4267200"/>
            <a:ext cx="381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600200" y="4267200"/>
            <a:ext cx="4572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1524000" y="4191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286000" y="4191000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676400" y="3733800"/>
            <a:ext cx="394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57200" y="37338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ৎ,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১২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ভগ্নাংশে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286000" y="3657600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981200" y="3810000"/>
            <a:ext cx="300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,</a:t>
            </a:r>
            <a:endParaRPr lang="en-US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2590800" y="15240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90800" y="68580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2667000" y="685800"/>
            <a:ext cx="3048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581400" y="685800"/>
            <a:ext cx="3048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200400" y="304800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81400" y="152400"/>
            <a:ext cx="348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81400" y="6858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200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6" grpId="0"/>
      <p:bldP spid="17" grpId="0"/>
      <p:bldP spid="20" grpId="0" animBg="1"/>
      <p:bldP spid="22" grpId="0" animBg="1"/>
      <p:bldP spid="71" grpId="0"/>
      <p:bldP spid="72" grpId="0"/>
      <p:bldP spid="78" grpId="0" animBg="1"/>
      <p:bldP spid="88" grpId="0" animBg="1"/>
      <p:bldP spid="97" grpId="0"/>
      <p:bldP spid="98" grpId="0"/>
      <p:bldP spid="111" grpId="0"/>
      <p:bldP spid="112" grpId="0"/>
      <p:bldP spid="56" grpId="0"/>
      <p:bldP spid="57" grpId="0"/>
      <p:bldP spid="60" grpId="0"/>
      <p:bldP spid="61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5334000" cy="11430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দলিয়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905000"/>
            <a:ext cx="57150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ভগ্নংশে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276600"/>
            <a:ext cx="1656223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-(১)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2996625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76600" y="3581400"/>
            <a:ext cx="381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03016" y="35052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3200400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7200" y="3453825"/>
            <a:ext cx="394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46384" y="5054025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88588" y="403860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50334" y="449580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0" y="5410200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0" y="4292025"/>
            <a:ext cx="1576072" cy="5847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-(২)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5257800"/>
            <a:ext cx="1713931" cy="58477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-(৩) </a:t>
            </a:r>
            <a:endParaRPr lang="en-US" sz="32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267200" y="3581400"/>
            <a:ext cx="381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76600" y="4572000"/>
            <a:ext cx="381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27920" y="5435025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76600" y="449580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64788" y="502920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46384" y="3072825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67200" y="4063425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4191000" y="4572000"/>
            <a:ext cx="381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352800" y="5562600"/>
            <a:ext cx="381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191000" y="5562600"/>
            <a:ext cx="381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33800" y="5206425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92774" y="4191000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81000"/>
            <a:ext cx="3810000" cy="1066800"/>
          </a:xfr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000" dirty="0" smtClean="0">
                <a:latin typeface="NikoshLightBAN" pitchFamily="2" charset="0"/>
                <a:cs typeface="NikoshLightBAN" pitchFamily="2" charset="0"/>
              </a:rPr>
              <a:t>মূল্যায়ন</a:t>
            </a:r>
            <a:endParaRPr lang="en-US" sz="60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229600" cy="609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নিম্নের</a:t>
            </a:r>
            <a:r>
              <a:rPr lang="en-US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ভগ্নাংশ </a:t>
            </a:r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গুলোকে</a:t>
            </a:r>
            <a:r>
              <a:rPr lang="en-US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সমহর</a:t>
            </a:r>
            <a:r>
              <a:rPr lang="en-US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বিশিষ্ট</a:t>
            </a:r>
            <a:r>
              <a:rPr lang="en-US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ভগ্নাংশে</a:t>
            </a:r>
            <a:r>
              <a:rPr lang="en-US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প্রকাশ</a:t>
            </a:r>
            <a:r>
              <a:rPr lang="en-US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করঃ</a:t>
            </a:r>
            <a:endParaRPr lang="en-US" dirty="0" smtClean="0">
              <a:solidFill>
                <a:srgbClr val="002060"/>
              </a:solidFill>
              <a:latin typeface="NikoshLightBAN" pitchFamily="2" charset="0"/>
              <a:cs typeface="NikoshLightBAN" pitchFamily="2" charset="0"/>
            </a:endParaRPr>
          </a:p>
          <a:p>
            <a:endParaRPr lang="en-US" dirty="0">
              <a:solidFill>
                <a:srgbClr val="002060"/>
              </a:solidFill>
              <a:latin typeface="NikoshLightBAN" pitchFamily="2" charset="0"/>
              <a:cs typeface="NikoshLight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213100"/>
          <a:ext cx="114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14120" imgH="431640" progId="Equation.3">
                  <p:embed/>
                </p:oleObj>
              </mc:Choice>
              <mc:Fallback>
                <p:oleObj name="Equation" r:id="rId3" imgW="1141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13100"/>
                        <a:ext cx="114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50616" y="36576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65760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9320" y="320040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3225225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86200" y="3733800"/>
            <a:ext cx="5334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0" y="3733800"/>
            <a:ext cx="5334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16574" y="3352800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3352800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3225225"/>
            <a:ext cx="35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0676" y="3657600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0" y="3733800"/>
            <a:ext cx="6096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 noGrp="1"/>
          </p:cNvSpPr>
          <p:nvPr>
            <p:ph type="title"/>
          </p:nvPr>
        </p:nvSpPr>
        <p:spPr>
          <a:xfrm>
            <a:off x="990600" y="381000"/>
            <a:ext cx="7162800" cy="1143000"/>
          </a:xfrm>
          <a:prstGeom prst="rect">
            <a:avLst/>
          </a:prstGeom>
          <a:solidFill>
            <a:srgbClr val="00B05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purple lotus flower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1" y="1981200"/>
            <a:ext cx="7235428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248400" cy="1524000"/>
          </a:xfr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sz="60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পরিচতি</a:t>
            </a:r>
            <a:endParaRPr lang="en-US" sz="6000" dirty="0">
              <a:solidFill>
                <a:srgbClr val="00206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2438400"/>
            <a:ext cx="5410200" cy="32766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সবুজ</a:t>
            </a:r>
            <a:r>
              <a:rPr lang="en-US" sz="36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দেব</a:t>
            </a:r>
            <a:r>
              <a:rPr lang="en-US" sz="36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নাথ</a:t>
            </a:r>
            <a:endParaRPr lang="en-US" sz="3600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en-US" sz="36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সহকারি</a:t>
            </a:r>
            <a:r>
              <a:rPr lang="en-US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শিক্ষক</a:t>
            </a:r>
            <a:endParaRPr lang="en-US" sz="3600" dirty="0" smtClean="0">
              <a:solidFill>
                <a:srgbClr val="0070C0"/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পাকুড়া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সরকারি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প্রাথমিক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বিদ্যালয়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বিরল</a:t>
            </a:r>
            <a:r>
              <a:rPr lang="en-US" sz="36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দিনাজপুর</a:t>
            </a:r>
            <a:r>
              <a:rPr lang="en-US" sz="36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US" sz="3600" dirty="0">
              <a:solidFill>
                <a:srgbClr val="7030A0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5867400" cy="1219199"/>
          </a:xfr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পাঠ</a:t>
            </a:r>
            <a:r>
              <a:rPr lang="en-US" sz="60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পরিচিতি</a:t>
            </a:r>
            <a:endParaRPr lang="en-US" sz="6000" dirty="0">
              <a:solidFill>
                <a:srgbClr val="00206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200" y="1981200"/>
            <a:ext cx="5867400" cy="2743200"/>
          </a:xfrm>
          <a:blipFill>
            <a:blip r:embed="rId3" cstate="print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শ্রেণি</a:t>
            </a:r>
            <a:r>
              <a:rPr lang="en-US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- </a:t>
            </a:r>
            <a:r>
              <a:rPr lang="en-US" sz="36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পঞ্চম</a:t>
            </a:r>
            <a:endParaRPr lang="en-US" sz="3600" dirty="0" smtClean="0">
              <a:solidFill>
                <a:srgbClr val="0070C0"/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en-US" sz="36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বিষয়ঃপ্রাথমিক</a:t>
            </a:r>
            <a:r>
              <a:rPr lang="en-US" sz="36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গণিত</a:t>
            </a:r>
            <a:endParaRPr lang="en-US" sz="3600" dirty="0" smtClean="0">
              <a:solidFill>
                <a:srgbClr val="C00000"/>
              </a:solidFill>
              <a:latin typeface="NikoshLightBAN" pitchFamily="2" charset="0"/>
              <a:cs typeface="NikoshLight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পাঠঃ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- ভগ্নাংশ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পাঠ্যাংশ</a:t>
            </a:r>
            <a:r>
              <a:rPr lang="en-US" sz="36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- </a:t>
            </a:r>
            <a:r>
              <a:rPr lang="en-US" sz="36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সমহর</a:t>
            </a:r>
            <a:r>
              <a:rPr lang="en-US" sz="36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বিশিষ্ট</a:t>
            </a:r>
            <a:r>
              <a:rPr lang="en-US" sz="36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ভগ্নাংশ</a:t>
            </a:r>
          </a:p>
          <a:p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ctrTitle"/>
          </p:nvPr>
        </p:nvSpPr>
        <p:spPr>
          <a:xfrm>
            <a:off x="2971800" y="457201"/>
            <a:ext cx="3429000" cy="1295400"/>
          </a:xfr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শিখন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ফল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2133600"/>
            <a:ext cx="6781800" cy="3124200"/>
          </a:xfrm>
          <a:blipFill>
            <a:blip r:embed="rId2" cstate="print"/>
            <a:tile tx="0" ty="0" sx="100000" sy="100000" flip="none" algn="tl"/>
          </a:blipFill>
          <a:ln w="28575">
            <a:solidFill>
              <a:srgbClr val="660033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#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দুই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ততোধিক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ভগ্নাংশকে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সমহর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বিশিষ্ট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ভগ্নাংশে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রূপান্তর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। </a:t>
            </a:r>
            <a:endParaRPr lang="en-US" sz="3600" dirty="0">
              <a:solidFill>
                <a:srgbClr val="002060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24200" y="3429000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2514600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53000" y="34290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3000" y="2514600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34290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8600" y="2514600"/>
            <a:ext cx="9144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53200" y="2571690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324600" y="2971800"/>
            <a:ext cx="76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40284" y="2971800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2200" y="3429000"/>
            <a:ext cx="290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133600" y="3962400"/>
            <a:ext cx="76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62200" y="4038600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 rot="10965233">
            <a:off x="3287935" y="3670118"/>
            <a:ext cx="53269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5257800" y="2743200"/>
            <a:ext cx="53269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239000" cy="1295400"/>
          </a:xfrm>
          <a:blipFill>
            <a:blip r:embed="rId3" cstate="print"/>
            <a:tile tx="0" ty="0" sx="100000" sy="100000" flip="none" algn="tl"/>
          </a:blipFill>
          <a:ln w="127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21" grpId="0"/>
      <p:bldP spid="25" grpId="0" animBg="1"/>
      <p:bldP spid="26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Summing Junction 12"/>
          <p:cNvSpPr/>
          <p:nvPr/>
        </p:nvSpPr>
        <p:spPr>
          <a:xfrm>
            <a:off x="3886200" y="2743200"/>
            <a:ext cx="1905000" cy="1905000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Or 13"/>
          <p:cNvSpPr/>
          <p:nvPr/>
        </p:nvSpPr>
        <p:spPr>
          <a:xfrm>
            <a:off x="609600" y="2514600"/>
            <a:ext cx="2209800" cy="22860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76400" y="3657600"/>
            <a:ext cx="1107597" cy="1163341"/>
          </a:xfrm>
          <a:custGeom>
            <a:avLst/>
            <a:gdLst>
              <a:gd name="connsiteX0" fmla="*/ 2498 w 1107597"/>
              <a:gd name="connsiteY0" fmla="*/ 1132121 h 1163341"/>
              <a:gd name="connsiteX1" fmla="*/ 32479 w 1107597"/>
              <a:gd name="connsiteY1" fmla="*/ 1087151 h 1163341"/>
              <a:gd name="connsiteX2" fmla="*/ 32479 w 1107597"/>
              <a:gd name="connsiteY2" fmla="*/ 847308 h 1163341"/>
              <a:gd name="connsiteX3" fmla="*/ 2498 w 1107597"/>
              <a:gd name="connsiteY3" fmla="*/ 757367 h 1163341"/>
              <a:gd name="connsiteX4" fmla="*/ 17489 w 1107597"/>
              <a:gd name="connsiteY4" fmla="*/ 637446 h 1163341"/>
              <a:gd name="connsiteX5" fmla="*/ 47469 w 1107597"/>
              <a:gd name="connsiteY5" fmla="*/ 547505 h 1163341"/>
              <a:gd name="connsiteX6" fmla="*/ 47469 w 1107597"/>
              <a:gd name="connsiteY6" fmla="*/ 67819 h 1163341"/>
              <a:gd name="connsiteX7" fmla="*/ 377253 w 1107597"/>
              <a:gd name="connsiteY7" fmla="*/ 52829 h 1163341"/>
              <a:gd name="connsiteX8" fmla="*/ 437213 w 1107597"/>
              <a:gd name="connsiteY8" fmla="*/ 37839 h 1163341"/>
              <a:gd name="connsiteX9" fmla="*/ 1036820 w 1107597"/>
              <a:gd name="connsiteY9" fmla="*/ 37839 h 1163341"/>
              <a:gd name="connsiteX10" fmla="*/ 1081790 w 1107597"/>
              <a:gd name="connsiteY10" fmla="*/ 52829 h 1163341"/>
              <a:gd name="connsiteX11" fmla="*/ 1081790 w 1107597"/>
              <a:gd name="connsiteY11" fmla="*/ 337642 h 1163341"/>
              <a:gd name="connsiteX12" fmla="*/ 1051810 w 1107597"/>
              <a:gd name="connsiteY12" fmla="*/ 427583 h 1163341"/>
              <a:gd name="connsiteX13" fmla="*/ 991849 w 1107597"/>
              <a:gd name="connsiteY13" fmla="*/ 487544 h 1163341"/>
              <a:gd name="connsiteX14" fmla="*/ 961869 w 1107597"/>
              <a:gd name="connsiteY14" fmla="*/ 577485 h 1163341"/>
              <a:gd name="connsiteX15" fmla="*/ 946879 w 1107597"/>
              <a:gd name="connsiteY15" fmla="*/ 622456 h 1163341"/>
              <a:gd name="connsiteX16" fmla="*/ 916898 w 1107597"/>
              <a:gd name="connsiteY16" fmla="*/ 652436 h 1163341"/>
              <a:gd name="connsiteX17" fmla="*/ 841948 w 1107597"/>
              <a:gd name="connsiteY17" fmla="*/ 757367 h 1163341"/>
              <a:gd name="connsiteX18" fmla="*/ 811967 w 1107597"/>
              <a:gd name="connsiteY18" fmla="*/ 787347 h 1163341"/>
              <a:gd name="connsiteX19" fmla="*/ 766997 w 1107597"/>
              <a:gd name="connsiteY19" fmla="*/ 877288 h 1163341"/>
              <a:gd name="connsiteX20" fmla="*/ 722026 w 1107597"/>
              <a:gd name="connsiteY20" fmla="*/ 892279 h 1163341"/>
              <a:gd name="connsiteX21" fmla="*/ 617095 w 1107597"/>
              <a:gd name="connsiteY21" fmla="*/ 937249 h 1163341"/>
              <a:gd name="connsiteX22" fmla="*/ 572125 w 1107597"/>
              <a:gd name="connsiteY22" fmla="*/ 967229 h 1163341"/>
              <a:gd name="connsiteX23" fmla="*/ 542144 w 1107597"/>
              <a:gd name="connsiteY23" fmla="*/ 997210 h 1163341"/>
              <a:gd name="connsiteX24" fmla="*/ 452203 w 1107597"/>
              <a:gd name="connsiteY24" fmla="*/ 1027190 h 1163341"/>
              <a:gd name="connsiteX25" fmla="*/ 407233 w 1107597"/>
              <a:gd name="connsiteY25" fmla="*/ 1042180 h 1163341"/>
              <a:gd name="connsiteX26" fmla="*/ 362262 w 1107597"/>
              <a:gd name="connsiteY26" fmla="*/ 1057170 h 1163341"/>
              <a:gd name="connsiteX27" fmla="*/ 317292 w 1107597"/>
              <a:gd name="connsiteY27" fmla="*/ 1072160 h 1163341"/>
              <a:gd name="connsiteX28" fmla="*/ 287312 w 1107597"/>
              <a:gd name="connsiteY28" fmla="*/ 1102141 h 1163341"/>
              <a:gd name="connsiteX29" fmla="*/ 197371 w 1107597"/>
              <a:gd name="connsiteY29" fmla="*/ 1132121 h 1163341"/>
              <a:gd name="connsiteX30" fmla="*/ 47469 w 1107597"/>
              <a:gd name="connsiteY30" fmla="*/ 1162101 h 1163341"/>
              <a:gd name="connsiteX31" fmla="*/ 2498 w 1107597"/>
              <a:gd name="connsiteY31" fmla="*/ 1132121 h 11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107597" h="1163341">
                <a:moveTo>
                  <a:pt x="2498" y="1132121"/>
                </a:moveTo>
                <a:cubicBezTo>
                  <a:pt x="0" y="1119629"/>
                  <a:pt x="24422" y="1103265"/>
                  <a:pt x="32479" y="1087151"/>
                </a:cubicBezTo>
                <a:cubicBezTo>
                  <a:pt x="69198" y="1013713"/>
                  <a:pt x="44032" y="920474"/>
                  <a:pt x="32479" y="847308"/>
                </a:cubicBezTo>
                <a:cubicBezTo>
                  <a:pt x="27550" y="816093"/>
                  <a:pt x="2498" y="757367"/>
                  <a:pt x="2498" y="757367"/>
                </a:cubicBezTo>
                <a:cubicBezTo>
                  <a:pt x="7495" y="717393"/>
                  <a:pt x="9048" y="676837"/>
                  <a:pt x="17489" y="637446"/>
                </a:cubicBezTo>
                <a:cubicBezTo>
                  <a:pt x="24111" y="606545"/>
                  <a:pt x="47469" y="547505"/>
                  <a:pt x="47469" y="547505"/>
                </a:cubicBezTo>
                <a:cubicBezTo>
                  <a:pt x="44418" y="501734"/>
                  <a:pt x="8133" y="98604"/>
                  <a:pt x="47469" y="67819"/>
                </a:cubicBezTo>
                <a:cubicBezTo>
                  <a:pt x="134127" y="0"/>
                  <a:pt x="267325" y="57826"/>
                  <a:pt x="377253" y="52829"/>
                </a:cubicBezTo>
                <a:cubicBezTo>
                  <a:pt x="397240" y="47832"/>
                  <a:pt x="416704" y="39792"/>
                  <a:pt x="437213" y="37839"/>
                </a:cubicBezTo>
                <a:cubicBezTo>
                  <a:pt x="709838" y="11875"/>
                  <a:pt x="738225" y="24857"/>
                  <a:pt x="1036820" y="37839"/>
                </a:cubicBezTo>
                <a:cubicBezTo>
                  <a:pt x="1051810" y="42836"/>
                  <a:pt x="1077719" y="37562"/>
                  <a:pt x="1081790" y="52829"/>
                </a:cubicBezTo>
                <a:cubicBezTo>
                  <a:pt x="1107597" y="149605"/>
                  <a:pt x="1107264" y="244237"/>
                  <a:pt x="1081790" y="337642"/>
                </a:cubicBezTo>
                <a:cubicBezTo>
                  <a:pt x="1073475" y="368130"/>
                  <a:pt x="1074156" y="405237"/>
                  <a:pt x="1051810" y="427583"/>
                </a:cubicBezTo>
                <a:lnTo>
                  <a:pt x="991849" y="487544"/>
                </a:lnTo>
                <a:lnTo>
                  <a:pt x="961869" y="577485"/>
                </a:lnTo>
                <a:cubicBezTo>
                  <a:pt x="956872" y="592475"/>
                  <a:pt x="958052" y="611283"/>
                  <a:pt x="946879" y="622456"/>
                </a:cubicBezTo>
                <a:lnTo>
                  <a:pt x="916898" y="652436"/>
                </a:lnTo>
                <a:cubicBezTo>
                  <a:pt x="881921" y="757367"/>
                  <a:pt x="916898" y="732384"/>
                  <a:pt x="841948" y="757367"/>
                </a:cubicBezTo>
                <a:cubicBezTo>
                  <a:pt x="831954" y="767360"/>
                  <a:pt x="819238" y="775228"/>
                  <a:pt x="811967" y="787347"/>
                </a:cubicBezTo>
                <a:cubicBezTo>
                  <a:pt x="786899" y="829127"/>
                  <a:pt x="810737" y="842296"/>
                  <a:pt x="766997" y="877288"/>
                </a:cubicBezTo>
                <a:cubicBezTo>
                  <a:pt x="754658" y="887159"/>
                  <a:pt x="736159" y="885212"/>
                  <a:pt x="722026" y="892279"/>
                </a:cubicBezTo>
                <a:cubicBezTo>
                  <a:pt x="618509" y="944038"/>
                  <a:pt x="741883" y="906053"/>
                  <a:pt x="617095" y="937249"/>
                </a:cubicBezTo>
                <a:cubicBezTo>
                  <a:pt x="602105" y="947242"/>
                  <a:pt x="586193" y="955975"/>
                  <a:pt x="572125" y="967229"/>
                </a:cubicBezTo>
                <a:cubicBezTo>
                  <a:pt x="561089" y="976058"/>
                  <a:pt x="554785" y="990889"/>
                  <a:pt x="542144" y="997210"/>
                </a:cubicBezTo>
                <a:cubicBezTo>
                  <a:pt x="513878" y="1011343"/>
                  <a:pt x="482183" y="1017197"/>
                  <a:pt x="452203" y="1027190"/>
                </a:cubicBezTo>
                <a:lnTo>
                  <a:pt x="407233" y="1042180"/>
                </a:lnTo>
                <a:lnTo>
                  <a:pt x="362262" y="1057170"/>
                </a:lnTo>
                <a:lnTo>
                  <a:pt x="317292" y="1072160"/>
                </a:lnTo>
                <a:cubicBezTo>
                  <a:pt x="307299" y="1082154"/>
                  <a:pt x="299953" y="1095821"/>
                  <a:pt x="287312" y="1102141"/>
                </a:cubicBezTo>
                <a:cubicBezTo>
                  <a:pt x="259046" y="1116274"/>
                  <a:pt x="228029" y="1124457"/>
                  <a:pt x="197371" y="1132121"/>
                </a:cubicBezTo>
                <a:cubicBezTo>
                  <a:pt x="132837" y="1148254"/>
                  <a:pt x="120977" y="1152913"/>
                  <a:pt x="47469" y="1162101"/>
                </a:cubicBezTo>
                <a:cubicBezTo>
                  <a:pt x="37553" y="1163341"/>
                  <a:pt x="4996" y="1144613"/>
                  <a:pt x="2498" y="1132121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91000" y="3048000"/>
            <a:ext cx="1608449" cy="1623935"/>
          </a:xfrm>
          <a:custGeom>
            <a:avLst/>
            <a:gdLst>
              <a:gd name="connsiteX0" fmla="*/ 1323036 w 1608449"/>
              <a:gd name="connsiteY0" fmla="*/ 4997 h 1623935"/>
              <a:gd name="connsiteX1" fmla="*/ 1278065 w 1608449"/>
              <a:gd name="connsiteY1" fmla="*/ 34977 h 1623935"/>
              <a:gd name="connsiteX2" fmla="*/ 1218104 w 1608449"/>
              <a:gd name="connsiteY2" fmla="*/ 109928 h 1623935"/>
              <a:gd name="connsiteX3" fmla="*/ 1173134 w 1608449"/>
              <a:gd name="connsiteY3" fmla="*/ 184879 h 1623935"/>
              <a:gd name="connsiteX4" fmla="*/ 1113173 w 1608449"/>
              <a:gd name="connsiteY4" fmla="*/ 259830 h 1623935"/>
              <a:gd name="connsiteX5" fmla="*/ 1068203 w 1608449"/>
              <a:gd name="connsiteY5" fmla="*/ 289810 h 1623935"/>
              <a:gd name="connsiteX6" fmla="*/ 1008242 w 1608449"/>
              <a:gd name="connsiteY6" fmla="*/ 349771 h 1623935"/>
              <a:gd name="connsiteX7" fmla="*/ 978262 w 1608449"/>
              <a:gd name="connsiteY7" fmla="*/ 394741 h 1623935"/>
              <a:gd name="connsiteX8" fmla="*/ 933291 w 1608449"/>
              <a:gd name="connsiteY8" fmla="*/ 409731 h 1623935"/>
              <a:gd name="connsiteX9" fmla="*/ 873331 w 1608449"/>
              <a:gd name="connsiteY9" fmla="*/ 484682 h 1623935"/>
              <a:gd name="connsiteX10" fmla="*/ 768399 w 1608449"/>
              <a:gd name="connsiteY10" fmla="*/ 574623 h 1623935"/>
              <a:gd name="connsiteX11" fmla="*/ 738419 w 1608449"/>
              <a:gd name="connsiteY11" fmla="*/ 619594 h 1623935"/>
              <a:gd name="connsiteX12" fmla="*/ 648478 w 1608449"/>
              <a:gd name="connsiteY12" fmla="*/ 649574 h 1623935"/>
              <a:gd name="connsiteX13" fmla="*/ 588517 w 1608449"/>
              <a:gd name="connsiteY13" fmla="*/ 769495 h 1623935"/>
              <a:gd name="connsiteX14" fmla="*/ 558537 w 1608449"/>
              <a:gd name="connsiteY14" fmla="*/ 814466 h 1623935"/>
              <a:gd name="connsiteX15" fmla="*/ 513567 w 1608449"/>
              <a:gd name="connsiteY15" fmla="*/ 829456 h 1623935"/>
              <a:gd name="connsiteX16" fmla="*/ 438616 w 1608449"/>
              <a:gd name="connsiteY16" fmla="*/ 889416 h 1623935"/>
              <a:gd name="connsiteX17" fmla="*/ 378655 w 1608449"/>
              <a:gd name="connsiteY17" fmla="*/ 949377 h 1623935"/>
              <a:gd name="connsiteX18" fmla="*/ 363665 w 1608449"/>
              <a:gd name="connsiteY18" fmla="*/ 994348 h 1623935"/>
              <a:gd name="connsiteX19" fmla="*/ 318695 w 1608449"/>
              <a:gd name="connsiteY19" fmla="*/ 1009338 h 1623935"/>
              <a:gd name="connsiteX20" fmla="*/ 288714 w 1608449"/>
              <a:gd name="connsiteY20" fmla="*/ 1039318 h 1623935"/>
              <a:gd name="connsiteX21" fmla="*/ 258734 w 1608449"/>
              <a:gd name="connsiteY21" fmla="*/ 1084289 h 1623935"/>
              <a:gd name="connsiteX22" fmla="*/ 168793 w 1608449"/>
              <a:gd name="connsiteY22" fmla="*/ 1114269 h 1623935"/>
              <a:gd name="connsiteX23" fmla="*/ 108832 w 1608449"/>
              <a:gd name="connsiteY23" fmla="*/ 1189220 h 1623935"/>
              <a:gd name="connsiteX24" fmla="*/ 78852 w 1608449"/>
              <a:gd name="connsiteY24" fmla="*/ 1234190 h 1623935"/>
              <a:gd name="connsiteX25" fmla="*/ 18891 w 1608449"/>
              <a:gd name="connsiteY25" fmla="*/ 1294151 h 1623935"/>
              <a:gd name="connsiteX26" fmla="*/ 78852 w 1608449"/>
              <a:gd name="connsiteY26" fmla="*/ 1369102 h 1623935"/>
              <a:gd name="connsiteX27" fmla="*/ 153803 w 1608449"/>
              <a:gd name="connsiteY27" fmla="*/ 1474033 h 1623935"/>
              <a:gd name="connsiteX28" fmla="*/ 228754 w 1608449"/>
              <a:gd name="connsiteY28" fmla="*/ 1489023 h 1623935"/>
              <a:gd name="connsiteX29" fmla="*/ 318695 w 1608449"/>
              <a:gd name="connsiteY29" fmla="*/ 1519003 h 1623935"/>
              <a:gd name="connsiteX30" fmla="*/ 363665 w 1608449"/>
              <a:gd name="connsiteY30" fmla="*/ 1533994 h 1623935"/>
              <a:gd name="connsiteX31" fmla="*/ 423626 w 1608449"/>
              <a:gd name="connsiteY31" fmla="*/ 1548984 h 1623935"/>
              <a:gd name="connsiteX32" fmla="*/ 468596 w 1608449"/>
              <a:gd name="connsiteY32" fmla="*/ 1578964 h 1623935"/>
              <a:gd name="connsiteX33" fmla="*/ 663468 w 1608449"/>
              <a:gd name="connsiteY33" fmla="*/ 1623935 h 1623935"/>
              <a:gd name="connsiteX34" fmla="*/ 858340 w 1608449"/>
              <a:gd name="connsiteY34" fmla="*/ 1608944 h 1623935"/>
              <a:gd name="connsiteX35" fmla="*/ 948281 w 1608449"/>
              <a:gd name="connsiteY35" fmla="*/ 1578964 h 1623935"/>
              <a:gd name="connsiteX36" fmla="*/ 1068203 w 1608449"/>
              <a:gd name="connsiteY36" fmla="*/ 1548984 h 1623935"/>
              <a:gd name="connsiteX37" fmla="*/ 1098183 w 1608449"/>
              <a:gd name="connsiteY37" fmla="*/ 1519003 h 1623935"/>
              <a:gd name="connsiteX38" fmla="*/ 1188124 w 1608449"/>
              <a:gd name="connsiteY38" fmla="*/ 1459043 h 1623935"/>
              <a:gd name="connsiteX39" fmla="*/ 1263075 w 1608449"/>
              <a:gd name="connsiteY39" fmla="*/ 1414072 h 1623935"/>
              <a:gd name="connsiteX40" fmla="*/ 1293055 w 1608449"/>
              <a:gd name="connsiteY40" fmla="*/ 1369102 h 1623935"/>
              <a:gd name="connsiteX41" fmla="*/ 1323036 w 1608449"/>
              <a:gd name="connsiteY41" fmla="*/ 1339121 h 1623935"/>
              <a:gd name="connsiteX42" fmla="*/ 1412977 w 1608449"/>
              <a:gd name="connsiteY42" fmla="*/ 1219200 h 1623935"/>
              <a:gd name="connsiteX43" fmla="*/ 1427967 w 1608449"/>
              <a:gd name="connsiteY43" fmla="*/ 1174230 h 1623935"/>
              <a:gd name="connsiteX44" fmla="*/ 1457947 w 1608449"/>
              <a:gd name="connsiteY44" fmla="*/ 1144249 h 1623935"/>
              <a:gd name="connsiteX45" fmla="*/ 1517908 w 1608449"/>
              <a:gd name="connsiteY45" fmla="*/ 1024328 h 1623935"/>
              <a:gd name="connsiteX46" fmla="*/ 1562878 w 1608449"/>
              <a:gd name="connsiteY46" fmla="*/ 934387 h 1623935"/>
              <a:gd name="connsiteX47" fmla="*/ 1577868 w 1608449"/>
              <a:gd name="connsiteY47" fmla="*/ 889416 h 1623935"/>
              <a:gd name="connsiteX48" fmla="*/ 1577868 w 1608449"/>
              <a:gd name="connsiteY48" fmla="*/ 604603 h 1623935"/>
              <a:gd name="connsiteX49" fmla="*/ 1517908 w 1608449"/>
              <a:gd name="connsiteY49" fmla="*/ 514662 h 1623935"/>
              <a:gd name="connsiteX50" fmla="*/ 1532898 w 1608449"/>
              <a:gd name="connsiteY50" fmla="*/ 559633 h 1623935"/>
              <a:gd name="connsiteX51" fmla="*/ 1577868 w 1608449"/>
              <a:gd name="connsiteY51" fmla="*/ 544643 h 1623935"/>
              <a:gd name="connsiteX52" fmla="*/ 1547888 w 1608449"/>
              <a:gd name="connsiteY52" fmla="*/ 409731 h 1623935"/>
              <a:gd name="connsiteX53" fmla="*/ 1532898 w 1608449"/>
              <a:gd name="connsiteY53" fmla="*/ 289810 h 1623935"/>
              <a:gd name="connsiteX54" fmla="*/ 1502917 w 1608449"/>
              <a:gd name="connsiteY54" fmla="*/ 259830 h 1623935"/>
              <a:gd name="connsiteX55" fmla="*/ 1457947 w 1608449"/>
              <a:gd name="connsiteY55" fmla="*/ 169889 h 1623935"/>
              <a:gd name="connsiteX56" fmla="*/ 1397986 w 1608449"/>
              <a:gd name="connsiteY56" fmla="*/ 109928 h 1623935"/>
              <a:gd name="connsiteX57" fmla="*/ 1368006 w 1608449"/>
              <a:gd name="connsiteY57" fmla="*/ 64957 h 1623935"/>
              <a:gd name="connsiteX58" fmla="*/ 1323036 w 1608449"/>
              <a:gd name="connsiteY58" fmla="*/ 4997 h 162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608449" h="1623935">
                <a:moveTo>
                  <a:pt x="1323036" y="4997"/>
                </a:moveTo>
                <a:cubicBezTo>
                  <a:pt x="1308046" y="0"/>
                  <a:pt x="1289320" y="20909"/>
                  <a:pt x="1278065" y="34977"/>
                </a:cubicBezTo>
                <a:cubicBezTo>
                  <a:pt x="1195315" y="138414"/>
                  <a:pt x="1346984" y="24010"/>
                  <a:pt x="1218104" y="109928"/>
                </a:cubicBezTo>
                <a:cubicBezTo>
                  <a:pt x="1192072" y="188023"/>
                  <a:pt x="1220165" y="126089"/>
                  <a:pt x="1173134" y="184879"/>
                </a:cubicBezTo>
                <a:cubicBezTo>
                  <a:pt x="1138507" y="228163"/>
                  <a:pt x="1153388" y="227658"/>
                  <a:pt x="1113173" y="259830"/>
                </a:cubicBezTo>
                <a:cubicBezTo>
                  <a:pt x="1099105" y="271084"/>
                  <a:pt x="1081882" y="278086"/>
                  <a:pt x="1068203" y="289810"/>
                </a:cubicBezTo>
                <a:cubicBezTo>
                  <a:pt x="1046742" y="308205"/>
                  <a:pt x="1023921" y="326252"/>
                  <a:pt x="1008242" y="349771"/>
                </a:cubicBezTo>
                <a:cubicBezTo>
                  <a:pt x="998249" y="364761"/>
                  <a:pt x="992330" y="383487"/>
                  <a:pt x="978262" y="394741"/>
                </a:cubicBezTo>
                <a:cubicBezTo>
                  <a:pt x="965923" y="404612"/>
                  <a:pt x="948281" y="404734"/>
                  <a:pt x="933291" y="409731"/>
                </a:cubicBezTo>
                <a:cubicBezTo>
                  <a:pt x="831222" y="511803"/>
                  <a:pt x="986806" y="352295"/>
                  <a:pt x="873331" y="484682"/>
                </a:cubicBezTo>
                <a:cubicBezTo>
                  <a:pt x="824863" y="541228"/>
                  <a:pt x="821444" y="539261"/>
                  <a:pt x="768399" y="574623"/>
                </a:cubicBezTo>
                <a:cubicBezTo>
                  <a:pt x="758406" y="589613"/>
                  <a:pt x="753697" y="610045"/>
                  <a:pt x="738419" y="619594"/>
                </a:cubicBezTo>
                <a:cubicBezTo>
                  <a:pt x="711621" y="636343"/>
                  <a:pt x="648478" y="649574"/>
                  <a:pt x="648478" y="649574"/>
                </a:cubicBezTo>
                <a:cubicBezTo>
                  <a:pt x="597312" y="803074"/>
                  <a:pt x="648320" y="694741"/>
                  <a:pt x="588517" y="769495"/>
                </a:cubicBezTo>
                <a:cubicBezTo>
                  <a:pt x="577262" y="783563"/>
                  <a:pt x="572605" y="803211"/>
                  <a:pt x="558537" y="814466"/>
                </a:cubicBezTo>
                <a:cubicBezTo>
                  <a:pt x="546199" y="824337"/>
                  <a:pt x="528557" y="824459"/>
                  <a:pt x="513567" y="829456"/>
                </a:cubicBezTo>
                <a:cubicBezTo>
                  <a:pt x="411495" y="931525"/>
                  <a:pt x="571003" y="775941"/>
                  <a:pt x="438616" y="889416"/>
                </a:cubicBezTo>
                <a:cubicBezTo>
                  <a:pt x="417155" y="907811"/>
                  <a:pt x="378655" y="949377"/>
                  <a:pt x="378655" y="949377"/>
                </a:cubicBezTo>
                <a:cubicBezTo>
                  <a:pt x="373658" y="964367"/>
                  <a:pt x="374838" y="983175"/>
                  <a:pt x="363665" y="994348"/>
                </a:cubicBezTo>
                <a:cubicBezTo>
                  <a:pt x="352492" y="1005521"/>
                  <a:pt x="332244" y="1001209"/>
                  <a:pt x="318695" y="1009338"/>
                </a:cubicBezTo>
                <a:cubicBezTo>
                  <a:pt x="306576" y="1016609"/>
                  <a:pt x="297543" y="1028282"/>
                  <a:pt x="288714" y="1039318"/>
                </a:cubicBezTo>
                <a:cubicBezTo>
                  <a:pt x="277459" y="1053386"/>
                  <a:pt x="274012" y="1074740"/>
                  <a:pt x="258734" y="1084289"/>
                </a:cubicBezTo>
                <a:cubicBezTo>
                  <a:pt x="231936" y="1101038"/>
                  <a:pt x="168793" y="1114269"/>
                  <a:pt x="168793" y="1114269"/>
                </a:cubicBezTo>
                <a:cubicBezTo>
                  <a:pt x="76519" y="1252679"/>
                  <a:pt x="194271" y="1082422"/>
                  <a:pt x="108832" y="1189220"/>
                </a:cubicBezTo>
                <a:cubicBezTo>
                  <a:pt x="97578" y="1203288"/>
                  <a:pt x="90576" y="1220511"/>
                  <a:pt x="78852" y="1234190"/>
                </a:cubicBezTo>
                <a:cubicBezTo>
                  <a:pt x="60457" y="1255651"/>
                  <a:pt x="18891" y="1294151"/>
                  <a:pt x="18891" y="1294151"/>
                </a:cubicBezTo>
                <a:cubicBezTo>
                  <a:pt x="56405" y="1444211"/>
                  <a:pt x="0" y="1290251"/>
                  <a:pt x="78852" y="1369102"/>
                </a:cubicBezTo>
                <a:cubicBezTo>
                  <a:pt x="122838" y="1413087"/>
                  <a:pt x="46789" y="1452630"/>
                  <a:pt x="153803" y="1474033"/>
                </a:cubicBezTo>
                <a:cubicBezTo>
                  <a:pt x="178787" y="1479030"/>
                  <a:pt x="204173" y="1482319"/>
                  <a:pt x="228754" y="1489023"/>
                </a:cubicBezTo>
                <a:cubicBezTo>
                  <a:pt x="259243" y="1497338"/>
                  <a:pt x="288715" y="1509009"/>
                  <a:pt x="318695" y="1519003"/>
                </a:cubicBezTo>
                <a:cubicBezTo>
                  <a:pt x="333685" y="1524000"/>
                  <a:pt x="348336" y="1530162"/>
                  <a:pt x="363665" y="1533994"/>
                </a:cubicBezTo>
                <a:lnTo>
                  <a:pt x="423626" y="1548984"/>
                </a:lnTo>
                <a:cubicBezTo>
                  <a:pt x="438616" y="1558977"/>
                  <a:pt x="452133" y="1571647"/>
                  <a:pt x="468596" y="1578964"/>
                </a:cubicBezTo>
                <a:cubicBezTo>
                  <a:pt x="546569" y="1613618"/>
                  <a:pt x="578109" y="1611740"/>
                  <a:pt x="663468" y="1623935"/>
                </a:cubicBezTo>
                <a:cubicBezTo>
                  <a:pt x="728425" y="1618938"/>
                  <a:pt x="793988" y="1619105"/>
                  <a:pt x="858340" y="1608944"/>
                </a:cubicBezTo>
                <a:cubicBezTo>
                  <a:pt x="889555" y="1604015"/>
                  <a:pt x="918301" y="1588957"/>
                  <a:pt x="948281" y="1578964"/>
                </a:cubicBezTo>
                <a:cubicBezTo>
                  <a:pt x="1017422" y="1555917"/>
                  <a:pt x="977760" y="1567072"/>
                  <a:pt x="1068203" y="1548984"/>
                </a:cubicBezTo>
                <a:cubicBezTo>
                  <a:pt x="1078196" y="1538990"/>
                  <a:pt x="1086877" y="1527483"/>
                  <a:pt x="1098183" y="1519003"/>
                </a:cubicBezTo>
                <a:cubicBezTo>
                  <a:pt x="1127008" y="1497384"/>
                  <a:pt x="1162646" y="1484522"/>
                  <a:pt x="1188124" y="1459043"/>
                </a:cubicBezTo>
                <a:cubicBezTo>
                  <a:pt x="1229277" y="1417889"/>
                  <a:pt x="1204696" y="1433531"/>
                  <a:pt x="1263075" y="1414072"/>
                </a:cubicBezTo>
                <a:cubicBezTo>
                  <a:pt x="1273068" y="1399082"/>
                  <a:pt x="1281801" y="1383170"/>
                  <a:pt x="1293055" y="1369102"/>
                </a:cubicBezTo>
                <a:cubicBezTo>
                  <a:pt x="1301884" y="1358066"/>
                  <a:pt x="1314556" y="1350428"/>
                  <a:pt x="1323036" y="1339121"/>
                </a:cubicBezTo>
                <a:cubicBezTo>
                  <a:pt x="1424733" y="1203524"/>
                  <a:pt x="1344221" y="1287953"/>
                  <a:pt x="1412977" y="1219200"/>
                </a:cubicBezTo>
                <a:cubicBezTo>
                  <a:pt x="1417974" y="1204210"/>
                  <a:pt x="1419838" y="1187779"/>
                  <a:pt x="1427967" y="1174230"/>
                </a:cubicBezTo>
                <a:cubicBezTo>
                  <a:pt x="1435238" y="1162111"/>
                  <a:pt x="1451627" y="1156890"/>
                  <a:pt x="1457947" y="1144249"/>
                </a:cubicBezTo>
                <a:cubicBezTo>
                  <a:pt x="1526843" y="1006455"/>
                  <a:pt x="1450175" y="1092058"/>
                  <a:pt x="1517908" y="1024328"/>
                </a:cubicBezTo>
                <a:cubicBezTo>
                  <a:pt x="1555586" y="911291"/>
                  <a:pt x="1504761" y="1050623"/>
                  <a:pt x="1562878" y="934387"/>
                </a:cubicBezTo>
                <a:cubicBezTo>
                  <a:pt x="1569944" y="920254"/>
                  <a:pt x="1572871" y="904406"/>
                  <a:pt x="1577868" y="889416"/>
                </a:cubicBezTo>
                <a:cubicBezTo>
                  <a:pt x="1583732" y="819045"/>
                  <a:pt x="1608449" y="684114"/>
                  <a:pt x="1577868" y="604603"/>
                </a:cubicBezTo>
                <a:cubicBezTo>
                  <a:pt x="1564934" y="570973"/>
                  <a:pt x="1506514" y="480479"/>
                  <a:pt x="1517908" y="514662"/>
                </a:cubicBezTo>
                <a:lnTo>
                  <a:pt x="1532898" y="559633"/>
                </a:lnTo>
                <a:cubicBezTo>
                  <a:pt x="1547888" y="554636"/>
                  <a:pt x="1573527" y="559836"/>
                  <a:pt x="1577868" y="544643"/>
                </a:cubicBezTo>
                <a:cubicBezTo>
                  <a:pt x="1585985" y="516232"/>
                  <a:pt x="1559126" y="443445"/>
                  <a:pt x="1547888" y="409731"/>
                </a:cubicBezTo>
                <a:cubicBezTo>
                  <a:pt x="1542891" y="369757"/>
                  <a:pt x="1544474" y="328396"/>
                  <a:pt x="1532898" y="289810"/>
                </a:cubicBezTo>
                <a:cubicBezTo>
                  <a:pt x="1528837" y="276273"/>
                  <a:pt x="1510188" y="271949"/>
                  <a:pt x="1502917" y="259830"/>
                </a:cubicBezTo>
                <a:cubicBezTo>
                  <a:pt x="1449716" y="171162"/>
                  <a:pt x="1533763" y="258341"/>
                  <a:pt x="1457947" y="169889"/>
                </a:cubicBezTo>
                <a:cubicBezTo>
                  <a:pt x="1439552" y="148428"/>
                  <a:pt x="1413665" y="133447"/>
                  <a:pt x="1397986" y="109928"/>
                </a:cubicBezTo>
                <a:cubicBezTo>
                  <a:pt x="1387993" y="94938"/>
                  <a:pt x="1380745" y="77696"/>
                  <a:pt x="1368006" y="64957"/>
                </a:cubicBezTo>
                <a:cubicBezTo>
                  <a:pt x="1314721" y="11671"/>
                  <a:pt x="1338026" y="9994"/>
                  <a:pt x="1323036" y="4997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Or 18"/>
          <p:cNvSpPr/>
          <p:nvPr/>
        </p:nvSpPr>
        <p:spPr>
          <a:xfrm>
            <a:off x="6324600" y="2514600"/>
            <a:ext cx="2362200" cy="22860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316351" y="2452495"/>
            <a:ext cx="2418285" cy="2368446"/>
          </a:xfrm>
          <a:custGeom>
            <a:avLst/>
            <a:gdLst>
              <a:gd name="connsiteX0" fmla="*/ 36683 w 2418285"/>
              <a:gd name="connsiteY0" fmla="*/ 1184223 h 2368446"/>
              <a:gd name="connsiteX1" fmla="*/ 51673 w 2418285"/>
              <a:gd name="connsiteY1" fmla="*/ 1259173 h 2368446"/>
              <a:gd name="connsiteX2" fmla="*/ 81653 w 2418285"/>
              <a:gd name="connsiteY2" fmla="*/ 1349114 h 2368446"/>
              <a:gd name="connsiteX3" fmla="*/ 96644 w 2418285"/>
              <a:gd name="connsiteY3" fmla="*/ 1394085 h 2368446"/>
              <a:gd name="connsiteX4" fmla="*/ 111634 w 2418285"/>
              <a:gd name="connsiteY4" fmla="*/ 1454046 h 2368446"/>
              <a:gd name="connsiteX5" fmla="*/ 141614 w 2418285"/>
              <a:gd name="connsiteY5" fmla="*/ 1543987 h 2368446"/>
              <a:gd name="connsiteX6" fmla="*/ 156604 w 2418285"/>
              <a:gd name="connsiteY6" fmla="*/ 1588957 h 2368446"/>
              <a:gd name="connsiteX7" fmla="*/ 171594 w 2418285"/>
              <a:gd name="connsiteY7" fmla="*/ 1663908 h 2368446"/>
              <a:gd name="connsiteX8" fmla="*/ 201575 w 2418285"/>
              <a:gd name="connsiteY8" fmla="*/ 1753849 h 2368446"/>
              <a:gd name="connsiteX9" fmla="*/ 216565 w 2418285"/>
              <a:gd name="connsiteY9" fmla="*/ 1798819 h 2368446"/>
              <a:gd name="connsiteX10" fmla="*/ 261535 w 2418285"/>
              <a:gd name="connsiteY10" fmla="*/ 1813810 h 2368446"/>
              <a:gd name="connsiteX11" fmla="*/ 291516 w 2418285"/>
              <a:gd name="connsiteY11" fmla="*/ 1843790 h 2368446"/>
              <a:gd name="connsiteX12" fmla="*/ 321496 w 2418285"/>
              <a:gd name="connsiteY12" fmla="*/ 1888760 h 2368446"/>
              <a:gd name="connsiteX13" fmla="*/ 456408 w 2418285"/>
              <a:gd name="connsiteY13" fmla="*/ 1963711 h 2368446"/>
              <a:gd name="connsiteX14" fmla="*/ 516368 w 2418285"/>
              <a:gd name="connsiteY14" fmla="*/ 2038662 h 2368446"/>
              <a:gd name="connsiteX15" fmla="*/ 546348 w 2418285"/>
              <a:gd name="connsiteY15" fmla="*/ 2083632 h 2368446"/>
              <a:gd name="connsiteX16" fmla="*/ 576329 w 2418285"/>
              <a:gd name="connsiteY16" fmla="*/ 2113613 h 2368446"/>
              <a:gd name="connsiteX17" fmla="*/ 666270 w 2418285"/>
              <a:gd name="connsiteY17" fmla="*/ 2218544 h 2368446"/>
              <a:gd name="connsiteX18" fmla="*/ 711240 w 2418285"/>
              <a:gd name="connsiteY18" fmla="*/ 2248524 h 2368446"/>
              <a:gd name="connsiteX19" fmla="*/ 846152 w 2418285"/>
              <a:gd name="connsiteY19" fmla="*/ 2293495 h 2368446"/>
              <a:gd name="connsiteX20" fmla="*/ 936093 w 2418285"/>
              <a:gd name="connsiteY20" fmla="*/ 2323475 h 2368446"/>
              <a:gd name="connsiteX21" fmla="*/ 981063 w 2418285"/>
              <a:gd name="connsiteY21" fmla="*/ 2338465 h 2368446"/>
              <a:gd name="connsiteX22" fmla="*/ 1085994 w 2418285"/>
              <a:gd name="connsiteY22" fmla="*/ 2368446 h 2368446"/>
              <a:gd name="connsiteX23" fmla="*/ 1415778 w 2418285"/>
              <a:gd name="connsiteY23" fmla="*/ 2353455 h 2368446"/>
              <a:gd name="connsiteX24" fmla="*/ 1505719 w 2418285"/>
              <a:gd name="connsiteY24" fmla="*/ 2323475 h 2368446"/>
              <a:gd name="connsiteX25" fmla="*/ 1550689 w 2418285"/>
              <a:gd name="connsiteY25" fmla="*/ 2308485 h 2368446"/>
              <a:gd name="connsiteX26" fmla="*/ 1655621 w 2418285"/>
              <a:gd name="connsiteY26" fmla="*/ 2263514 h 2368446"/>
              <a:gd name="connsiteX27" fmla="*/ 1745562 w 2418285"/>
              <a:gd name="connsiteY27" fmla="*/ 2203554 h 2368446"/>
              <a:gd name="connsiteX28" fmla="*/ 1835503 w 2418285"/>
              <a:gd name="connsiteY28" fmla="*/ 2173573 h 2368446"/>
              <a:gd name="connsiteX29" fmla="*/ 1880473 w 2418285"/>
              <a:gd name="connsiteY29" fmla="*/ 2158583 h 2368446"/>
              <a:gd name="connsiteX30" fmla="*/ 1970414 w 2418285"/>
              <a:gd name="connsiteY30" fmla="*/ 2098623 h 2368446"/>
              <a:gd name="connsiteX31" fmla="*/ 2030375 w 2418285"/>
              <a:gd name="connsiteY31" fmla="*/ 2038662 h 2368446"/>
              <a:gd name="connsiteX32" fmla="*/ 2060355 w 2418285"/>
              <a:gd name="connsiteY32" fmla="*/ 1993691 h 2368446"/>
              <a:gd name="connsiteX33" fmla="*/ 2105326 w 2418285"/>
              <a:gd name="connsiteY33" fmla="*/ 1963711 h 2368446"/>
              <a:gd name="connsiteX34" fmla="*/ 2150296 w 2418285"/>
              <a:gd name="connsiteY34" fmla="*/ 1873770 h 2368446"/>
              <a:gd name="connsiteX35" fmla="*/ 2210257 w 2418285"/>
              <a:gd name="connsiteY35" fmla="*/ 1798819 h 2368446"/>
              <a:gd name="connsiteX36" fmla="*/ 2240237 w 2418285"/>
              <a:gd name="connsiteY36" fmla="*/ 1753849 h 2368446"/>
              <a:gd name="connsiteX37" fmla="*/ 2285208 w 2418285"/>
              <a:gd name="connsiteY37" fmla="*/ 1663908 h 2368446"/>
              <a:gd name="connsiteX38" fmla="*/ 2315188 w 2418285"/>
              <a:gd name="connsiteY38" fmla="*/ 1573967 h 2368446"/>
              <a:gd name="connsiteX39" fmla="*/ 2345168 w 2418285"/>
              <a:gd name="connsiteY39" fmla="*/ 1528996 h 2368446"/>
              <a:gd name="connsiteX40" fmla="*/ 2375148 w 2418285"/>
              <a:gd name="connsiteY40" fmla="*/ 1439055 h 2368446"/>
              <a:gd name="connsiteX41" fmla="*/ 2390139 w 2418285"/>
              <a:gd name="connsiteY41" fmla="*/ 1169232 h 2368446"/>
              <a:gd name="connsiteX42" fmla="*/ 2390139 w 2418285"/>
              <a:gd name="connsiteY42" fmla="*/ 914400 h 2368446"/>
              <a:gd name="connsiteX43" fmla="*/ 2360158 w 2418285"/>
              <a:gd name="connsiteY43" fmla="*/ 824459 h 2368446"/>
              <a:gd name="connsiteX44" fmla="*/ 2330178 w 2418285"/>
              <a:gd name="connsiteY44" fmla="*/ 794478 h 2368446"/>
              <a:gd name="connsiteX45" fmla="*/ 2270217 w 2418285"/>
              <a:gd name="connsiteY45" fmla="*/ 659567 h 2368446"/>
              <a:gd name="connsiteX46" fmla="*/ 2210257 w 2418285"/>
              <a:gd name="connsiteY46" fmla="*/ 584616 h 2368446"/>
              <a:gd name="connsiteX47" fmla="*/ 2195267 w 2418285"/>
              <a:gd name="connsiteY47" fmla="*/ 539646 h 2368446"/>
              <a:gd name="connsiteX48" fmla="*/ 2165286 w 2418285"/>
              <a:gd name="connsiteY48" fmla="*/ 509665 h 2368446"/>
              <a:gd name="connsiteX49" fmla="*/ 2135306 w 2418285"/>
              <a:gd name="connsiteY49" fmla="*/ 464695 h 2368446"/>
              <a:gd name="connsiteX50" fmla="*/ 2105326 w 2418285"/>
              <a:gd name="connsiteY50" fmla="*/ 434714 h 2368446"/>
              <a:gd name="connsiteX51" fmla="*/ 2075345 w 2418285"/>
              <a:gd name="connsiteY51" fmla="*/ 389744 h 2368446"/>
              <a:gd name="connsiteX52" fmla="*/ 2030375 w 2418285"/>
              <a:gd name="connsiteY52" fmla="*/ 374754 h 2368446"/>
              <a:gd name="connsiteX53" fmla="*/ 2000394 w 2418285"/>
              <a:gd name="connsiteY53" fmla="*/ 344773 h 2368446"/>
              <a:gd name="connsiteX54" fmla="*/ 1970414 w 2418285"/>
              <a:gd name="connsiteY54" fmla="*/ 299803 h 2368446"/>
              <a:gd name="connsiteX55" fmla="*/ 1925444 w 2418285"/>
              <a:gd name="connsiteY55" fmla="*/ 269823 h 2368446"/>
              <a:gd name="connsiteX56" fmla="*/ 1850493 w 2418285"/>
              <a:gd name="connsiteY56" fmla="*/ 224852 h 2368446"/>
              <a:gd name="connsiteX57" fmla="*/ 1820512 w 2418285"/>
              <a:gd name="connsiteY57" fmla="*/ 194872 h 2368446"/>
              <a:gd name="connsiteX58" fmla="*/ 1730571 w 2418285"/>
              <a:gd name="connsiteY58" fmla="*/ 164891 h 2368446"/>
              <a:gd name="connsiteX59" fmla="*/ 1685601 w 2418285"/>
              <a:gd name="connsiteY59" fmla="*/ 149901 h 2368446"/>
              <a:gd name="connsiteX60" fmla="*/ 1640630 w 2418285"/>
              <a:gd name="connsiteY60" fmla="*/ 119921 h 2368446"/>
              <a:gd name="connsiteX61" fmla="*/ 1550689 w 2418285"/>
              <a:gd name="connsiteY61" fmla="*/ 89941 h 2368446"/>
              <a:gd name="connsiteX62" fmla="*/ 1475739 w 2418285"/>
              <a:gd name="connsiteY62" fmla="*/ 29980 h 2368446"/>
              <a:gd name="connsiteX63" fmla="*/ 1385798 w 2418285"/>
              <a:gd name="connsiteY63" fmla="*/ 0 h 2368446"/>
              <a:gd name="connsiteX64" fmla="*/ 1325837 w 2418285"/>
              <a:gd name="connsiteY64" fmla="*/ 14990 h 2368446"/>
              <a:gd name="connsiteX65" fmla="*/ 1235896 w 2418285"/>
              <a:gd name="connsiteY65" fmla="*/ 29980 h 2368446"/>
              <a:gd name="connsiteX66" fmla="*/ 1205916 w 2418285"/>
              <a:gd name="connsiteY66" fmla="*/ 119921 h 2368446"/>
              <a:gd name="connsiteX67" fmla="*/ 1220906 w 2418285"/>
              <a:gd name="connsiteY67" fmla="*/ 734518 h 2368446"/>
              <a:gd name="connsiteX68" fmla="*/ 1205916 w 2418285"/>
              <a:gd name="connsiteY68" fmla="*/ 1169232 h 2368446"/>
              <a:gd name="connsiteX69" fmla="*/ 1071004 w 2418285"/>
              <a:gd name="connsiteY69" fmla="*/ 1154242 h 2368446"/>
              <a:gd name="connsiteX70" fmla="*/ 741221 w 2418285"/>
              <a:gd name="connsiteY70" fmla="*/ 1169232 h 2368446"/>
              <a:gd name="connsiteX71" fmla="*/ 696250 w 2418285"/>
              <a:gd name="connsiteY71" fmla="*/ 1184223 h 2368446"/>
              <a:gd name="connsiteX72" fmla="*/ 21693 w 2418285"/>
              <a:gd name="connsiteY72" fmla="*/ 1199213 h 2368446"/>
              <a:gd name="connsiteX73" fmla="*/ 36683 w 2418285"/>
              <a:gd name="connsiteY73" fmla="*/ 1244183 h 2368446"/>
              <a:gd name="connsiteX74" fmla="*/ 81653 w 2418285"/>
              <a:gd name="connsiteY74" fmla="*/ 1319134 h 2368446"/>
              <a:gd name="connsiteX75" fmla="*/ 96644 w 2418285"/>
              <a:gd name="connsiteY75" fmla="*/ 1573967 h 2368446"/>
              <a:gd name="connsiteX76" fmla="*/ 141614 w 2418285"/>
              <a:gd name="connsiteY76" fmla="*/ 1588957 h 2368446"/>
              <a:gd name="connsiteX77" fmla="*/ 186585 w 2418285"/>
              <a:gd name="connsiteY77" fmla="*/ 1558977 h 236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418285" h="2368446">
                <a:moveTo>
                  <a:pt x="36683" y="1184223"/>
                </a:moveTo>
                <a:cubicBezTo>
                  <a:pt x="41680" y="1209206"/>
                  <a:pt x="44969" y="1234593"/>
                  <a:pt x="51673" y="1259173"/>
                </a:cubicBezTo>
                <a:cubicBezTo>
                  <a:pt x="59988" y="1289661"/>
                  <a:pt x="71660" y="1319134"/>
                  <a:pt x="81653" y="1349114"/>
                </a:cubicBezTo>
                <a:cubicBezTo>
                  <a:pt x="86650" y="1364104"/>
                  <a:pt x="92812" y="1378756"/>
                  <a:pt x="96644" y="1394085"/>
                </a:cubicBezTo>
                <a:cubicBezTo>
                  <a:pt x="101641" y="1414072"/>
                  <a:pt x="105714" y="1434313"/>
                  <a:pt x="111634" y="1454046"/>
                </a:cubicBezTo>
                <a:cubicBezTo>
                  <a:pt x="120715" y="1484315"/>
                  <a:pt x="131621" y="1514007"/>
                  <a:pt x="141614" y="1543987"/>
                </a:cubicBezTo>
                <a:cubicBezTo>
                  <a:pt x="146611" y="1558977"/>
                  <a:pt x="153505" y="1573463"/>
                  <a:pt x="156604" y="1588957"/>
                </a:cubicBezTo>
                <a:cubicBezTo>
                  <a:pt x="161601" y="1613941"/>
                  <a:pt x="164890" y="1639327"/>
                  <a:pt x="171594" y="1663908"/>
                </a:cubicBezTo>
                <a:cubicBezTo>
                  <a:pt x="179909" y="1694397"/>
                  <a:pt x="191581" y="1723869"/>
                  <a:pt x="201575" y="1753849"/>
                </a:cubicBezTo>
                <a:cubicBezTo>
                  <a:pt x="206572" y="1768839"/>
                  <a:pt x="201575" y="1793822"/>
                  <a:pt x="216565" y="1798819"/>
                </a:cubicBezTo>
                <a:lnTo>
                  <a:pt x="261535" y="1813810"/>
                </a:lnTo>
                <a:cubicBezTo>
                  <a:pt x="271529" y="1823803"/>
                  <a:pt x="282687" y="1832754"/>
                  <a:pt x="291516" y="1843790"/>
                </a:cubicBezTo>
                <a:cubicBezTo>
                  <a:pt x="302770" y="1857858"/>
                  <a:pt x="307938" y="1876897"/>
                  <a:pt x="321496" y="1888760"/>
                </a:cubicBezTo>
                <a:cubicBezTo>
                  <a:pt x="384936" y="1944270"/>
                  <a:pt x="394641" y="1943122"/>
                  <a:pt x="456408" y="1963711"/>
                </a:cubicBezTo>
                <a:cubicBezTo>
                  <a:pt x="485590" y="2051260"/>
                  <a:pt x="448565" y="1970859"/>
                  <a:pt x="516368" y="2038662"/>
                </a:cubicBezTo>
                <a:cubicBezTo>
                  <a:pt x="529107" y="2051401"/>
                  <a:pt x="535094" y="2069564"/>
                  <a:pt x="546348" y="2083632"/>
                </a:cubicBezTo>
                <a:cubicBezTo>
                  <a:pt x="555177" y="2094668"/>
                  <a:pt x="567500" y="2102577"/>
                  <a:pt x="576329" y="2113613"/>
                </a:cubicBezTo>
                <a:cubicBezTo>
                  <a:pt x="615078" y="2162050"/>
                  <a:pt x="604411" y="2177305"/>
                  <a:pt x="666270" y="2218544"/>
                </a:cubicBezTo>
                <a:cubicBezTo>
                  <a:pt x="681260" y="2228537"/>
                  <a:pt x="694777" y="2241207"/>
                  <a:pt x="711240" y="2248524"/>
                </a:cubicBezTo>
                <a:cubicBezTo>
                  <a:pt x="711255" y="2248531"/>
                  <a:pt x="823659" y="2285997"/>
                  <a:pt x="846152" y="2293495"/>
                </a:cubicBezTo>
                <a:lnTo>
                  <a:pt x="936093" y="2323475"/>
                </a:lnTo>
                <a:cubicBezTo>
                  <a:pt x="951083" y="2328472"/>
                  <a:pt x="965734" y="2334633"/>
                  <a:pt x="981063" y="2338465"/>
                </a:cubicBezTo>
                <a:cubicBezTo>
                  <a:pt x="1056353" y="2357287"/>
                  <a:pt x="1021479" y="2346940"/>
                  <a:pt x="1085994" y="2368446"/>
                </a:cubicBezTo>
                <a:cubicBezTo>
                  <a:pt x="1195922" y="2363449"/>
                  <a:pt x="1306363" y="2365178"/>
                  <a:pt x="1415778" y="2353455"/>
                </a:cubicBezTo>
                <a:cubicBezTo>
                  <a:pt x="1447200" y="2350088"/>
                  <a:pt x="1475739" y="2333468"/>
                  <a:pt x="1505719" y="2323475"/>
                </a:cubicBezTo>
                <a:lnTo>
                  <a:pt x="1550689" y="2308485"/>
                </a:lnTo>
                <a:cubicBezTo>
                  <a:pt x="1621676" y="2237500"/>
                  <a:pt x="1525366" y="2322721"/>
                  <a:pt x="1655621" y="2263514"/>
                </a:cubicBezTo>
                <a:cubicBezTo>
                  <a:pt x="1688423" y="2248604"/>
                  <a:pt x="1711379" y="2214948"/>
                  <a:pt x="1745562" y="2203554"/>
                </a:cubicBezTo>
                <a:lnTo>
                  <a:pt x="1835503" y="2173573"/>
                </a:lnTo>
                <a:cubicBezTo>
                  <a:pt x="1850493" y="2168576"/>
                  <a:pt x="1867326" y="2167348"/>
                  <a:pt x="1880473" y="2158583"/>
                </a:cubicBezTo>
                <a:cubicBezTo>
                  <a:pt x="1910453" y="2138596"/>
                  <a:pt x="1944936" y="2124101"/>
                  <a:pt x="1970414" y="2098623"/>
                </a:cubicBezTo>
                <a:cubicBezTo>
                  <a:pt x="1990401" y="2078636"/>
                  <a:pt x="2014696" y="2062181"/>
                  <a:pt x="2030375" y="2038662"/>
                </a:cubicBezTo>
                <a:cubicBezTo>
                  <a:pt x="2040368" y="2023672"/>
                  <a:pt x="2047616" y="2006430"/>
                  <a:pt x="2060355" y="1993691"/>
                </a:cubicBezTo>
                <a:cubicBezTo>
                  <a:pt x="2073094" y="1980952"/>
                  <a:pt x="2090336" y="1973704"/>
                  <a:pt x="2105326" y="1963711"/>
                </a:cubicBezTo>
                <a:cubicBezTo>
                  <a:pt x="2191243" y="1834835"/>
                  <a:pt x="2088235" y="1997893"/>
                  <a:pt x="2150296" y="1873770"/>
                </a:cubicBezTo>
                <a:cubicBezTo>
                  <a:pt x="2181053" y="1812255"/>
                  <a:pt x="2173077" y="1845293"/>
                  <a:pt x="2210257" y="1798819"/>
                </a:cubicBezTo>
                <a:cubicBezTo>
                  <a:pt x="2221511" y="1784751"/>
                  <a:pt x="2230244" y="1768839"/>
                  <a:pt x="2240237" y="1753849"/>
                </a:cubicBezTo>
                <a:cubicBezTo>
                  <a:pt x="2294904" y="1589843"/>
                  <a:pt x="2207719" y="1838257"/>
                  <a:pt x="2285208" y="1663908"/>
                </a:cubicBezTo>
                <a:cubicBezTo>
                  <a:pt x="2298043" y="1635030"/>
                  <a:pt x="2297659" y="1600262"/>
                  <a:pt x="2315188" y="1573967"/>
                </a:cubicBezTo>
                <a:cubicBezTo>
                  <a:pt x="2325181" y="1558977"/>
                  <a:pt x="2337851" y="1545459"/>
                  <a:pt x="2345168" y="1528996"/>
                </a:cubicBezTo>
                <a:cubicBezTo>
                  <a:pt x="2358003" y="1500118"/>
                  <a:pt x="2375148" y="1439055"/>
                  <a:pt x="2375148" y="1439055"/>
                </a:cubicBezTo>
                <a:cubicBezTo>
                  <a:pt x="2380145" y="1349114"/>
                  <a:pt x="2383721" y="1259083"/>
                  <a:pt x="2390139" y="1169232"/>
                </a:cubicBezTo>
                <a:cubicBezTo>
                  <a:pt x="2400040" y="1030620"/>
                  <a:pt x="2418285" y="1036363"/>
                  <a:pt x="2390139" y="914400"/>
                </a:cubicBezTo>
                <a:cubicBezTo>
                  <a:pt x="2383033" y="883607"/>
                  <a:pt x="2382504" y="846805"/>
                  <a:pt x="2360158" y="824459"/>
                </a:cubicBezTo>
                <a:lnTo>
                  <a:pt x="2330178" y="794478"/>
                </a:lnTo>
                <a:cubicBezTo>
                  <a:pt x="2294501" y="687446"/>
                  <a:pt x="2317728" y="730831"/>
                  <a:pt x="2270217" y="659567"/>
                </a:cubicBezTo>
                <a:cubicBezTo>
                  <a:pt x="2232540" y="546532"/>
                  <a:pt x="2287746" y="681477"/>
                  <a:pt x="2210257" y="584616"/>
                </a:cubicBezTo>
                <a:cubicBezTo>
                  <a:pt x="2200386" y="572278"/>
                  <a:pt x="2203397" y="553195"/>
                  <a:pt x="2195267" y="539646"/>
                </a:cubicBezTo>
                <a:cubicBezTo>
                  <a:pt x="2187995" y="527527"/>
                  <a:pt x="2174115" y="520701"/>
                  <a:pt x="2165286" y="509665"/>
                </a:cubicBezTo>
                <a:cubicBezTo>
                  <a:pt x="2154032" y="495597"/>
                  <a:pt x="2146560" y="478763"/>
                  <a:pt x="2135306" y="464695"/>
                </a:cubicBezTo>
                <a:cubicBezTo>
                  <a:pt x="2126477" y="453659"/>
                  <a:pt x="2114155" y="445750"/>
                  <a:pt x="2105326" y="434714"/>
                </a:cubicBezTo>
                <a:cubicBezTo>
                  <a:pt x="2094072" y="420646"/>
                  <a:pt x="2089413" y="400998"/>
                  <a:pt x="2075345" y="389744"/>
                </a:cubicBezTo>
                <a:cubicBezTo>
                  <a:pt x="2063007" y="379873"/>
                  <a:pt x="2045365" y="379751"/>
                  <a:pt x="2030375" y="374754"/>
                </a:cubicBezTo>
                <a:cubicBezTo>
                  <a:pt x="2020381" y="364760"/>
                  <a:pt x="2009223" y="355809"/>
                  <a:pt x="2000394" y="344773"/>
                </a:cubicBezTo>
                <a:cubicBezTo>
                  <a:pt x="1989140" y="330705"/>
                  <a:pt x="1983153" y="312542"/>
                  <a:pt x="1970414" y="299803"/>
                </a:cubicBezTo>
                <a:cubicBezTo>
                  <a:pt x="1957675" y="287064"/>
                  <a:pt x="1939512" y="281077"/>
                  <a:pt x="1925444" y="269823"/>
                </a:cubicBezTo>
                <a:cubicBezTo>
                  <a:pt x="1866653" y="222790"/>
                  <a:pt x="1928589" y="250884"/>
                  <a:pt x="1850493" y="224852"/>
                </a:cubicBezTo>
                <a:cubicBezTo>
                  <a:pt x="1840499" y="214859"/>
                  <a:pt x="1833153" y="201192"/>
                  <a:pt x="1820512" y="194872"/>
                </a:cubicBezTo>
                <a:cubicBezTo>
                  <a:pt x="1792246" y="180739"/>
                  <a:pt x="1760551" y="174885"/>
                  <a:pt x="1730571" y="164891"/>
                </a:cubicBezTo>
                <a:cubicBezTo>
                  <a:pt x="1715581" y="159894"/>
                  <a:pt x="1698748" y="158666"/>
                  <a:pt x="1685601" y="149901"/>
                </a:cubicBezTo>
                <a:cubicBezTo>
                  <a:pt x="1670611" y="139908"/>
                  <a:pt x="1657093" y="127238"/>
                  <a:pt x="1640630" y="119921"/>
                </a:cubicBezTo>
                <a:cubicBezTo>
                  <a:pt x="1611752" y="107086"/>
                  <a:pt x="1550689" y="89941"/>
                  <a:pt x="1550689" y="89941"/>
                </a:cubicBezTo>
                <a:cubicBezTo>
                  <a:pt x="1525770" y="65022"/>
                  <a:pt x="1509778" y="45108"/>
                  <a:pt x="1475739" y="29980"/>
                </a:cubicBezTo>
                <a:cubicBezTo>
                  <a:pt x="1446861" y="17145"/>
                  <a:pt x="1385798" y="0"/>
                  <a:pt x="1385798" y="0"/>
                </a:cubicBezTo>
                <a:cubicBezTo>
                  <a:pt x="1365811" y="4997"/>
                  <a:pt x="1346039" y="10950"/>
                  <a:pt x="1325837" y="14990"/>
                </a:cubicBezTo>
                <a:cubicBezTo>
                  <a:pt x="1296033" y="20951"/>
                  <a:pt x="1258770" y="9965"/>
                  <a:pt x="1235896" y="29980"/>
                </a:cubicBezTo>
                <a:cubicBezTo>
                  <a:pt x="1212113" y="50790"/>
                  <a:pt x="1205916" y="119921"/>
                  <a:pt x="1205916" y="119921"/>
                </a:cubicBezTo>
                <a:cubicBezTo>
                  <a:pt x="1210913" y="324787"/>
                  <a:pt x="1220906" y="529591"/>
                  <a:pt x="1220906" y="734518"/>
                </a:cubicBezTo>
                <a:cubicBezTo>
                  <a:pt x="1220906" y="879509"/>
                  <a:pt x="1254682" y="1032688"/>
                  <a:pt x="1205916" y="1169232"/>
                </a:cubicBezTo>
                <a:cubicBezTo>
                  <a:pt x="1190698" y="1211843"/>
                  <a:pt x="1115975" y="1159239"/>
                  <a:pt x="1071004" y="1154242"/>
                </a:cubicBezTo>
                <a:cubicBezTo>
                  <a:pt x="961076" y="1159239"/>
                  <a:pt x="850912" y="1160457"/>
                  <a:pt x="741221" y="1169232"/>
                </a:cubicBezTo>
                <a:cubicBezTo>
                  <a:pt x="725470" y="1170492"/>
                  <a:pt x="712038" y="1183565"/>
                  <a:pt x="696250" y="1184223"/>
                </a:cubicBezTo>
                <a:cubicBezTo>
                  <a:pt x="471537" y="1193586"/>
                  <a:pt x="246545" y="1194216"/>
                  <a:pt x="21693" y="1199213"/>
                </a:cubicBezTo>
                <a:cubicBezTo>
                  <a:pt x="26690" y="1214203"/>
                  <a:pt x="28554" y="1230634"/>
                  <a:pt x="36683" y="1244183"/>
                </a:cubicBezTo>
                <a:cubicBezTo>
                  <a:pt x="98412" y="1347066"/>
                  <a:pt x="39189" y="1191742"/>
                  <a:pt x="81653" y="1319134"/>
                </a:cubicBezTo>
                <a:cubicBezTo>
                  <a:pt x="58724" y="1387922"/>
                  <a:pt x="0" y="1541752"/>
                  <a:pt x="96644" y="1573967"/>
                </a:cubicBezTo>
                <a:lnTo>
                  <a:pt x="141614" y="1588957"/>
                </a:lnTo>
                <a:lnTo>
                  <a:pt x="186585" y="1558977"/>
                </a:lnTo>
              </a:path>
            </a:pathLst>
          </a:cu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02150" y="3219450"/>
          <a:ext cx="13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39680" imgH="419040" progId="Equation.3">
                  <p:embed/>
                </p:oleObj>
              </mc:Choice>
              <mc:Fallback>
                <p:oleObj name="Equation" r:id="rId3" imgW="139680" imgH="419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19450"/>
                        <a:ext cx="139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467600" y="579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7800" y="5791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47800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143000" y="5715000"/>
            <a:ext cx="838200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33800" y="5638800"/>
            <a:ext cx="1143000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934200" y="5715000"/>
            <a:ext cx="1143000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38600" y="5193268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38600" y="571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91400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9" name="Straight Connector 28"/>
          <p:cNvCxnSpPr>
            <a:stCxn id="21" idx="68"/>
            <a:endCxn id="21" idx="41"/>
          </p:cNvCxnSpPr>
          <p:nvPr/>
        </p:nvCxnSpPr>
        <p:spPr>
          <a:xfrm>
            <a:off x="7522267" y="3621727"/>
            <a:ext cx="1184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467600" y="36576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5" grpId="0"/>
      <p:bldP spid="41" grpId="0"/>
      <p:bldP spid="43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3800" y="160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১ 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4016" y="19812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6016" y="1929825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1588" y="1625025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32920" y="160020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19050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3048000"/>
            <a:ext cx="5486400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4267200"/>
            <a:ext cx="57150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9800" y="4876800"/>
            <a:ext cx="472440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9974" y="1828800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11974" y="1777425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  <p:bldP spid="13" grpId="0"/>
      <p:bldP spid="15" grpId="0" animBg="1"/>
      <p:bldP spid="16" grpId="0" animBg="1"/>
      <p:bldP spid="20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534400" cy="9144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52600"/>
            <a:ext cx="6705600" cy="83099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1676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405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295400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219200"/>
            <a:ext cx="348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1600200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590800"/>
            <a:ext cx="822960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ভগ্নাশে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/>
      <p:bldP spid="7" grpId="0"/>
      <p:bldP spid="8" grpId="0"/>
      <p:bldP spid="9" grpId="0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219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NikoshBAN</vt:lpstr>
      <vt:lpstr>NikoshLightBAN</vt:lpstr>
      <vt:lpstr>Office Theme</vt:lpstr>
      <vt:lpstr>Equation</vt:lpstr>
      <vt:lpstr>PowerPoint Presentation</vt:lpstr>
      <vt:lpstr>শিক্ষক পরিচতি</vt:lpstr>
      <vt:lpstr>পাঠ পরিচিতি</vt:lpstr>
      <vt:lpstr>শিখন ফল</vt:lpstr>
      <vt:lpstr>সমহর বিশিষ্ট ভগ্নাংশ</vt:lpstr>
      <vt:lpstr>PowerPoint Presentation</vt:lpstr>
      <vt:lpstr>PowerPoint Presentation</vt:lpstr>
      <vt:lpstr>যে সব ভগ্নাংশের হর একই তারা সমহর বিশিষ্ট ভগ্নাংশ</vt:lpstr>
      <vt:lpstr>PowerPoint Presentation</vt:lpstr>
      <vt:lpstr>PowerPoint Presentation</vt:lpstr>
      <vt:lpstr> দলিয় কাজ 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PTI_DNJ</dc:creator>
  <cp:lastModifiedBy>DPE</cp:lastModifiedBy>
  <cp:revision>122</cp:revision>
  <dcterms:created xsi:type="dcterms:W3CDTF">2006-08-16T00:00:00Z</dcterms:created>
  <dcterms:modified xsi:type="dcterms:W3CDTF">2020-11-11T16:41:33Z</dcterms:modified>
</cp:coreProperties>
</file>