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7" r:id="rId3"/>
    <p:sldMasterId id="2147483725" r:id="rId4"/>
  </p:sldMasterIdLst>
  <p:sldIdLst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hoto-frame-range-bright-1698482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hoto-frame-range-bright-1698482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hoto-frame-range-bright-1698482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hoto-frame-range-bright-1698482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92EF-BB06-4AC4-9959-789EA675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0B5A1-23AF-485E-996A-24026A3E7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CA9D0-23EE-495C-8A8B-1E68E348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C1F89-B6A1-47D1-8953-B8FB5669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2E90A-FDF9-421A-A44B-491D85C9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7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8039-C5FB-43EF-88E7-EB648B4B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0A1C9-DE92-4EEF-AC2A-798998108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28253-48C9-404C-A736-450C4841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0B3F-53E4-4DEB-A37C-CC6CFBDC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8EF31-0EA5-4B80-8039-E828E14F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6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40D31C-E2BE-4028-8A19-16B3F71BE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B65AB-C9B3-41C0-9E86-8006C8968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CEABC-3C1B-4CBE-8B68-CF861B07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8E4E4-7B31-48B9-B246-3F36C214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E28DB-13C2-464B-93FB-19C3C17B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5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6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7A52C0-60C7-4712-8DED-8CFCB250E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1088"/>
            <a:ext cx="12357462" cy="69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03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AAC2-4626-4ECE-A529-1AFA5C11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A45C6-0062-4FE3-88A5-6D1B63A55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0891-250A-4DA5-A481-0B87264B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B2D29-091E-469F-95FA-DFA57301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FA16F-C88D-45A9-838D-7B86EBBA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0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0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3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137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98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15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96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20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020-BEA9-4756-AC4C-D1900BC7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E54F4-93B7-4ACC-B804-7989C6798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0E7A4-2360-4872-A821-6D233DE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1706-980B-4A5D-9206-CC295E25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B16BA-6398-4978-A020-8DD0EE78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2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49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1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90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46F53-9C4B-402D-97FC-90F73D20E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1088"/>
            <a:ext cx="12357462" cy="69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47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8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5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4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08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0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0E1A-70C5-41B7-8627-476C6CA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D018F-F85F-470B-A517-36083E4BF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AEF49-2687-425F-9EF0-5ECC5535E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D8CD1-331D-4576-BE9D-67F20014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F702-4FFC-40AE-9632-2179093D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ACAEC-EE97-4FD9-8666-BC3188EC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9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04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6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19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07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32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47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43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78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55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88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E847-2830-47E1-8912-63DD701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40B6D-9802-4473-8D6E-0CD773A9B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C7B4F-C074-447E-B325-F62573569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46EAD-01BD-4EB4-8B11-0CC33559B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0E61D-F097-490F-8EDE-575B906B2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CD774-EE75-4219-B117-2906C410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91BEA-A473-43A3-AA5D-71091C22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C67D0-9DDD-40EA-8340-69AE9778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2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21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68C48-086C-45B9-9CAA-E6694E949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1088"/>
            <a:ext cx="12357462" cy="69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1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62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28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2792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9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9538-B8FF-42E9-A06C-65D757CA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95ACB-C7B6-4337-9C68-7202B578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0898E-776E-4364-976E-8E50E8FC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1ABBD-3F3A-45DB-A9D6-52B87B88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680D3-3F38-48D2-ABFD-CF4CAEC9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7FBDC2-8E79-4F18-B411-2C7EF9F8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242D-34D9-4A9F-9206-4654AAEA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ACC48-A37E-4CBD-8FB9-1AADD95C6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1088"/>
            <a:ext cx="12357462" cy="69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6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BE2D-EA22-4BB5-99F0-66EF9A4E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0F24-165F-424C-AF59-F66C163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7D189-2C31-4310-AD37-4D6125DAC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0CDF7-2834-48A6-B247-12E22B87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2F74F-8F2F-4C40-B43E-CAA92C5B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F49BC-B024-4A7D-A001-A9294206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8EEF-2271-48F0-BFB0-91168F65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9A834-872A-482E-9E26-4536CA71A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9F347-41DD-42AF-93F7-10A758016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66779-5DC2-48FF-92C5-2EE1D5CB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FD201-828B-4D1E-BF87-7FEE4B5F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31011-31B2-46C4-BA10-0E1544AA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0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41556-34D3-4641-978A-9EC5F682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7279E-75DB-41F9-B49E-21837433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7D13-0D0D-41C6-BA8E-209DE2BF4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8E9A-D4B1-4459-85F0-F0B1CC40F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9F7C4-B8EB-4B3D-A781-1A6B6561B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8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9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E9A6-EEAA-4CDB-8498-EABBEDEC0AC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4B4958A-2A5F-4179-A7A1-35F8350B770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ses-red-cut-out-249568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F1E19-EE4B-4C60-BBD3-261D76ACF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16592" y="703385"/>
            <a:ext cx="7076049" cy="5472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DE89D-7650-4218-A704-5C3A7D6DA1E6}"/>
              </a:ext>
            </a:extLst>
          </p:cNvPr>
          <p:cNvSpPr txBox="1"/>
          <p:nvPr/>
        </p:nvSpPr>
        <p:spPr>
          <a:xfrm rot="19675542">
            <a:off x="858128" y="1165834"/>
            <a:ext cx="2897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A7B73-35EF-4FB5-B406-9F5752B83111}"/>
              </a:ext>
            </a:extLst>
          </p:cNvPr>
          <p:cNvSpPr txBox="1"/>
          <p:nvPr/>
        </p:nvSpPr>
        <p:spPr>
          <a:xfrm rot="18986792">
            <a:off x="8862652" y="4134118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F7184-6420-47C9-B42C-0F3800737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2" y="464235"/>
            <a:ext cx="11254155" cy="613351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336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B472C-F2A1-49CE-8183-19408146B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7" y="1153544"/>
            <a:ext cx="11219527" cy="3186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F1085-126C-46E1-9AE5-4F1937FF2085}"/>
              </a:ext>
            </a:extLst>
          </p:cNvPr>
          <p:cNvSpPr txBox="1"/>
          <p:nvPr/>
        </p:nvSpPr>
        <p:spPr>
          <a:xfrm>
            <a:off x="1345492" y="4482537"/>
            <a:ext cx="2549857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মহাদেশীয়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ভুত্বক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7328A-E53D-480F-B719-B0ED479D8FB5}"/>
              </a:ext>
            </a:extLst>
          </p:cNvPr>
          <p:cNvSpPr txBox="1"/>
          <p:nvPr/>
        </p:nvSpPr>
        <p:spPr>
          <a:xfrm>
            <a:off x="668326" y="5176158"/>
            <a:ext cx="390419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সিয়াল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(সিলিকা+অ্যালুমিনিয়াম)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66CDE-0E42-498F-ACF5-D08C73E8C8A8}"/>
              </a:ext>
            </a:extLst>
          </p:cNvPr>
          <p:cNvSpPr txBox="1"/>
          <p:nvPr/>
        </p:nvSpPr>
        <p:spPr>
          <a:xfrm>
            <a:off x="7318043" y="4391829"/>
            <a:ext cx="270225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 ভুত্বক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6A7D5D-792F-4137-B657-6952C709307B}"/>
              </a:ext>
            </a:extLst>
          </p:cNvPr>
          <p:cNvSpPr txBox="1"/>
          <p:nvPr/>
        </p:nvSpPr>
        <p:spPr>
          <a:xfrm>
            <a:off x="6781800" y="5198202"/>
            <a:ext cx="39624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(সিলিকা+ম্যাগনেসিয়াম)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848FA-C51D-425D-9F82-27354996955E}"/>
              </a:ext>
            </a:extLst>
          </p:cNvPr>
          <p:cNvSpPr txBox="1"/>
          <p:nvPr/>
        </p:nvSpPr>
        <p:spPr>
          <a:xfrm>
            <a:off x="512928" y="376527"/>
            <a:ext cx="11219527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অশ্মমন্ডল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2FF1F0-2066-4A1E-92C5-A5C3AD24EE2B}"/>
              </a:ext>
            </a:extLst>
          </p:cNvPr>
          <p:cNvGrpSpPr/>
          <p:nvPr/>
        </p:nvGrpSpPr>
        <p:grpSpPr>
          <a:xfrm>
            <a:off x="1859827" y="1575582"/>
            <a:ext cx="5882950" cy="2859665"/>
            <a:chOff x="1859827" y="1575582"/>
            <a:chExt cx="5882950" cy="285966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01D2DF1-C5BC-440E-97DD-9821700783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9827" y="1575582"/>
              <a:ext cx="315979" cy="271742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26FA045-D6DF-495C-B10B-E217F52E9E9A}"/>
                </a:ext>
              </a:extLst>
            </p:cNvPr>
            <p:cNvCxnSpPr>
              <a:cxnSpLocks/>
            </p:cNvCxnSpPr>
            <p:nvPr/>
          </p:nvCxnSpPr>
          <p:spPr>
            <a:xfrm>
              <a:off x="2839873" y="1886879"/>
              <a:ext cx="0" cy="238090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E0F805A-5620-4116-94ED-683C228AE44F}"/>
                </a:ext>
              </a:extLst>
            </p:cNvPr>
            <p:cNvCxnSpPr/>
            <p:nvPr/>
          </p:nvCxnSpPr>
          <p:spPr>
            <a:xfrm flipH="1">
              <a:off x="3428999" y="1684606"/>
              <a:ext cx="4313778" cy="275064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D3AC0B-4CA6-409F-9994-F73480C6E4EB}"/>
              </a:ext>
            </a:extLst>
          </p:cNvPr>
          <p:cNvGrpSpPr/>
          <p:nvPr/>
        </p:nvGrpSpPr>
        <p:grpSpPr>
          <a:xfrm>
            <a:off x="5410200" y="2229506"/>
            <a:ext cx="5257800" cy="2063500"/>
            <a:chOff x="5410200" y="2229506"/>
            <a:chExt cx="5257800" cy="206350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CDD6AA6-F084-42D8-8E5A-E13ED89C4C0C}"/>
                </a:ext>
              </a:extLst>
            </p:cNvPr>
            <p:cNvCxnSpPr/>
            <p:nvPr/>
          </p:nvCxnSpPr>
          <p:spPr>
            <a:xfrm>
              <a:off x="5410200" y="2229506"/>
              <a:ext cx="2743200" cy="19812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AF0981F-1FEE-4788-B962-1991C1C0830D}"/>
                </a:ext>
              </a:extLst>
            </p:cNvPr>
            <p:cNvCxnSpPr/>
            <p:nvPr/>
          </p:nvCxnSpPr>
          <p:spPr>
            <a:xfrm>
              <a:off x="8498059" y="3264306"/>
              <a:ext cx="0" cy="10287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48D1423-D04A-43FC-BAB8-77BEEEDC9D58}"/>
                </a:ext>
              </a:extLst>
            </p:cNvPr>
            <p:cNvCxnSpPr/>
            <p:nvPr/>
          </p:nvCxnSpPr>
          <p:spPr>
            <a:xfrm flipH="1">
              <a:off x="9372600" y="2252088"/>
              <a:ext cx="1295400" cy="19812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91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099885-90F4-4750-8A8C-4A42668E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0" b="89978" l="0" r="6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23262" y="337321"/>
            <a:ext cx="7860727" cy="5181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43C8EE-3B76-4205-A0FA-FA934F5F1BE6}"/>
              </a:ext>
            </a:extLst>
          </p:cNvPr>
          <p:cNvSpPr txBox="1"/>
          <p:nvPr/>
        </p:nvSpPr>
        <p:spPr>
          <a:xfrm>
            <a:off x="4722296" y="4226996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নিম্ন গুরুমন্ডল-(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2185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কিমি)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আয়রনঅক্সাইড,ম্যাগনেসিয়াম অক্সাইড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5507F-A6F6-4C0D-94A7-4FFB34AA6122}"/>
              </a:ext>
            </a:extLst>
          </p:cNvPr>
          <p:cNvSpPr txBox="1"/>
          <p:nvPr/>
        </p:nvSpPr>
        <p:spPr>
          <a:xfrm>
            <a:off x="520504" y="376620"/>
            <a:ext cx="1119788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পৃথিবীর আভ্যন্তরীন গঠন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20708-D503-4438-9DD6-5982CC64A00F}"/>
              </a:ext>
            </a:extLst>
          </p:cNvPr>
          <p:cNvSpPr txBox="1"/>
          <p:nvPr/>
        </p:nvSpPr>
        <p:spPr>
          <a:xfrm>
            <a:off x="5808200" y="1564668"/>
            <a:ext cx="2971800" cy="707886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2D8B6-0BCB-466C-9051-8255AD95B6FC}"/>
              </a:ext>
            </a:extLst>
          </p:cNvPr>
          <p:cNvSpPr txBox="1"/>
          <p:nvPr/>
        </p:nvSpPr>
        <p:spPr>
          <a:xfrm>
            <a:off x="4609638" y="2928120"/>
            <a:ext cx="5368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ঊর্ধব গুরুমন্ডল-(৭০০কিমি)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লোহা,ম্যাগনেসিয়াম সমৃদ্ধ সিলিকেট।</a:t>
            </a:r>
          </a:p>
          <a:p>
            <a:endParaRPr lang="en-US" dirty="0"/>
          </a:p>
        </p:txBody>
      </p:sp>
      <p:sp>
        <p:nvSpPr>
          <p:cNvPr id="7" name="Bent Arrow 18">
            <a:extLst>
              <a:ext uri="{FF2B5EF4-FFF2-40B4-BE49-F238E27FC236}">
                <a16:creationId xmlns:a16="http://schemas.microsoft.com/office/drawing/2014/main" id="{F7188F8A-03CF-4D3A-BB2D-334887ACF31A}"/>
              </a:ext>
            </a:extLst>
          </p:cNvPr>
          <p:cNvSpPr/>
          <p:nvPr/>
        </p:nvSpPr>
        <p:spPr>
          <a:xfrm>
            <a:off x="3393122" y="1436814"/>
            <a:ext cx="2286000" cy="1671481"/>
          </a:xfrm>
          <a:prstGeom prst="bentArrow">
            <a:avLst>
              <a:gd name="adj1" fmla="val 873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F9FF71-4DCF-4E29-8C2F-562DCB39B1FB}"/>
              </a:ext>
            </a:extLst>
          </p:cNvPr>
          <p:cNvSpPr txBox="1"/>
          <p:nvPr/>
        </p:nvSpPr>
        <p:spPr>
          <a:xfrm>
            <a:off x="1103142" y="298704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গুরুমন্ডল কী কী উপাদানে তৈরী পৃথক ভাবে তার তালিকা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465ECF-D684-4E4A-911E-C5CE0989227E}"/>
              </a:ext>
            </a:extLst>
          </p:cNvPr>
          <p:cNvSpPr txBox="1"/>
          <p:nvPr/>
        </p:nvSpPr>
        <p:spPr>
          <a:xfrm>
            <a:off x="3998741" y="580292"/>
            <a:ext cx="3581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2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8ED8D-93B2-4263-A0B0-4692582BE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0" b="89978" l="0" r="6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2758" y="3165121"/>
            <a:ext cx="7585007" cy="5239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B6990-C8B1-4919-B711-6A979BC9A8C3}"/>
              </a:ext>
            </a:extLst>
          </p:cNvPr>
          <p:cNvSpPr txBox="1"/>
          <p:nvPr/>
        </p:nvSpPr>
        <p:spPr>
          <a:xfrm>
            <a:off x="4840458" y="2896170"/>
            <a:ext cx="53487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লোহা,নিকেল,পারদ,সীসা।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ক)তরল বহিরাবর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-(২,২৭০কি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কঠিন অন্তঃভাগ-(১,২১৬কি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36522-711A-4FD0-A4F7-CFE2592632E9}"/>
              </a:ext>
            </a:extLst>
          </p:cNvPr>
          <p:cNvSpPr txBox="1"/>
          <p:nvPr/>
        </p:nvSpPr>
        <p:spPr>
          <a:xfrm>
            <a:off x="535989" y="376535"/>
            <a:ext cx="11196465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পৃথিবীর আভ্যন্তরীন গঠন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78AE6-2A9B-42B6-A87C-E7B943A1CF78}"/>
              </a:ext>
            </a:extLst>
          </p:cNvPr>
          <p:cNvSpPr txBox="1"/>
          <p:nvPr/>
        </p:nvSpPr>
        <p:spPr>
          <a:xfrm>
            <a:off x="6028950" y="1797935"/>
            <a:ext cx="29718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C353-98B6-44B4-89F9-3F67089A9E23}"/>
              </a:ext>
            </a:extLst>
          </p:cNvPr>
          <p:cNvSpPr txBox="1">
            <a:spLocks/>
          </p:cNvSpPr>
          <p:nvPr/>
        </p:nvSpPr>
        <p:spPr>
          <a:xfrm>
            <a:off x="534572" y="380531"/>
            <a:ext cx="11240086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4AA74-7E94-433E-86E9-2F47F1F3B0F4}"/>
              </a:ext>
            </a:extLst>
          </p:cNvPr>
          <p:cNvSpPr txBox="1"/>
          <p:nvPr/>
        </p:nvSpPr>
        <p:spPr>
          <a:xfrm>
            <a:off x="1134794" y="3201572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ভূ-ত্বক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সিয়াল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কেন্দ্রমন্ডলের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নিরুপন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ভূ-ত্বক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” -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7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A8BE-04D3-4D22-A722-F6A28D01FCBB}"/>
              </a:ext>
            </a:extLst>
          </p:cNvPr>
          <p:cNvSpPr txBox="1">
            <a:spLocks/>
          </p:cNvSpPr>
          <p:nvPr/>
        </p:nvSpPr>
        <p:spPr>
          <a:xfrm>
            <a:off x="4656407" y="957308"/>
            <a:ext cx="2630658" cy="11430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10556-6D13-487A-A34F-2B961C091A38}"/>
              </a:ext>
            </a:extLst>
          </p:cNvPr>
          <p:cNvSpPr txBox="1"/>
          <p:nvPr/>
        </p:nvSpPr>
        <p:spPr>
          <a:xfrm>
            <a:off x="1069144" y="3457135"/>
            <a:ext cx="1050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8987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7AB18-50C8-4CAD-A6BB-D61936619BB9}"/>
              </a:ext>
            </a:extLst>
          </p:cNvPr>
          <p:cNvSpPr txBox="1"/>
          <p:nvPr/>
        </p:nvSpPr>
        <p:spPr>
          <a:xfrm>
            <a:off x="2039815" y="1804532"/>
            <a:ext cx="8468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সকলকে</a:t>
            </a:r>
            <a:r>
              <a:rPr lang="en-US" sz="8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44076-5FE5-4945-924B-C8833EA78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8" y="3550646"/>
            <a:ext cx="2932139" cy="29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FE9E4-1B49-4692-9503-A6A205816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05" y="1406329"/>
            <a:ext cx="2025749" cy="2025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89D319-11A4-436F-A303-A389F7B38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66" y="2901019"/>
            <a:ext cx="1800225" cy="2543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793B6D-E3A5-4431-87E9-82D11072BDAE}"/>
              </a:ext>
            </a:extLst>
          </p:cNvPr>
          <p:cNvSpPr txBox="1"/>
          <p:nvPr/>
        </p:nvSpPr>
        <p:spPr>
          <a:xfrm>
            <a:off x="1648042" y="3688086"/>
            <a:ext cx="3287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নাসিমা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রুনা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দুড়াকুটি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সদর,লালমনিরহাট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AB42B-1172-42A5-84B9-B51CD8972548}"/>
              </a:ext>
            </a:extLst>
          </p:cNvPr>
          <p:cNvSpPr txBox="1"/>
          <p:nvPr/>
        </p:nvSpPr>
        <p:spPr>
          <a:xfrm>
            <a:off x="4726746" y="970673"/>
            <a:ext cx="2658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1A81D5-CAAD-4228-AA84-516CE153B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53" y="2046492"/>
            <a:ext cx="1202570" cy="161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9916DD-DAC8-4769-9894-86C73239F06D}"/>
              </a:ext>
            </a:extLst>
          </p:cNvPr>
          <p:cNvSpPr txBox="1"/>
          <p:nvPr/>
        </p:nvSpPr>
        <p:spPr>
          <a:xfrm>
            <a:off x="7605930" y="3997582"/>
            <a:ext cx="298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৪র্থ</a:t>
            </a:r>
          </a:p>
        </p:txBody>
      </p:sp>
    </p:spTree>
    <p:extLst>
      <p:ext uri="{BB962C8B-B14F-4D97-AF65-F5344CB8AC3E}">
        <p14:creationId xmlns:p14="http://schemas.microsoft.com/office/powerpoint/2010/main" val="1438606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2AAA87-4AEB-43D8-A801-6AF6713F6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25844" b="29180"/>
          <a:stretch/>
        </p:blipFill>
        <p:spPr bwMode="auto">
          <a:xfrm>
            <a:off x="1581917" y="1565287"/>
            <a:ext cx="373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E061D5-2445-443A-AFF8-E3A984BF2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21" y="1213200"/>
            <a:ext cx="5029200" cy="38380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A13C9C-1FE8-4727-8639-C964397328F0}"/>
              </a:ext>
            </a:extLst>
          </p:cNvPr>
          <p:cNvSpPr/>
          <p:nvPr/>
        </p:nvSpPr>
        <p:spPr>
          <a:xfrm>
            <a:off x="9029114" y="1265334"/>
            <a:ext cx="1652003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অন্তঃকেন্দ্রমন্ডল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FE198-E4C3-4B04-8D96-DFFEF908CE23}"/>
              </a:ext>
            </a:extLst>
          </p:cNvPr>
          <p:cNvSpPr/>
          <p:nvPr/>
        </p:nvSpPr>
        <p:spPr>
          <a:xfrm>
            <a:off x="9539322" y="1989096"/>
            <a:ext cx="1652003" cy="632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বহিঃকেন্দ্রমন্ডল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F60B2D-9F93-4D95-AC04-7344A715C68B}"/>
              </a:ext>
            </a:extLst>
          </p:cNvPr>
          <p:cNvSpPr/>
          <p:nvPr/>
        </p:nvSpPr>
        <p:spPr>
          <a:xfrm>
            <a:off x="9630951" y="2716032"/>
            <a:ext cx="1192744" cy="565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46254B-2AE1-484A-93CC-9A4553EBC41C}"/>
              </a:ext>
            </a:extLst>
          </p:cNvPr>
          <p:cNvSpPr/>
          <p:nvPr/>
        </p:nvSpPr>
        <p:spPr>
          <a:xfrm>
            <a:off x="9539322" y="3576047"/>
            <a:ext cx="1347203" cy="632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অশ্মমন্ডল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9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4C5E7F-4AED-4601-A66B-C81FCF02E1E6}"/>
              </a:ext>
            </a:extLst>
          </p:cNvPr>
          <p:cNvSpPr txBox="1"/>
          <p:nvPr/>
        </p:nvSpPr>
        <p:spPr>
          <a:xfrm>
            <a:off x="3090672" y="2970716"/>
            <a:ext cx="6181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ভ্যন্তরীণ গঠন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E926-058C-4525-8063-8BDE2F98FC31}"/>
              </a:ext>
            </a:extLst>
          </p:cNvPr>
          <p:cNvSpPr txBox="1">
            <a:spLocks/>
          </p:cNvSpPr>
          <p:nvPr/>
        </p:nvSpPr>
        <p:spPr>
          <a:xfrm>
            <a:off x="492368" y="351692"/>
            <a:ext cx="11254155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BE2B-6008-4D52-AF30-D96ADD05952E}"/>
              </a:ext>
            </a:extLst>
          </p:cNvPr>
          <p:cNvSpPr txBox="1">
            <a:spLocks/>
          </p:cNvSpPr>
          <p:nvPr/>
        </p:nvSpPr>
        <p:spPr>
          <a:xfrm>
            <a:off x="492369" y="1951892"/>
            <a:ext cx="11254154" cy="4554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অশ্বমন্ডল কী তা বলতে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ভুত্বক কী 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গুরুমন্ডলের 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 দিতে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কেন্দ্রমন্ডল কী তা উল্লেখ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5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B8B89-5AD0-418E-BECE-CF8F934E0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63" b="51389" l="32396" r="62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179" y="1626055"/>
            <a:ext cx="8097837" cy="5137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60B8CA-886A-4988-99D5-5C20A7A84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17" y="1049514"/>
            <a:ext cx="6849883" cy="513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9DB14535-2878-43AD-A2F7-C63F366AC761}"/>
              </a:ext>
            </a:extLst>
          </p:cNvPr>
          <p:cNvSpPr/>
          <p:nvPr/>
        </p:nvSpPr>
        <p:spPr>
          <a:xfrm>
            <a:off x="5236423" y="3280361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51372-559F-44DA-8720-1AB585094CA1}"/>
              </a:ext>
            </a:extLst>
          </p:cNvPr>
          <p:cNvSpPr txBox="1"/>
          <p:nvPr/>
        </p:nvSpPr>
        <p:spPr>
          <a:xfrm>
            <a:off x="2006730" y="491900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উত্তপ্ত গ্যাসীয় অবস্থা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435A9-B497-44BD-8E76-B3550E135684}"/>
              </a:ext>
            </a:extLst>
          </p:cNvPr>
          <p:cNvSpPr txBox="1"/>
          <p:nvPr/>
        </p:nvSpPr>
        <p:spPr>
          <a:xfrm>
            <a:off x="6944738" y="491900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কালক্রমে বর্তমান রূপ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67DD2-1536-4A1E-90D0-E5BDADFC2DF2}"/>
              </a:ext>
            </a:extLst>
          </p:cNvPr>
          <p:cNvSpPr txBox="1"/>
          <p:nvPr/>
        </p:nvSpPr>
        <p:spPr>
          <a:xfrm>
            <a:off x="4958275" y="1033975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479F89-18C8-4C47-9F26-84E19FA7C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85" b="9576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52960" r="10896" b="4440"/>
          <a:stretch/>
        </p:blipFill>
        <p:spPr bwMode="auto">
          <a:xfrm>
            <a:off x="8287191" y="3624346"/>
            <a:ext cx="3440857" cy="279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2BFD2C4-FFC9-485C-8FBE-3C5CF36D3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17" b="80591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52008" r="13188" b="19662"/>
          <a:stretch/>
        </p:blipFill>
        <p:spPr bwMode="auto">
          <a:xfrm>
            <a:off x="8248402" y="3560618"/>
            <a:ext cx="3336948" cy="18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D4F82B0-2E43-481A-9100-2DC134E78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0" b="65320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39746" r="14061" b="33827"/>
          <a:stretch/>
        </p:blipFill>
        <p:spPr bwMode="auto">
          <a:xfrm>
            <a:off x="8287191" y="2732168"/>
            <a:ext cx="3257818" cy="17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1C0E397-2B5F-4704-91BD-EEA2C2F8F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3" b="4039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4863" r="13188" b="60042"/>
          <a:stretch/>
        </p:blipFill>
        <p:spPr bwMode="auto">
          <a:xfrm>
            <a:off x="8305802" y="526473"/>
            <a:ext cx="3297383" cy="229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31CD171-796C-4218-AB9B-1CCE2DCFB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25844" b="29180"/>
          <a:stretch/>
        </p:blipFill>
        <p:spPr bwMode="auto">
          <a:xfrm>
            <a:off x="1434022" y="1871003"/>
            <a:ext cx="3465051" cy="333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75EB96-AE8F-4B50-80D8-63CA4E219D92}"/>
              </a:ext>
            </a:extLst>
          </p:cNvPr>
          <p:cNvCxnSpPr>
            <a:cxnSpLocks/>
          </p:cNvCxnSpPr>
          <p:nvPr/>
        </p:nvCxnSpPr>
        <p:spPr>
          <a:xfrm flipH="1">
            <a:off x="5964702" y="5510061"/>
            <a:ext cx="2600999" cy="400228"/>
          </a:xfrm>
          <a:prstGeom prst="straightConnector1">
            <a:avLst/>
          </a:prstGeom>
          <a:ln w="57150">
            <a:solidFill>
              <a:srgbClr val="C00000"/>
            </a:solidFill>
            <a:prstDash val="dash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75DD9C-4587-43B9-AA6E-54F61BA8ED9A}"/>
              </a:ext>
            </a:extLst>
          </p:cNvPr>
          <p:cNvCxnSpPr>
            <a:cxnSpLocks/>
          </p:cNvCxnSpPr>
          <p:nvPr/>
        </p:nvCxnSpPr>
        <p:spPr>
          <a:xfrm flipH="1">
            <a:off x="6096000" y="4270795"/>
            <a:ext cx="2417210" cy="541636"/>
          </a:xfrm>
          <a:prstGeom prst="straightConnector1">
            <a:avLst/>
          </a:prstGeom>
          <a:ln w="57150">
            <a:solidFill>
              <a:srgbClr val="C00000"/>
            </a:solidFill>
            <a:prstDash val="dash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3EEBBA-CD73-451F-9687-C41C7FD78533}"/>
              </a:ext>
            </a:extLst>
          </p:cNvPr>
          <p:cNvCxnSpPr>
            <a:cxnSpLocks/>
          </p:cNvCxnSpPr>
          <p:nvPr/>
        </p:nvCxnSpPr>
        <p:spPr>
          <a:xfrm flipH="1" flipV="1">
            <a:off x="6981619" y="2408735"/>
            <a:ext cx="2025221" cy="1115222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1030DD-B8B5-4755-A7D4-CDE042774022}"/>
              </a:ext>
            </a:extLst>
          </p:cNvPr>
          <p:cNvSpPr txBox="1"/>
          <p:nvPr/>
        </p:nvSpPr>
        <p:spPr>
          <a:xfrm>
            <a:off x="4298708" y="555634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অশ্বমন্ডল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EE38B-AFDA-4697-BE74-B7051B62AD0C}"/>
              </a:ext>
            </a:extLst>
          </p:cNvPr>
          <p:cNvSpPr txBox="1"/>
          <p:nvPr/>
        </p:nvSpPr>
        <p:spPr>
          <a:xfrm>
            <a:off x="4554440" y="4406893"/>
            <a:ext cx="1608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গুরুমন্ডল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B3020-3355-4FBE-A5DD-B3356157095C}"/>
              </a:ext>
            </a:extLst>
          </p:cNvPr>
          <p:cNvSpPr txBox="1"/>
          <p:nvPr/>
        </p:nvSpPr>
        <p:spPr>
          <a:xfrm>
            <a:off x="5625905" y="1654382"/>
            <a:ext cx="1953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কেন্দ্রমন্ডল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9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0C54F6-510E-4B10-A078-7B647CC11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5444" y="1672664"/>
            <a:ext cx="6147581" cy="353377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26B63-4943-40BE-B9D5-6B99D63CF054}"/>
              </a:ext>
            </a:extLst>
          </p:cNvPr>
          <p:cNvSpPr txBox="1"/>
          <p:nvPr/>
        </p:nvSpPr>
        <p:spPr>
          <a:xfrm>
            <a:off x="4430293" y="394850"/>
            <a:ext cx="55718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বাহ্যিক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আভ্যন্তরীণ গঠন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77140-FADB-4EDC-8CC5-31394EABC176}"/>
              </a:ext>
            </a:extLst>
          </p:cNvPr>
          <p:cNvSpPr txBox="1"/>
          <p:nvPr/>
        </p:nvSpPr>
        <p:spPr>
          <a:xfrm>
            <a:off x="4787709" y="1376289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উপাদান স্তরে স্তরে জমা হয়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হাল্কা উপাদান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(অশ্মমন্ডল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(গুরুমন্ডল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২,৮৮৫কি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কেন্দ্রমন্ডল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৩,৪৮৬কি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5980D3-D789-4DCB-961C-BF62142506D0}"/>
              </a:ext>
            </a:extLst>
          </p:cNvPr>
          <p:cNvCxnSpPr>
            <a:cxnSpLocks/>
          </p:cNvCxnSpPr>
          <p:nvPr/>
        </p:nvCxnSpPr>
        <p:spPr>
          <a:xfrm>
            <a:off x="3487618" y="2477284"/>
            <a:ext cx="942675" cy="350322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AF6E9C7E-7D1A-4050-A800-20721FB5CA0F}"/>
              </a:ext>
            </a:extLst>
          </p:cNvPr>
          <p:cNvSpPr/>
          <p:nvPr/>
        </p:nvSpPr>
        <p:spPr>
          <a:xfrm>
            <a:off x="2438401" y="2971800"/>
            <a:ext cx="609600" cy="1905001"/>
          </a:xfrm>
          <a:prstGeom prst="rightBrace">
            <a:avLst>
              <a:gd name="adj1" fmla="val 8333"/>
              <a:gd name="adj2" fmla="val 5237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A2FF42-57C4-453C-A679-D1F105DB4424}"/>
              </a:ext>
            </a:extLst>
          </p:cNvPr>
          <p:cNvCxnSpPr>
            <a:cxnSpLocks/>
          </p:cNvCxnSpPr>
          <p:nvPr/>
        </p:nvCxnSpPr>
        <p:spPr>
          <a:xfrm>
            <a:off x="3013026" y="4002259"/>
            <a:ext cx="1504863" cy="233314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7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CAB615E-47A0-44B3-A0F9-383A02A4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56" b="90556" l="6250" r="4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77" y="-1791256"/>
            <a:ext cx="7455876" cy="510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208584-8CBA-4771-BFF8-B464BC030A6E}"/>
              </a:ext>
            </a:extLst>
          </p:cNvPr>
          <p:cNvSpPr txBox="1"/>
          <p:nvPr/>
        </p:nvSpPr>
        <p:spPr>
          <a:xfrm>
            <a:off x="3490577" y="4911967"/>
            <a:ext cx="548434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শ্ম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ন্ডলের বাহিরের আবর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DA26B-64DD-4A40-BCC8-D723DDA951EC}"/>
              </a:ext>
            </a:extLst>
          </p:cNvPr>
          <p:cNvSpPr txBox="1"/>
          <p:nvPr/>
        </p:nvSpPr>
        <p:spPr>
          <a:xfrm>
            <a:off x="4352365" y="2991730"/>
            <a:ext cx="2438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5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291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Gill Sans MT</vt:lpstr>
      <vt:lpstr>Nikosh</vt:lpstr>
      <vt:lpstr>NikoshBAN</vt:lpstr>
      <vt:lpstr>Trebuchet MS</vt:lpstr>
      <vt:lpstr>Wingdings</vt:lpstr>
      <vt:lpstr>Wingdings 3</vt:lpstr>
      <vt:lpstr>Office Theme</vt:lpstr>
      <vt:lpstr>Facet</vt:lpstr>
      <vt:lpstr>Parallax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15</cp:revision>
  <dcterms:created xsi:type="dcterms:W3CDTF">2020-11-18T13:25:24Z</dcterms:created>
  <dcterms:modified xsi:type="dcterms:W3CDTF">2020-11-22T12:31:00Z</dcterms:modified>
</cp:coreProperties>
</file>