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1" r:id="rId4"/>
    <p:sldId id="298" r:id="rId5"/>
    <p:sldId id="261" r:id="rId6"/>
    <p:sldId id="256" r:id="rId7"/>
    <p:sldId id="283" r:id="rId8"/>
    <p:sldId id="272" r:id="rId9"/>
    <p:sldId id="299" r:id="rId10"/>
    <p:sldId id="278" r:id="rId11"/>
    <p:sldId id="284" r:id="rId12"/>
    <p:sldId id="279" r:id="rId13"/>
    <p:sldId id="28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382-4A89-4646-B66A-4F249348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0A09-3A1E-4DD0-B11C-52AB615B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A70E-2B02-438B-927E-7F2FE506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6EA2-19B9-435C-AE91-D0B082E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56D2-E9AB-4024-A871-D7552E0D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00D0-CDD7-4D30-9E44-6E510F64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669B1-72F0-4BD4-8524-852C21FE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821F-39C5-4FB2-A59D-4BF4A9F4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8ECC4-CF4F-4A06-95F2-559246D6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C20D-460B-414D-B4CC-30985B31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B456F-F790-454C-B9B6-A00E3AAF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DC424-62A4-4C88-8DF8-5E5858A7E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E01A-453A-4241-BF01-39A7A26E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D89E-71EB-4AD8-8402-D0D323CB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D187-92FF-45EE-9641-23C22EC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4A01-0ADC-4562-B3DF-3297FDD1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D386-8BB6-4E6B-92A1-B40443F8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4524-47E0-4DDD-82C6-A5C6DBE0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FD459-9D9B-4EEB-BF82-F2B54970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7B4C-2391-44D0-8E4E-B1B177AA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5A35-8656-4F17-9B91-878AB930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11F8-D452-4C30-93E9-3BA54EA8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D59C-E1BC-461E-88EB-421A768E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C5BB-253A-4BB4-8CC9-E0724318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93F-D281-459C-B548-7E6EEBEB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57E2-8C9B-47CE-86D9-B5BE200C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765-7488-437C-8585-CCF653265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FA55-40EB-4D54-BE99-739B94930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F5F66-4584-41CB-AA67-D16E14F4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422B3-6019-484C-884F-E7636AAA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4544-39EC-4AA1-AE65-7B13D604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4662-8CC4-4D23-B32B-3C7F9C51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D8A3-917B-4495-B86D-EE2A63C2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6297-650F-4757-9D14-2D0B3AB5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23ED0-8045-4BF9-B969-06F8DBD1A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B2471-A503-475A-A23F-8635E456B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1459D-6F58-4B5B-A7A5-80C3ED2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2AB30-962C-4804-9FD2-F0E03902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56BEF-F321-47D5-B952-CA9958BE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3C16-9930-4BC5-BD7F-AD657F5F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FF659-7AE7-4DE1-80D9-29862E0D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6E33B-8F4A-459D-AEAE-709267F5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CE6DA-8F53-4A14-8D46-94C081D9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C754-2A94-49B0-BFD2-7770AD37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4C09D-8268-40AA-BACE-558AE0E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7B26-E251-4A9A-AD19-6A2B6A90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5DA0-15BC-4DB1-AB55-DC428D6B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C2EC-FAD0-4970-B4DE-32B37055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AE3F4-4BA4-4021-9E46-95E9F050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F5396-9FE0-46C4-BAA2-6FAEB91B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0519-9EDD-4531-BDC5-DF3604D3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8F35-ABE0-46DF-97EC-64E4D62E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1923-388B-4221-A4AA-CA19589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EA750-4F84-4A7D-9C9B-2A06B4E40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19E92-20CF-42CC-A7EB-D9B0A31F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EF5C-6676-4AA8-876A-101489D8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47F4C-A249-4BB4-AE57-AE1FCAB9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46400-C9A2-4F45-AC85-BAF89258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C09A7-5E92-4371-AD2E-ED141EB9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D7E06-2641-40B9-98BE-10D3C298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E15D-07B9-4969-B6A9-8EFFBC76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2EC6-FAB9-4324-BBDF-A100935A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79C9-A753-486C-B21C-438D5458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smos_001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551A-B7DB-4B7E-84EC-BA717E2A0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0664"/>
            <a:ext cx="9144000" cy="4434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DB667-E635-4223-B492-30B262958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913" y="3602037"/>
            <a:ext cx="7681776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A70CF-C65A-4F93-9A99-04A07962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4" y="365938"/>
            <a:ext cx="11383617" cy="612139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F068AE2-DC3C-4B72-AC63-1830C1645973}"/>
              </a:ext>
            </a:extLst>
          </p:cNvPr>
          <p:cNvSpPr/>
          <p:nvPr/>
        </p:nvSpPr>
        <p:spPr>
          <a:xfrm>
            <a:off x="106016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5B96C-86DF-4903-9437-7C2DF25D1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17" y="4429918"/>
            <a:ext cx="3503168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5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21CD-202A-4731-A5B4-436F9D7DF9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737C-20CA-4013-A0C7-EBD76CC6604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প্রতিবেশীর সাথে কীভাবে ভাল সম্পর্ক রাখা যায় তার একটি বর্ণনা লিখ। </a:t>
            </a:r>
            <a:endParaRPr lang="en-US" sz="6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66363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D0DC782-8E3B-4E4F-800F-0C2704233536}"/>
              </a:ext>
            </a:extLst>
          </p:cNvPr>
          <p:cNvSpPr/>
          <p:nvPr/>
        </p:nvSpPr>
        <p:spPr>
          <a:xfrm>
            <a:off x="4687549" y="4098270"/>
            <a:ext cx="3574474" cy="23718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প্রতিবেশীর হক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A8807-5C7A-47CC-A648-94A711302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68" y="564879"/>
            <a:ext cx="4481116" cy="3383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AD756-2EDE-492A-899E-F952C282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53" y="564878"/>
            <a:ext cx="4248915" cy="3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4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4E75-F536-443D-A86B-88D4F90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5B1C-13AD-400B-95BF-F7699F3FB90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প্রতিবেশী কারা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কেন আমাদের মিলে মিশে থাকতে হয়?  </a:t>
            </a:r>
            <a:endParaRPr lang="bn-BD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bn-BD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bn-BD" sz="4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8F30-6B5B-4E20-921D-8A3FB796E7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690B-0D78-445A-AD1F-973443EC020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আত্মীয়তার </a:t>
            </a: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সম্পর্ক ছিন্নকারীরা জান্নাতে প্রবেশ করতে পারবে না কোরআন হাদিদের আলোকে এর গুরুত্ব আলোচনা কর।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4211-EC92-49EC-BA22-D634709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51446"/>
            <a:ext cx="10880035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7D5B9-8740-4215-A8FB-E7447BFD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" y="1577009"/>
            <a:ext cx="10880035" cy="50623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19D2B-6EB6-44D1-B563-F4FBEB96B74D}"/>
              </a:ext>
            </a:extLst>
          </p:cNvPr>
          <p:cNvSpPr txBox="1"/>
          <p:nvPr/>
        </p:nvSpPr>
        <p:spPr>
          <a:xfrm>
            <a:off x="1842052" y="6176963"/>
            <a:ext cx="8560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Cosmos_00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1B27638-FFC0-48C7-B99E-BD59C0F4E375}"/>
              </a:ext>
            </a:extLst>
          </p:cNvPr>
          <p:cNvSpPr/>
          <p:nvPr/>
        </p:nvSpPr>
        <p:spPr>
          <a:xfrm>
            <a:off x="0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CDAC8-06B3-40DD-8678-4BF55B48F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86" y="4170218"/>
            <a:ext cx="3710427" cy="24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6166-AD8E-41DA-87BC-0D22DB58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64" y="365125"/>
            <a:ext cx="9949070" cy="16582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1C80-8C6D-46D0-9629-74913F87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709" y="2055813"/>
            <a:ext cx="3796145" cy="4363829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 তাহের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রত্না উচ্চ বিদ্যালয়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বানিয়াচং, হবিগঞ্জ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০১৭১৩-৮০৯৮১২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C1E52A1-F882-48D7-B093-4410AB12FA09}"/>
              </a:ext>
            </a:extLst>
          </p:cNvPr>
          <p:cNvSpPr/>
          <p:nvPr/>
        </p:nvSpPr>
        <p:spPr>
          <a:xfrm>
            <a:off x="119268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A2B5E-0771-4036-B9D6-63E75F1E6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5" y="2623672"/>
            <a:ext cx="2888494" cy="32281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1416B50-4558-4685-8B15-38A674A3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54" y="2023354"/>
            <a:ext cx="3621804" cy="4396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4748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E6E3-0EDD-4237-8FEC-0FBF65B4D9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C305-71B3-4A69-9E85-8654373F0A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6ষ্ঠ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পাঠ- 5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আখলা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02682D-9C9B-484A-8AEF-0EFEAECF845E}"/>
              </a:ext>
            </a:extLst>
          </p:cNvPr>
          <p:cNvSpPr/>
          <p:nvPr/>
        </p:nvSpPr>
        <p:spPr>
          <a:xfrm>
            <a:off x="2428261" y="671298"/>
            <a:ext cx="8132618" cy="144087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492C0-A834-4D83-9957-3D42E41F90C6}"/>
              </a:ext>
            </a:extLst>
          </p:cNvPr>
          <p:cNvSpPr/>
          <p:nvPr/>
        </p:nvSpPr>
        <p:spPr>
          <a:xfrm>
            <a:off x="2428261" y="5311341"/>
            <a:ext cx="8188036" cy="1556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BF6E1-A1BA-46C5-A5DF-391C65E19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2132381"/>
            <a:ext cx="4741971" cy="315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9786C-0085-4485-9D98-DAC30B0E4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62" y="2112171"/>
            <a:ext cx="3459919" cy="32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5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FC47B93E-A778-4659-B672-7C9603212BED}"/>
              </a:ext>
            </a:extLst>
          </p:cNvPr>
          <p:cNvSpPr/>
          <p:nvPr/>
        </p:nvSpPr>
        <p:spPr>
          <a:xfrm>
            <a:off x="1510748" y="193965"/>
            <a:ext cx="9382538" cy="1198979"/>
          </a:xfrm>
          <a:prstGeom prst="downArrow">
            <a:avLst>
              <a:gd name="adj1" fmla="val 50000"/>
              <a:gd name="adj2" fmla="val 4509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03F7F5-0776-4D2F-9DC8-D50D1914E062}"/>
              </a:ext>
            </a:extLst>
          </p:cNvPr>
          <p:cNvSpPr/>
          <p:nvPr/>
        </p:nvSpPr>
        <p:spPr>
          <a:xfrm>
            <a:off x="3540890" y="4682835"/>
            <a:ext cx="5322254" cy="1981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8F674-6A11-49CC-948D-E270C653D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8" y="1487135"/>
            <a:ext cx="4765964" cy="31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AE5A-3A07-4C72-BBDD-002356D7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9" y="585542"/>
            <a:ext cx="10721008" cy="170749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6919D-3886-40BB-B277-B6149964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9" y="2431579"/>
            <a:ext cx="10721008" cy="39794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&gt;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প্রতিবেশীর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l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&gt;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প্রতিবেশীর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&gt;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প্রতিবেশীর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0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B8E04D-4C3C-478B-B533-831914285BEC}"/>
              </a:ext>
            </a:extLst>
          </p:cNvPr>
          <p:cNvSpPr/>
          <p:nvPr/>
        </p:nvSpPr>
        <p:spPr>
          <a:xfrm>
            <a:off x="1676400" y="4826160"/>
            <a:ext cx="9747278" cy="19390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 (সাঃ) বলেছেন, সামনে- পিছনে,ডানে-বায়ে চল্লিশ ঘর পর্যন্ত প্রতিবেশি।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4CB5B58-59CF-4D72-AAF5-4211F80F58EE}"/>
              </a:ext>
            </a:extLst>
          </p:cNvPr>
          <p:cNvSpPr/>
          <p:nvPr/>
        </p:nvSpPr>
        <p:spPr>
          <a:xfrm>
            <a:off x="4605393" y="-31891"/>
            <a:ext cx="3279691" cy="2063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267D1-14FB-4D61-9C59-D09B501E9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9" y="1988998"/>
            <a:ext cx="5763490" cy="28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E992-3EFB-48E5-BC2D-BFE63310E7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A434-967C-4BA8-A939-9AD837879AD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চল্লিশ বাড়ি ছাড়াও আর কোন কোন ধরণের প্রতিবেশী আছে তা লিখ।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40F6-5F7E-449F-80E0-34822ACA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34" y="365125"/>
            <a:ext cx="10679366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 </a:t>
            </a:r>
            <a:endParaRPr lang="en-US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329C3-3CFA-4C2C-8D93-B5F7D9AA8D06}"/>
              </a:ext>
            </a:extLst>
          </p:cNvPr>
          <p:cNvSpPr/>
          <p:nvPr/>
        </p:nvSpPr>
        <p:spPr>
          <a:xfrm>
            <a:off x="5716950" y="1690686"/>
            <a:ext cx="5655143" cy="31722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প্রতিবেশীকে আপদে বিপদে সাহায্য সহযোগিতা করতে হবে।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এব্যাপারে রাসুল (সাঃ) বলেছেন-সেই ব্যক্তি আমার উপর প্রকৃত ঈমান আনেনি যে আরামে রাত কাটায় অথচ তার প্রতিবেশী ক্ষুদার্থ থাকে।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52C11-2FF5-47CE-BBB3-EEB9BF638196}"/>
              </a:ext>
            </a:extLst>
          </p:cNvPr>
          <p:cNvSpPr/>
          <p:nvPr/>
        </p:nvSpPr>
        <p:spPr>
          <a:xfrm>
            <a:off x="692727" y="1690687"/>
            <a:ext cx="5024223" cy="2903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চারপাশের চারপাশে হিন্দু, বৌদ্ধ,খ্রিস্টান যারা বসবাস করে তাঁরা সবাই আমাদের প্রতিবেশী।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রাসুল (সাঃ) বলেছেন- আল্লাহর কাছে সেই উত্তম যে তার প্রতিবেশীর কাছে উত্তম।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9E1735-8515-48A7-99E8-DE3933036EE0}"/>
              </a:ext>
            </a:extLst>
          </p:cNvPr>
          <p:cNvSpPr/>
          <p:nvPr/>
        </p:nvSpPr>
        <p:spPr>
          <a:xfrm>
            <a:off x="692727" y="4613130"/>
            <a:ext cx="5024223" cy="148286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অসূখে-বিসূখে প্রতিবেশীর খোজখবর নিতে হবে। অন্যায় আচরণ করা যাবেনা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CB18B-D5EA-4CCF-A7CE-45237A84570C}"/>
              </a:ext>
            </a:extLst>
          </p:cNvPr>
          <p:cNvSpPr/>
          <p:nvPr/>
        </p:nvSpPr>
        <p:spPr>
          <a:xfrm>
            <a:off x="5716950" y="4882316"/>
            <a:ext cx="5655143" cy="204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প্রতিবেশীকে সালাম দেওয়া, খানা-পিনায় শরিক করা, তাদের ঘৃনা না করা।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49012E-DBDD-4080-A6B0-5778BBD212CE}"/>
              </a:ext>
            </a:extLst>
          </p:cNvPr>
          <p:cNvSpPr/>
          <p:nvPr/>
        </p:nvSpPr>
        <p:spPr>
          <a:xfrm>
            <a:off x="674434" y="6096000"/>
            <a:ext cx="5024223" cy="82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সাথে সুন্দর আচরণ করতে হবে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3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291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  </vt:lpstr>
      <vt:lpstr>শিক্ষক পরিচিতি </vt:lpstr>
      <vt:lpstr>পাঠ পরিচিতি</vt:lpstr>
      <vt:lpstr>PowerPoint Presentation</vt:lpstr>
      <vt:lpstr>PowerPoint Presentation</vt:lpstr>
      <vt:lpstr>শিখনফল</vt:lpstr>
      <vt:lpstr>PowerPoint Presentation</vt:lpstr>
      <vt:lpstr>একক কাজ</vt:lpstr>
      <vt:lpstr>প্রতিবেশীর প্রতি কর্তব্য </vt:lpstr>
      <vt:lpstr>দলীয় কাজ </vt:lpstr>
      <vt:lpstr>PowerPoint Presentation</vt:lpstr>
      <vt:lpstr> 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 ফল</dc:title>
  <dc:creator>hp</dc:creator>
  <cp:lastModifiedBy>hp</cp:lastModifiedBy>
  <cp:revision>135</cp:revision>
  <dcterms:created xsi:type="dcterms:W3CDTF">2020-10-16T17:30:42Z</dcterms:created>
  <dcterms:modified xsi:type="dcterms:W3CDTF">2020-11-29T18:04:02Z</dcterms:modified>
</cp:coreProperties>
</file>