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74" r:id="rId6"/>
    <p:sldId id="270" r:id="rId7"/>
    <p:sldId id="263" r:id="rId8"/>
    <p:sldId id="275" r:id="rId9"/>
    <p:sldId id="276" r:id="rId10"/>
    <p:sldId id="280" r:id="rId11"/>
    <p:sldId id="281" r:id="rId12"/>
    <p:sldId id="271" r:id="rId13"/>
    <p:sldId id="279" r:id="rId14"/>
    <p:sldId id="261" r:id="rId15"/>
    <p:sldId id="282" r:id="rId16"/>
    <p:sldId id="272" r:id="rId17"/>
    <p:sldId id="269" r:id="rId18"/>
    <p:sldId id="278" r:id="rId19"/>
    <p:sldId id="273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426F-65AE-4AB8-AB5C-64314456240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2B2AB-8714-40EC-A3B5-CE0FF3E1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B2AB-8714-40EC-A3B5-CE0FF3E1C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8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9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14E8F-415A-46DA-870C-4B78EE04428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C88F-A207-42C9-B568-BF92F5F18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8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iddiquee121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80636"/>
            <a:ext cx="1738924" cy="173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51" y="4680635"/>
            <a:ext cx="1738924" cy="17351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75" y="497953"/>
            <a:ext cx="10229850" cy="982634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you all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72" y="1793198"/>
            <a:ext cx="6163456" cy="4622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0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1960" r="479" b="10326"/>
          <a:stretch/>
        </p:blipFill>
        <p:spPr>
          <a:xfrm>
            <a:off x="2852737" y="480962"/>
            <a:ext cx="6486526" cy="34481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6233" y="4094328"/>
            <a:ext cx="10945719" cy="2374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gypsies roam across our rivers and waters from May to December in small country boats. These boats are their houses and these people are a part of our waters.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15" y="300037"/>
            <a:ext cx="7722399" cy="40576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599" y="4568319"/>
            <a:ext cx="9415463" cy="16473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winter, they return to the mainland and live in make–shift tarpaulin tents on open river banks.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38" y="521772"/>
            <a:ext cx="5571121" cy="3707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7442" y="4459114"/>
            <a:ext cx="917711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gypsy men catch snakes and entertain people with snake charming and sell herbal cures.</a:t>
            </a:r>
          </a:p>
        </p:txBody>
      </p:sp>
    </p:spTree>
    <p:extLst>
      <p:ext uri="{BB962C8B-B14F-4D97-AF65-F5344CB8AC3E}">
        <p14:creationId xmlns:p14="http://schemas.microsoft.com/office/powerpoint/2010/main" val="11722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97" b="7482"/>
          <a:stretch/>
        </p:blipFill>
        <p:spPr>
          <a:xfrm>
            <a:off x="342901" y="352419"/>
            <a:ext cx="5614987" cy="3741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1" y="4321818"/>
            <a:ext cx="548639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gypsy women sell bangles, cosmetics and other things from door to door.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94"/>
          <a:stretch/>
        </p:blipFill>
        <p:spPr>
          <a:xfrm>
            <a:off x="6389800" y="352420"/>
            <a:ext cx="5370287" cy="3741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9800" y="4398763"/>
            <a:ext cx="523966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 women pick up lice sitting in a row.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004320" y="456597"/>
            <a:ext cx="6190938" cy="1003713"/>
          </a:xfrm>
          <a:prstGeom prst="ribbon">
            <a:avLst>
              <a:gd name="adj1" fmla="val 18986"/>
              <a:gd name="adj2" fmla="val 69638"/>
            </a:avLst>
          </a:prstGeom>
          <a:solidFill>
            <a:schemeClr val="bg1"/>
          </a:solidFill>
          <a:ln w="28575"/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10267" y="3607410"/>
            <a:ext cx="6693039" cy="200182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river gypsies?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they live?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live?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7727" y="1655297"/>
            <a:ext cx="3121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(Time: 07 minutes)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2" y="456596"/>
            <a:ext cx="2416216" cy="1540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0267" y="2650213"/>
            <a:ext cx="669303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011" y="536803"/>
            <a:ext cx="6657975" cy="425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16805" y="5115957"/>
            <a:ext cx="995838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try to heal pains of old people often by sucking out blood from their body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3607" y="304802"/>
            <a:ext cx="270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minutes)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9613" y="248385"/>
            <a:ext cx="32092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9" y="996078"/>
            <a:ext cx="10844212" cy="5632311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06400" algn="l"/>
                <a:tab pos="1379538" algn="l"/>
                <a:tab pos="3657600" algn="l"/>
              </a:tabLst>
            </a:pPr>
            <a:r>
              <a:rPr lang="en-US" sz="2400" b="1" dirty="0">
                <a:latin typeface="Book Antiqua" pitchFamily="18" charset="0"/>
              </a:rPr>
              <a:t>B </a:t>
            </a:r>
            <a:r>
              <a:rPr lang="en-US" sz="2400" b="1" dirty="0" smtClean="0">
                <a:latin typeface="Book Antiqua" pitchFamily="18" charset="0"/>
              </a:rPr>
              <a:t>	Discuss </a:t>
            </a:r>
            <a:r>
              <a:rPr lang="en-US" sz="2400" b="1" dirty="0">
                <a:latin typeface="Book Antiqua" pitchFamily="18" charset="0"/>
              </a:rPr>
              <a:t>with your partner and circle the right </a:t>
            </a:r>
            <a:r>
              <a:rPr lang="en-US" sz="2400" b="1" dirty="0" smtClean="0">
                <a:latin typeface="Book Antiqua" pitchFamily="18" charset="0"/>
              </a:rPr>
              <a:t>answer</a:t>
            </a:r>
            <a:r>
              <a:rPr lang="en-US" sz="2400" b="1" dirty="0">
                <a:latin typeface="Book Antiqua" pitchFamily="18" charset="0"/>
              </a:rPr>
              <a:t>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1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term ‘ethnic’ is connected with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people. </a:t>
            </a:r>
            <a:r>
              <a:rPr lang="en-US" sz="2400" dirty="0" smtClean="0">
                <a:latin typeface="Book Antiqua" pitchFamily="18" charset="0"/>
              </a:rPr>
              <a:t>		b </a:t>
            </a:r>
            <a:r>
              <a:rPr lang="en-US" sz="2400" dirty="0">
                <a:latin typeface="Book Antiqua" pitchFamily="18" charset="0"/>
              </a:rPr>
              <a:t>plants.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animals. </a:t>
            </a:r>
            <a:r>
              <a:rPr lang="en-US" sz="2400" dirty="0" smtClean="0">
                <a:latin typeface="Book Antiqua" pitchFamily="18" charset="0"/>
              </a:rPr>
              <a:t>	d </a:t>
            </a:r>
            <a:r>
              <a:rPr lang="en-US" sz="2400" dirty="0">
                <a:latin typeface="Book Antiqua" pitchFamily="18" charset="0"/>
              </a:rPr>
              <a:t>fishes.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2 </a:t>
            </a:r>
            <a:r>
              <a:rPr lang="en-US" sz="2400" dirty="0" smtClean="0">
                <a:latin typeface="Book Antiqua" pitchFamily="18" charset="0"/>
              </a:rPr>
              <a:t>River </a:t>
            </a:r>
            <a:r>
              <a:rPr lang="en-US" sz="2400" dirty="0">
                <a:latin typeface="Book Antiqua" pitchFamily="18" charset="0"/>
              </a:rPr>
              <a:t>gypsies roam around on their boats </a:t>
            </a:r>
            <a:r>
              <a:rPr lang="en-US" sz="2400" dirty="0" smtClean="0">
                <a:latin typeface="Book Antiqua" pitchFamily="18" charset="0"/>
              </a:rPr>
              <a:t>	about </a:t>
            </a: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.......</a:t>
            </a:r>
            <a:r>
              <a:rPr lang="en-US" sz="2400" dirty="0">
                <a:latin typeface="Book Antiqua" pitchFamily="18" charset="0"/>
              </a:rPr>
              <a:t>months a year.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six </a:t>
            </a:r>
            <a:r>
              <a:rPr lang="en-US" sz="2400" dirty="0" smtClean="0">
                <a:latin typeface="Book Antiqua" pitchFamily="18" charset="0"/>
              </a:rPr>
              <a:t>		b </a:t>
            </a:r>
            <a:r>
              <a:rPr lang="en-US" sz="2400" dirty="0">
                <a:latin typeface="Book Antiqua" pitchFamily="18" charset="0"/>
              </a:rPr>
              <a:t>seven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eight </a:t>
            </a:r>
            <a:r>
              <a:rPr lang="en-US" sz="2400" dirty="0" smtClean="0">
                <a:latin typeface="Book Antiqua" pitchFamily="18" charset="0"/>
              </a:rPr>
              <a:t>		d </a:t>
            </a:r>
            <a:r>
              <a:rPr lang="en-US" sz="2400" dirty="0">
                <a:latin typeface="Book Antiqua" pitchFamily="18" charset="0"/>
              </a:rPr>
              <a:t>nine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3 </a:t>
            </a:r>
            <a:r>
              <a:rPr lang="en-US" sz="2400" dirty="0" smtClean="0">
                <a:latin typeface="Book Antiqua" pitchFamily="18" charset="0"/>
              </a:rPr>
              <a:t>River </a:t>
            </a:r>
            <a:r>
              <a:rPr lang="en-US" sz="2400" dirty="0">
                <a:latin typeface="Book Antiqua" pitchFamily="18" charset="0"/>
              </a:rPr>
              <a:t>gypsies live in tents in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summer. </a:t>
            </a:r>
            <a:r>
              <a:rPr lang="en-US" sz="2400" dirty="0" smtClean="0">
                <a:latin typeface="Book Antiqua" pitchFamily="18" charset="0"/>
              </a:rPr>
              <a:t>	b </a:t>
            </a:r>
            <a:r>
              <a:rPr lang="en-US" sz="2400" dirty="0">
                <a:latin typeface="Book Antiqua" pitchFamily="18" charset="0"/>
              </a:rPr>
              <a:t>winter.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monsoon. </a:t>
            </a:r>
            <a:r>
              <a:rPr lang="en-US" sz="2400" dirty="0" smtClean="0">
                <a:latin typeface="Book Antiqua" pitchFamily="18" charset="0"/>
              </a:rPr>
              <a:t>	d </a:t>
            </a:r>
            <a:r>
              <a:rPr lang="en-US" sz="2400" dirty="0">
                <a:latin typeface="Book Antiqua" pitchFamily="18" charset="0"/>
              </a:rPr>
              <a:t>spring.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4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dirty="0">
                <a:latin typeface="Book Antiqua" pitchFamily="18" charset="0"/>
              </a:rPr>
              <a:t>term ‘nomadic’ refers to a person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a </a:t>
            </a:r>
            <a:r>
              <a:rPr lang="en-US" sz="2400" dirty="0">
                <a:latin typeface="Book Antiqua" pitchFamily="18" charset="0"/>
              </a:rPr>
              <a:t>living permanently at a place. </a:t>
            </a:r>
            <a:endParaRPr lang="en-US" sz="2400" dirty="0" smtClean="0">
              <a:latin typeface="Book Antiqua" pitchFamily="18" charset="0"/>
            </a:endParaRP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b </a:t>
            </a:r>
            <a:r>
              <a:rPr lang="en-US" sz="2400" dirty="0">
                <a:latin typeface="Book Antiqua" pitchFamily="18" charset="0"/>
              </a:rPr>
              <a:t>travelling from place to place.</a:t>
            </a: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 smtClean="0">
                <a:latin typeface="Book Antiqua" pitchFamily="18" charset="0"/>
              </a:rPr>
              <a:t>	c </a:t>
            </a:r>
            <a:r>
              <a:rPr lang="en-US" sz="2400" dirty="0">
                <a:latin typeface="Book Antiqua" pitchFamily="18" charset="0"/>
              </a:rPr>
              <a:t>living in one's own house. </a:t>
            </a:r>
            <a:endParaRPr lang="en-US" sz="2400" dirty="0" smtClean="0">
              <a:latin typeface="Book Antiqua" pitchFamily="18" charset="0"/>
            </a:endParaRPr>
          </a:p>
          <a:p>
            <a:pPr lvl="1">
              <a:tabLst>
                <a:tab pos="465138" algn="l"/>
                <a:tab pos="1770063" algn="l"/>
                <a:tab pos="3251200" algn="l"/>
              </a:tabLst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d </a:t>
            </a:r>
            <a:r>
              <a:rPr lang="en-US" sz="2400" dirty="0">
                <a:latin typeface="Book Antiqua" pitchFamily="18" charset="0"/>
              </a:rPr>
              <a:t>living in a rented house.</a:t>
            </a:r>
          </a:p>
        </p:txBody>
      </p:sp>
    </p:spTree>
    <p:extLst>
      <p:ext uri="{BB962C8B-B14F-4D97-AF65-F5344CB8AC3E}">
        <p14:creationId xmlns:p14="http://schemas.microsoft.com/office/powerpoint/2010/main" val="17768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43225" y="304798"/>
            <a:ext cx="6400800" cy="823913"/>
          </a:xfrm>
          <a:prstGeom prst="rect">
            <a:avLst/>
          </a:prstGeom>
          <a:ln w="38100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Learning  Assessment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689" y="3198842"/>
            <a:ext cx="7842621" cy="1754326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river gypsies  ?</a:t>
            </a:r>
          </a:p>
          <a:p>
            <a:pPr marL="742950" indent="-742950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river gypsy men do?</a:t>
            </a:r>
          </a:p>
          <a:p>
            <a:pPr marL="742950" indent="-742950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river gypsy women do?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1730" y="1294010"/>
            <a:ext cx="2700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(Time: 07 minutes)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689" y="2402006"/>
            <a:ext cx="7842621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462" y="389621"/>
            <a:ext cx="6315075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544" y="1487128"/>
            <a:ext cx="1089091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River gypsies are ethnic group of people in Bangladesh. They have no permanent living place. They are known as ‘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local people.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544" y="3215018"/>
            <a:ext cx="1089091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River gypsy men catch snakes and entertain people with snake charming and sell herbal cures.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544" y="4450466"/>
            <a:ext cx="1089091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River gypsy women sell bangles, cosmetics and other things from door to door.</a:t>
            </a:r>
          </a:p>
        </p:txBody>
      </p:sp>
    </p:spTree>
    <p:extLst>
      <p:ext uri="{BB962C8B-B14F-4D97-AF65-F5344CB8AC3E}">
        <p14:creationId xmlns:p14="http://schemas.microsoft.com/office/powerpoint/2010/main" val="15862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5326" y="486846"/>
            <a:ext cx="3902873" cy="769441"/>
          </a:xfrm>
          <a:prstGeom prst="rect">
            <a:avLst/>
          </a:prstGeom>
          <a:ln w="5715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8007" y="2366354"/>
            <a:ext cx="9376011" cy="2695778"/>
          </a:xfrm>
          <a:prstGeom prst="roundRect">
            <a:avLst>
              <a:gd name="adj" fmla="val 349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812" y="2681391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47663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Have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ever seen any gypsies/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/snake charmers 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 things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door to door in your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area? If not, imagine such a scenery and write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experience about any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6201" y="409217"/>
            <a:ext cx="3959597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235" y="2946788"/>
            <a:ext cx="6443663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Abu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Rahman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Siddiquee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(M. A, B. Ed)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Asst. Teacher (English)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Jagarani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 L Girls’ High School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Newashi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Trainer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UITRCE,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Unit,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Kurigram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Id: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siddiquee1211@gmail.com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" y="294926"/>
            <a:ext cx="2378147" cy="241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" descr="C:\Users\SDG\Desktop\E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79798" y="385068"/>
            <a:ext cx="1547927" cy="23295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29438" y="2946788"/>
            <a:ext cx="4898287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8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Polash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46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42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4806" y="5713471"/>
            <a:ext cx="55023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so much  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05" y="719528"/>
            <a:ext cx="3987382" cy="46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134" y="357717"/>
            <a:ext cx="9428814" cy="646331"/>
          </a:xfrm>
          <a:prstGeom prst="rect">
            <a:avLst/>
          </a:prstGeom>
          <a:ln w="38100">
            <a:solidFill>
              <a:srgbClr val="3333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at the pictures and talk about these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0" y="1739450"/>
            <a:ext cx="5744960" cy="3323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40" y="1722762"/>
            <a:ext cx="5744960" cy="3340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9134" y="5606717"/>
            <a:ext cx="9428814" cy="707886"/>
          </a:xfrm>
          <a:prstGeom prst="rect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what’s our today’s lesson?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934" y="3429000"/>
            <a:ext cx="6646458" cy="76944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07,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8638" y="2000250"/>
            <a:ext cx="11101387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 Gypsies in Bangladesh (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590799" y="406725"/>
            <a:ext cx="7010400" cy="1062975"/>
          </a:xfrm>
          <a:prstGeom prst="ribbon">
            <a:avLst>
              <a:gd name="adj1" fmla="val 16667"/>
              <a:gd name="adj2" fmla="val 64674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8218" y="1876424"/>
            <a:ext cx="10215563" cy="2862322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lesson, students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 text through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listen for information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ask and answer questions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994" y="738272"/>
            <a:ext cx="937601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Read the passage carefully: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762146" y="2284894"/>
            <a:ext cx="2667708" cy="2761558"/>
            <a:chOff x="4786" y="672"/>
            <a:chExt cx="521" cy="47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028" y="1111"/>
              <a:ext cx="33" cy="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852" y="851"/>
              <a:ext cx="160" cy="58"/>
            </a:xfrm>
            <a:custGeom>
              <a:avLst/>
              <a:gdLst>
                <a:gd name="T0" fmla="*/ 0 w 321"/>
                <a:gd name="T1" fmla="*/ 1 h 115"/>
                <a:gd name="T2" fmla="*/ 0 w 321"/>
                <a:gd name="T3" fmla="*/ 1 h 115"/>
                <a:gd name="T4" fmla="*/ 0 w 321"/>
                <a:gd name="T5" fmla="*/ 1 h 115"/>
                <a:gd name="T6" fmla="*/ 0 w 321"/>
                <a:gd name="T7" fmla="*/ 1 h 115"/>
                <a:gd name="T8" fmla="*/ 0 w 321"/>
                <a:gd name="T9" fmla="*/ 1 h 115"/>
                <a:gd name="T10" fmla="*/ 0 w 321"/>
                <a:gd name="T11" fmla="*/ 1 h 115"/>
                <a:gd name="T12" fmla="*/ 0 w 321"/>
                <a:gd name="T13" fmla="*/ 1 h 115"/>
                <a:gd name="T14" fmla="*/ 0 w 321"/>
                <a:gd name="T15" fmla="*/ 1 h 115"/>
                <a:gd name="T16" fmla="*/ 0 w 321"/>
                <a:gd name="T17" fmla="*/ 1 h 115"/>
                <a:gd name="T18" fmla="*/ 0 w 321"/>
                <a:gd name="T19" fmla="*/ 1 h 115"/>
                <a:gd name="T20" fmla="*/ 0 w 321"/>
                <a:gd name="T21" fmla="*/ 1 h 115"/>
                <a:gd name="T22" fmla="*/ 0 w 321"/>
                <a:gd name="T23" fmla="*/ 1 h 115"/>
                <a:gd name="T24" fmla="*/ 0 w 321"/>
                <a:gd name="T25" fmla="*/ 1 h 115"/>
                <a:gd name="T26" fmla="*/ 0 w 321"/>
                <a:gd name="T27" fmla="*/ 1 h 115"/>
                <a:gd name="T28" fmla="*/ 0 w 321"/>
                <a:gd name="T29" fmla="*/ 1 h 115"/>
                <a:gd name="T30" fmla="*/ 0 w 321"/>
                <a:gd name="T31" fmla="*/ 1 h 115"/>
                <a:gd name="T32" fmla="*/ 0 w 321"/>
                <a:gd name="T33" fmla="*/ 0 h 115"/>
                <a:gd name="T34" fmla="*/ 0 w 321"/>
                <a:gd name="T35" fmla="*/ 0 h 115"/>
                <a:gd name="T36" fmla="*/ 0 w 321"/>
                <a:gd name="T37" fmla="*/ 1 h 115"/>
                <a:gd name="T38" fmla="*/ 0 w 321"/>
                <a:gd name="T39" fmla="*/ 1 h 115"/>
                <a:gd name="T40" fmla="*/ 0 w 321"/>
                <a:gd name="T41" fmla="*/ 1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1 h 115"/>
                <a:gd name="T50" fmla="*/ 0 w 321"/>
                <a:gd name="T51" fmla="*/ 1 h 115"/>
                <a:gd name="T52" fmla="*/ 0 w 321"/>
                <a:gd name="T53" fmla="*/ 1 h 115"/>
                <a:gd name="T54" fmla="*/ 0 w 321"/>
                <a:gd name="T55" fmla="*/ 1 h 115"/>
                <a:gd name="T56" fmla="*/ 0 w 321"/>
                <a:gd name="T57" fmla="*/ 1 h 115"/>
                <a:gd name="T58" fmla="*/ 0 w 321"/>
                <a:gd name="T59" fmla="*/ 1 h 115"/>
                <a:gd name="T60" fmla="*/ 0 w 321"/>
                <a:gd name="T61" fmla="*/ 1 h 115"/>
                <a:gd name="T62" fmla="*/ 0 w 321"/>
                <a:gd name="T63" fmla="*/ 1 h 115"/>
                <a:gd name="T64" fmla="*/ 0 w 321"/>
                <a:gd name="T65" fmla="*/ 1 h 115"/>
                <a:gd name="T66" fmla="*/ 0 w 321"/>
                <a:gd name="T67" fmla="*/ 1 h 115"/>
                <a:gd name="T68" fmla="*/ 0 w 321"/>
                <a:gd name="T69" fmla="*/ 1 h 115"/>
                <a:gd name="T70" fmla="*/ 0 w 321"/>
                <a:gd name="T71" fmla="*/ 1 h 115"/>
                <a:gd name="T72" fmla="*/ 0 w 321"/>
                <a:gd name="T73" fmla="*/ 1 h 115"/>
                <a:gd name="T74" fmla="*/ 0 w 321"/>
                <a:gd name="T75" fmla="*/ 1 h 115"/>
                <a:gd name="T76" fmla="*/ 0 w 321"/>
                <a:gd name="T77" fmla="*/ 1 h 115"/>
                <a:gd name="T78" fmla="*/ 0 w 321"/>
                <a:gd name="T79" fmla="*/ 1 h 115"/>
                <a:gd name="T80" fmla="*/ 0 w 321"/>
                <a:gd name="T81" fmla="*/ 1 h 115"/>
                <a:gd name="T82" fmla="*/ 0 w 321"/>
                <a:gd name="T83" fmla="*/ 1 h 115"/>
                <a:gd name="T84" fmla="*/ 0 w 321"/>
                <a:gd name="T85" fmla="*/ 1 h 115"/>
                <a:gd name="T86" fmla="*/ 0 w 321"/>
                <a:gd name="T87" fmla="*/ 1 h 115"/>
                <a:gd name="T88" fmla="*/ 0 w 321"/>
                <a:gd name="T89" fmla="*/ 1 h 115"/>
                <a:gd name="T90" fmla="*/ 0 w 321"/>
                <a:gd name="T91" fmla="*/ 1 h 115"/>
                <a:gd name="T92" fmla="*/ 0 w 321"/>
                <a:gd name="T93" fmla="*/ 1 h 115"/>
                <a:gd name="T94" fmla="*/ 0 w 321"/>
                <a:gd name="T95" fmla="*/ 1 h 115"/>
                <a:gd name="T96" fmla="*/ 0 w 321"/>
                <a:gd name="T97" fmla="*/ 1 h 115"/>
                <a:gd name="T98" fmla="*/ 0 w 321"/>
                <a:gd name="T99" fmla="*/ 1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12" y="79"/>
                  </a:moveTo>
                  <a:lnTo>
                    <a:pt x="312" y="79"/>
                  </a:lnTo>
                  <a:lnTo>
                    <a:pt x="297" y="69"/>
                  </a:lnTo>
                  <a:lnTo>
                    <a:pt x="282" y="60"/>
                  </a:lnTo>
                  <a:lnTo>
                    <a:pt x="265" y="52"/>
                  </a:lnTo>
                  <a:lnTo>
                    <a:pt x="249" y="45"/>
                  </a:lnTo>
                  <a:lnTo>
                    <a:pt x="232" y="38"/>
                  </a:lnTo>
                  <a:lnTo>
                    <a:pt x="215" y="31"/>
                  </a:lnTo>
                  <a:lnTo>
                    <a:pt x="196" y="26"/>
                  </a:lnTo>
                  <a:lnTo>
                    <a:pt x="179" y="20"/>
                  </a:lnTo>
                  <a:lnTo>
                    <a:pt x="159" y="15"/>
                  </a:lnTo>
                  <a:lnTo>
                    <a:pt x="141" y="12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82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40" y="42"/>
                  </a:lnTo>
                  <a:lnTo>
                    <a:pt x="58" y="43"/>
                  </a:lnTo>
                  <a:lnTo>
                    <a:pt x="78" y="44"/>
                  </a:lnTo>
                  <a:lnTo>
                    <a:pt x="96" y="46"/>
                  </a:lnTo>
                  <a:lnTo>
                    <a:pt x="113" y="50"/>
                  </a:lnTo>
                  <a:lnTo>
                    <a:pt x="132" y="52"/>
                  </a:lnTo>
                  <a:lnTo>
                    <a:pt x="149" y="57"/>
                  </a:lnTo>
                  <a:lnTo>
                    <a:pt x="166" y="60"/>
                  </a:lnTo>
                  <a:lnTo>
                    <a:pt x="184" y="66"/>
                  </a:lnTo>
                  <a:lnTo>
                    <a:pt x="200" y="71"/>
                  </a:lnTo>
                  <a:lnTo>
                    <a:pt x="216" y="76"/>
                  </a:lnTo>
                  <a:lnTo>
                    <a:pt x="232" y="83"/>
                  </a:lnTo>
                  <a:lnTo>
                    <a:pt x="247" y="90"/>
                  </a:lnTo>
                  <a:lnTo>
                    <a:pt x="262" y="97"/>
                  </a:lnTo>
                  <a:lnTo>
                    <a:pt x="276" y="105"/>
                  </a:lnTo>
                  <a:lnTo>
                    <a:pt x="290" y="113"/>
                  </a:lnTo>
                  <a:lnTo>
                    <a:pt x="297" y="115"/>
                  </a:lnTo>
                  <a:lnTo>
                    <a:pt x="305" y="115"/>
                  </a:lnTo>
                  <a:lnTo>
                    <a:pt x="312" y="113"/>
                  </a:lnTo>
                  <a:lnTo>
                    <a:pt x="317" y="107"/>
                  </a:lnTo>
                  <a:lnTo>
                    <a:pt x="321" y="99"/>
                  </a:lnTo>
                  <a:lnTo>
                    <a:pt x="321" y="91"/>
                  </a:lnTo>
                  <a:lnTo>
                    <a:pt x="317" y="84"/>
                  </a:lnTo>
                  <a:lnTo>
                    <a:pt x="312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72" y="778"/>
              <a:ext cx="163" cy="59"/>
            </a:xfrm>
            <a:custGeom>
              <a:avLst/>
              <a:gdLst>
                <a:gd name="T0" fmla="*/ 1 w 326"/>
                <a:gd name="T1" fmla="*/ 0 h 119"/>
                <a:gd name="T2" fmla="*/ 1 w 326"/>
                <a:gd name="T3" fmla="*/ 0 h 119"/>
                <a:gd name="T4" fmla="*/ 1 w 326"/>
                <a:gd name="T5" fmla="*/ 0 h 119"/>
                <a:gd name="T6" fmla="*/ 1 w 326"/>
                <a:gd name="T7" fmla="*/ 0 h 119"/>
                <a:gd name="T8" fmla="*/ 1 w 326"/>
                <a:gd name="T9" fmla="*/ 0 h 119"/>
                <a:gd name="T10" fmla="*/ 1 w 326"/>
                <a:gd name="T11" fmla="*/ 0 h 119"/>
                <a:gd name="T12" fmla="*/ 1 w 326"/>
                <a:gd name="T13" fmla="*/ 0 h 119"/>
                <a:gd name="T14" fmla="*/ 1 w 326"/>
                <a:gd name="T15" fmla="*/ 0 h 119"/>
                <a:gd name="T16" fmla="*/ 1 w 326"/>
                <a:gd name="T17" fmla="*/ 0 h 119"/>
                <a:gd name="T18" fmla="*/ 1 w 326"/>
                <a:gd name="T19" fmla="*/ 0 h 119"/>
                <a:gd name="T20" fmla="*/ 1 w 326"/>
                <a:gd name="T21" fmla="*/ 0 h 119"/>
                <a:gd name="T22" fmla="*/ 1 w 326"/>
                <a:gd name="T23" fmla="*/ 0 h 119"/>
                <a:gd name="T24" fmla="*/ 1 w 326"/>
                <a:gd name="T25" fmla="*/ 0 h 119"/>
                <a:gd name="T26" fmla="*/ 1 w 326"/>
                <a:gd name="T27" fmla="*/ 0 h 119"/>
                <a:gd name="T28" fmla="*/ 1 w 326"/>
                <a:gd name="T29" fmla="*/ 0 h 119"/>
                <a:gd name="T30" fmla="*/ 1 w 326"/>
                <a:gd name="T31" fmla="*/ 0 h 119"/>
                <a:gd name="T32" fmla="*/ 1 w 326"/>
                <a:gd name="T33" fmla="*/ 0 h 119"/>
                <a:gd name="T34" fmla="*/ 1 w 326"/>
                <a:gd name="T35" fmla="*/ 0 h 119"/>
                <a:gd name="T36" fmla="*/ 1 w 326"/>
                <a:gd name="T37" fmla="*/ 0 h 119"/>
                <a:gd name="T38" fmla="*/ 1 w 326"/>
                <a:gd name="T39" fmla="*/ 0 h 119"/>
                <a:gd name="T40" fmla="*/ 1 w 326"/>
                <a:gd name="T41" fmla="*/ 0 h 119"/>
                <a:gd name="T42" fmla="*/ 1 w 326"/>
                <a:gd name="T43" fmla="*/ 0 h 119"/>
                <a:gd name="T44" fmla="*/ 1 w 326"/>
                <a:gd name="T45" fmla="*/ 0 h 119"/>
                <a:gd name="T46" fmla="*/ 1 w 326"/>
                <a:gd name="T47" fmla="*/ 0 h 119"/>
                <a:gd name="T48" fmla="*/ 1 w 326"/>
                <a:gd name="T49" fmla="*/ 0 h 119"/>
                <a:gd name="T50" fmla="*/ 1 w 326"/>
                <a:gd name="T51" fmla="*/ 0 h 119"/>
                <a:gd name="T52" fmla="*/ 1 w 326"/>
                <a:gd name="T53" fmla="*/ 0 h 119"/>
                <a:gd name="T54" fmla="*/ 1 w 326"/>
                <a:gd name="T55" fmla="*/ 0 h 119"/>
                <a:gd name="T56" fmla="*/ 1 w 326"/>
                <a:gd name="T57" fmla="*/ 0 h 119"/>
                <a:gd name="T58" fmla="*/ 1 w 326"/>
                <a:gd name="T59" fmla="*/ 0 h 119"/>
                <a:gd name="T60" fmla="*/ 1 w 326"/>
                <a:gd name="T61" fmla="*/ 0 h 119"/>
                <a:gd name="T62" fmla="*/ 1 w 326"/>
                <a:gd name="T63" fmla="*/ 0 h 119"/>
                <a:gd name="T64" fmla="*/ 1 w 326"/>
                <a:gd name="T65" fmla="*/ 0 h 119"/>
                <a:gd name="T66" fmla="*/ 1 w 326"/>
                <a:gd name="T67" fmla="*/ 0 h 119"/>
                <a:gd name="T68" fmla="*/ 1 w 326"/>
                <a:gd name="T69" fmla="*/ 0 h 119"/>
                <a:gd name="T70" fmla="*/ 1 w 326"/>
                <a:gd name="T71" fmla="*/ 0 h 119"/>
                <a:gd name="T72" fmla="*/ 1 w 326"/>
                <a:gd name="T73" fmla="*/ 0 h 119"/>
                <a:gd name="T74" fmla="*/ 1 w 326"/>
                <a:gd name="T75" fmla="*/ 0 h 119"/>
                <a:gd name="T76" fmla="*/ 1 w 326"/>
                <a:gd name="T77" fmla="*/ 0 h 119"/>
                <a:gd name="T78" fmla="*/ 1 w 326"/>
                <a:gd name="T79" fmla="*/ 0 h 119"/>
                <a:gd name="T80" fmla="*/ 1 w 326"/>
                <a:gd name="T81" fmla="*/ 0 h 119"/>
                <a:gd name="T82" fmla="*/ 1 w 326"/>
                <a:gd name="T83" fmla="*/ 0 h 119"/>
                <a:gd name="T84" fmla="*/ 1 w 326"/>
                <a:gd name="T85" fmla="*/ 0 h 119"/>
                <a:gd name="T86" fmla="*/ 0 w 326"/>
                <a:gd name="T87" fmla="*/ 0 h 119"/>
                <a:gd name="T88" fmla="*/ 0 w 326"/>
                <a:gd name="T89" fmla="*/ 0 h 119"/>
                <a:gd name="T90" fmla="*/ 1 w 326"/>
                <a:gd name="T91" fmla="*/ 0 h 119"/>
                <a:gd name="T92" fmla="*/ 1 w 326"/>
                <a:gd name="T93" fmla="*/ 0 h 119"/>
                <a:gd name="T94" fmla="*/ 1 w 326"/>
                <a:gd name="T95" fmla="*/ 0 h 119"/>
                <a:gd name="T96" fmla="*/ 1 w 326"/>
                <a:gd name="T97" fmla="*/ 0 h 119"/>
                <a:gd name="T98" fmla="*/ 1 w 326"/>
                <a:gd name="T99" fmla="*/ 0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119"/>
                <a:gd name="T152" fmla="*/ 326 w 326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1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4" y="56"/>
                  </a:lnTo>
                  <a:lnTo>
                    <a:pt x="191" y="52"/>
                  </a:lnTo>
                  <a:lnTo>
                    <a:pt x="209" y="49"/>
                  </a:lnTo>
                  <a:lnTo>
                    <a:pt x="228" y="46"/>
                  </a:lnTo>
                  <a:lnTo>
                    <a:pt x="247" y="44"/>
                  </a:lnTo>
                  <a:lnTo>
                    <a:pt x="266" y="43"/>
                  </a:lnTo>
                  <a:lnTo>
                    <a:pt x="285" y="41"/>
                  </a:lnTo>
                  <a:lnTo>
                    <a:pt x="305" y="41"/>
                  </a:lnTo>
                  <a:lnTo>
                    <a:pt x="313" y="40"/>
                  </a:lnTo>
                  <a:lnTo>
                    <a:pt x="320" y="36"/>
                  </a:lnTo>
                  <a:lnTo>
                    <a:pt x="324" y="29"/>
                  </a:lnTo>
                  <a:lnTo>
                    <a:pt x="326" y="21"/>
                  </a:lnTo>
                  <a:lnTo>
                    <a:pt x="324" y="13"/>
                  </a:lnTo>
                  <a:lnTo>
                    <a:pt x="320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3" y="3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2" y="13"/>
                  </a:lnTo>
                  <a:lnTo>
                    <a:pt x="162" y="16"/>
                  </a:lnTo>
                  <a:lnTo>
                    <a:pt x="144" y="22"/>
                  </a:lnTo>
                  <a:lnTo>
                    <a:pt x="124" y="26"/>
                  </a:lnTo>
                  <a:lnTo>
                    <a:pt x="107" y="33"/>
                  </a:lnTo>
                  <a:lnTo>
                    <a:pt x="88" y="40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3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11"/>
                  </a:lnTo>
                  <a:lnTo>
                    <a:pt x="9" y="116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075" y="851"/>
              <a:ext cx="160" cy="58"/>
            </a:xfrm>
            <a:custGeom>
              <a:avLst/>
              <a:gdLst>
                <a:gd name="T0" fmla="*/ 0 w 321"/>
                <a:gd name="T1" fmla="*/ 0 h 115"/>
                <a:gd name="T2" fmla="*/ 0 w 321"/>
                <a:gd name="T3" fmla="*/ 0 h 115"/>
                <a:gd name="T4" fmla="*/ 0 w 321"/>
                <a:gd name="T5" fmla="*/ 1 h 115"/>
                <a:gd name="T6" fmla="*/ 0 w 321"/>
                <a:gd name="T7" fmla="*/ 1 h 115"/>
                <a:gd name="T8" fmla="*/ 0 w 321"/>
                <a:gd name="T9" fmla="*/ 1 h 115"/>
                <a:gd name="T10" fmla="*/ 0 w 321"/>
                <a:gd name="T11" fmla="*/ 1 h 115"/>
                <a:gd name="T12" fmla="*/ 0 w 321"/>
                <a:gd name="T13" fmla="*/ 1 h 115"/>
                <a:gd name="T14" fmla="*/ 0 w 321"/>
                <a:gd name="T15" fmla="*/ 1 h 115"/>
                <a:gd name="T16" fmla="*/ 0 w 321"/>
                <a:gd name="T17" fmla="*/ 1 h 115"/>
                <a:gd name="T18" fmla="*/ 0 w 321"/>
                <a:gd name="T19" fmla="*/ 1 h 115"/>
                <a:gd name="T20" fmla="*/ 0 w 321"/>
                <a:gd name="T21" fmla="*/ 1 h 115"/>
                <a:gd name="T22" fmla="*/ 0 w 321"/>
                <a:gd name="T23" fmla="*/ 1 h 115"/>
                <a:gd name="T24" fmla="*/ 0 w 321"/>
                <a:gd name="T25" fmla="*/ 1 h 115"/>
                <a:gd name="T26" fmla="*/ 0 w 321"/>
                <a:gd name="T27" fmla="*/ 1 h 115"/>
                <a:gd name="T28" fmla="*/ 0 w 321"/>
                <a:gd name="T29" fmla="*/ 1 h 115"/>
                <a:gd name="T30" fmla="*/ 0 w 321"/>
                <a:gd name="T31" fmla="*/ 1 h 115"/>
                <a:gd name="T32" fmla="*/ 0 w 321"/>
                <a:gd name="T33" fmla="*/ 1 h 115"/>
                <a:gd name="T34" fmla="*/ 0 w 321"/>
                <a:gd name="T35" fmla="*/ 1 h 115"/>
                <a:gd name="T36" fmla="*/ 0 w 321"/>
                <a:gd name="T37" fmla="*/ 1 h 115"/>
                <a:gd name="T38" fmla="*/ 0 w 321"/>
                <a:gd name="T39" fmla="*/ 1 h 115"/>
                <a:gd name="T40" fmla="*/ 0 w 321"/>
                <a:gd name="T41" fmla="*/ 1 h 115"/>
                <a:gd name="T42" fmla="*/ 0 w 321"/>
                <a:gd name="T43" fmla="*/ 1 h 115"/>
                <a:gd name="T44" fmla="*/ 0 w 321"/>
                <a:gd name="T45" fmla="*/ 1 h 115"/>
                <a:gd name="T46" fmla="*/ 0 w 321"/>
                <a:gd name="T47" fmla="*/ 1 h 115"/>
                <a:gd name="T48" fmla="*/ 0 w 321"/>
                <a:gd name="T49" fmla="*/ 1 h 115"/>
                <a:gd name="T50" fmla="*/ 0 w 321"/>
                <a:gd name="T51" fmla="*/ 1 h 115"/>
                <a:gd name="T52" fmla="*/ 0 w 321"/>
                <a:gd name="T53" fmla="*/ 1 h 115"/>
                <a:gd name="T54" fmla="*/ 0 w 321"/>
                <a:gd name="T55" fmla="*/ 1 h 115"/>
                <a:gd name="T56" fmla="*/ 0 w 321"/>
                <a:gd name="T57" fmla="*/ 1 h 115"/>
                <a:gd name="T58" fmla="*/ 0 w 321"/>
                <a:gd name="T59" fmla="*/ 1 h 115"/>
                <a:gd name="T60" fmla="*/ 0 w 321"/>
                <a:gd name="T61" fmla="*/ 1 h 115"/>
                <a:gd name="T62" fmla="*/ 0 w 321"/>
                <a:gd name="T63" fmla="*/ 1 h 115"/>
                <a:gd name="T64" fmla="*/ 0 w 321"/>
                <a:gd name="T65" fmla="*/ 1 h 115"/>
                <a:gd name="T66" fmla="*/ 0 w 321"/>
                <a:gd name="T67" fmla="*/ 1 h 115"/>
                <a:gd name="T68" fmla="*/ 0 w 321"/>
                <a:gd name="T69" fmla="*/ 1 h 115"/>
                <a:gd name="T70" fmla="*/ 0 w 321"/>
                <a:gd name="T71" fmla="*/ 1 h 115"/>
                <a:gd name="T72" fmla="*/ 0 w 321"/>
                <a:gd name="T73" fmla="*/ 1 h 115"/>
                <a:gd name="T74" fmla="*/ 0 w 321"/>
                <a:gd name="T75" fmla="*/ 1 h 115"/>
                <a:gd name="T76" fmla="*/ 0 w 321"/>
                <a:gd name="T77" fmla="*/ 1 h 115"/>
                <a:gd name="T78" fmla="*/ 0 w 321"/>
                <a:gd name="T79" fmla="*/ 1 h 115"/>
                <a:gd name="T80" fmla="*/ 0 w 321"/>
                <a:gd name="T81" fmla="*/ 1 h 115"/>
                <a:gd name="T82" fmla="*/ 0 w 321"/>
                <a:gd name="T83" fmla="*/ 1 h 115"/>
                <a:gd name="T84" fmla="*/ 0 w 321"/>
                <a:gd name="T85" fmla="*/ 1 h 115"/>
                <a:gd name="T86" fmla="*/ 0 w 321"/>
                <a:gd name="T87" fmla="*/ 1 h 115"/>
                <a:gd name="T88" fmla="*/ 0 w 321"/>
                <a:gd name="T89" fmla="*/ 1 h 115"/>
                <a:gd name="T90" fmla="*/ 0 w 321"/>
                <a:gd name="T91" fmla="*/ 1 h 115"/>
                <a:gd name="T92" fmla="*/ 0 w 321"/>
                <a:gd name="T93" fmla="*/ 1 h 115"/>
                <a:gd name="T94" fmla="*/ 0 w 321"/>
                <a:gd name="T95" fmla="*/ 1 h 115"/>
                <a:gd name="T96" fmla="*/ 0 w 321"/>
                <a:gd name="T97" fmla="*/ 1 h 115"/>
                <a:gd name="T98" fmla="*/ 0 w 321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4"/>
                  </a:lnTo>
                  <a:lnTo>
                    <a:pt x="219" y="5"/>
                  </a:lnTo>
                  <a:lnTo>
                    <a:pt x="200" y="8"/>
                  </a:lnTo>
                  <a:lnTo>
                    <a:pt x="180" y="12"/>
                  </a:lnTo>
                  <a:lnTo>
                    <a:pt x="160" y="15"/>
                  </a:lnTo>
                  <a:lnTo>
                    <a:pt x="142" y="20"/>
                  </a:lnTo>
                  <a:lnTo>
                    <a:pt x="124" y="26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9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6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7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1"/>
                  </a:lnTo>
                  <a:lnTo>
                    <a:pt x="137" y="66"/>
                  </a:lnTo>
                  <a:lnTo>
                    <a:pt x="155" y="60"/>
                  </a:lnTo>
                  <a:lnTo>
                    <a:pt x="172" y="57"/>
                  </a:lnTo>
                  <a:lnTo>
                    <a:pt x="189" y="52"/>
                  </a:lnTo>
                  <a:lnTo>
                    <a:pt x="208" y="50"/>
                  </a:lnTo>
                  <a:lnTo>
                    <a:pt x="225" y="46"/>
                  </a:lnTo>
                  <a:lnTo>
                    <a:pt x="243" y="44"/>
                  </a:lnTo>
                  <a:lnTo>
                    <a:pt x="263" y="43"/>
                  </a:lnTo>
                  <a:lnTo>
                    <a:pt x="281" y="42"/>
                  </a:lnTo>
                  <a:lnTo>
                    <a:pt x="300" y="42"/>
                  </a:lnTo>
                  <a:lnTo>
                    <a:pt x="308" y="41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1" y="21"/>
                  </a:lnTo>
                  <a:lnTo>
                    <a:pt x="319" y="13"/>
                  </a:lnTo>
                  <a:lnTo>
                    <a:pt x="315" y="6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52" y="778"/>
              <a:ext cx="163" cy="59"/>
            </a:xfrm>
            <a:custGeom>
              <a:avLst/>
              <a:gdLst>
                <a:gd name="T0" fmla="*/ 0 w 327"/>
                <a:gd name="T1" fmla="*/ 0 h 119"/>
                <a:gd name="T2" fmla="*/ 0 w 327"/>
                <a:gd name="T3" fmla="*/ 0 h 119"/>
                <a:gd name="T4" fmla="*/ 0 w 327"/>
                <a:gd name="T5" fmla="*/ 0 h 119"/>
                <a:gd name="T6" fmla="*/ 0 w 327"/>
                <a:gd name="T7" fmla="*/ 0 h 119"/>
                <a:gd name="T8" fmla="*/ 0 w 327"/>
                <a:gd name="T9" fmla="*/ 0 h 119"/>
                <a:gd name="T10" fmla="*/ 0 w 327"/>
                <a:gd name="T11" fmla="*/ 0 h 119"/>
                <a:gd name="T12" fmla="*/ 0 w 327"/>
                <a:gd name="T13" fmla="*/ 0 h 119"/>
                <a:gd name="T14" fmla="*/ 0 w 327"/>
                <a:gd name="T15" fmla="*/ 0 h 119"/>
                <a:gd name="T16" fmla="*/ 0 w 327"/>
                <a:gd name="T17" fmla="*/ 0 h 119"/>
                <a:gd name="T18" fmla="*/ 0 w 327"/>
                <a:gd name="T19" fmla="*/ 0 h 119"/>
                <a:gd name="T20" fmla="*/ 0 w 327"/>
                <a:gd name="T21" fmla="*/ 0 h 119"/>
                <a:gd name="T22" fmla="*/ 0 w 327"/>
                <a:gd name="T23" fmla="*/ 0 h 119"/>
                <a:gd name="T24" fmla="*/ 0 w 327"/>
                <a:gd name="T25" fmla="*/ 0 h 119"/>
                <a:gd name="T26" fmla="*/ 0 w 327"/>
                <a:gd name="T27" fmla="*/ 0 h 119"/>
                <a:gd name="T28" fmla="*/ 0 w 327"/>
                <a:gd name="T29" fmla="*/ 0 h 119"/>
                <a:gd name="T30" fmla="*/ 0 w 327"/>
                <a:gd name="T31" fmla="*/ 0 h 119"/>
                <a:gd name="T32" fmla="*/ 0 w 327"/>
                <a:gd name="T33" fmla="*/ 0 h 119"/>
                <a:gd name="T34" fmla="*/ 0 w 327"/>
                <a:gd name="T35" fmla="*/ 0 h 119"/>
                <a:gd name="T36" fmla="*/ 0 w 327"/>
                <a:gd name="T37" fmla="*/ 0 h 119"/>
                <a:gd name="T38" fmla="*/ 0 w 327"/>
                <a:gd name="T39" fmla="*/ 0 h 119"/>
                <a:gd name="T40" fmla="*/ 0 w 327"/>
                <a:gd name="T41" fmla="*/ 0 h 119"/>
                <a:gd name="T42" fmla="*/ 0 w 327"/>
                <a:gd name="T43" fmla="*/ 0 h 119"/>
                <a:gd name="T44" fmla="*/ 0 w 327"/>
                <a:gd name="T45" fmla="*/ 0 h 119"/>
                <a:gd name="T46" fmla="*/ 0 w 327"/>
                <a:gd name="T47" fmla="*/ 0 h 119"/>
                <a:gd name="T48" fmla="*/ 0 w 327"/>
                <a:gd name="T49" fmla="*/ 0 h 119"/>
                <a:gd name="T50" fmla="*/ 0 w 327"/>
                <a:gd name="T51" fmla="*/ 0 h 119"/>
                <a:gd name="T52" fmla="*/ 0 w 327"/>
                <a:gd name="T53" fmla="*/ 0 h 119"/>
                <a:gd name="T54" fmla="*/ 0 w 327"/>
                <a:gd name="T55" fmla="*/ 0 h 119"/>
                <a:gd name="T56" fmla="*/ 0 w 327"/>
                <a:gd name="T57" fmla="*/ 0 h 119"/>
                <a:gd name="T58" fmla="*/ 0 w 327"/>
                <a:gd name="T59" fmla="*/ 0 h 119"/>
                <a:gd name="T60" fmla="*/ 0 w 327"/>
                <a:gd name="T61" fmla="*/ 0 h 119"/>
                <a:gd name="T62" fmla="*/ 0 w 327"/>
                <a:gd name="T63" fmla="*/ 0 h 119"/>
                <a:gd name="T64" fmla="*/ 0 w 327"/>
                <a:gd name="T65" fmla="*/ 0 h 119"/>
                <a:gd name="T66" fmla="*/ 0 w 327"/>
                <a:gd name="T67" fmla="*/ 0 h 119"/>
                <a:gd name="T68" fmla="*/ 0 w 327"/>
                <a:gd name="T69" fmla="*/ 0 h 119"/>
                <a:gd name="T70" fmla="*/ 0 w 327"/>
                <a:gd name="T71" fmla="*/ 0 h 119"/>
                <a:gd name="T72" fmla="*/ 0 w 327"/>
                <a:gd name="T73" fmla="*/ 0 h 119"/>
                <a:gd name="T74" fmla="*/ 0 w 327"/>
                <a:gd name="T75" fmla="*/ 0 h 119"/>
                <a:gd name="T76" fmla="*/ 0 w 327"/>
                <a:gd name="T77" fmla="*/ 0 h 119"/>
                <a:gd name="T78" fmla="*/ 0 w 327"/>
                <a:gd name="T79" fmla="*/ 0 h 119"/>
                <a:gd name="T80" fmla="*/ 0 w 327"/>
                <a:gd name="T81" fmla="*/ 0 h 119"/>
                <a:gd name="T82" fmla="*/ 0 w 327"/>
                <a:gd name="T83" fmla="*/ 0 h 119"/>
                <a:gd name="T84" fmla="*/ 0 w 327"/>
                <a:gd name="T85" fmla="*/ 0 h 119"/>
                <a:gd name="T86" fmla="*/ 0 w 327"/>
                <a:gd name="T87" fmla="*/ 0 h 119"/>
                <a:gd name="T88" fmla="*/ 0 w 327"/>
                <a:gd name="T89" fmla="*/ 0 h 119"/>
                <a:gd name="T90" fmla="*/ 0 w 327"/>
                <a:gd name="T91" fmla="*/ 0 h 119"/>
                <a:gd name="T92" fmla="*/ 0 w 327"/>
                <a:gd name="T93" fmla="*/ 0 h 119"/>
                <a:gd name="T94" fmla="*/ 0 w 327"/>
                <a:gd name="T95" fmla="*/ 0 h 119"/>
                <a:gd name="T96" fmla="*/ 0 w 327"/>
                <a:gd name="T97" fmla="*/ 0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19"/>
                <a:gd name="T149" fmla="*/ 327 w 327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19">
                  <a:moveTo>
                    <a:pt x="21" y="41"/>
                  </a:moveTo>
                  <a:lnTo>
                    <a:pt x="41" y="41"/>
                  </a:lnTo>
                  <a:lnTo>
                    <a:pt x="60" y="43"/>
                  </a:lnTo>
                  <a:lnTo>
                    <a:pt x="79" y="44"/>
                  </a:lnTo>
                  <a:lnTo>
                    <a:pt x="97" y="46"/>
                  </a:lnTo>
                  <a:lnTo>
                    <a:pt x="117" y="49"/>
                  </a:lnTo>
                  <a:lnTo>
                    <a:pt x="134" y="52"/>
                  </a:lnTo>
                  <a:lnTo>
                    <a:pt x="153" y="56"/>
                  </a:lnTo>
                  <a:lnTo>
                    <a:pt x="170" y="61"/>
                  </a:lnTo>
                  <a:lnTo>
                    <a:pt x="187" y="66"/>
                  </a:lnTo>
                  <a:lnTo>
                    <a:pt x="204" y="71"/>
                  </a:lnTo>
                  <a:lnTo>
                    <a:pt x="221" y="77"/>
                  </a:lnTo>
                  <a:lnTo>
                    <a:pt x="237" y="84"/>
                  </a:lnTo>
                  <a:lnTo>
                    <a:pt x="252" y="91"/>
                  </a:lnTo>
                  <a:lnTo>
                    <a:pt x="267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6"/>
                  </a:lnTo>
                  <a:lnTo>
                    <a:pt x="323" y="111"/>
                  </a:lnTo>
                  <a:lnTo>
                    <a:pt x="327" y="102"/>
                  </a:lnTo>
                  <a:lnTo>
                    <a:pt x="327" y="94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3"/>
                  </a:lnTo>
                  <a:lnTo>
                    <a:pt x="271" y="55"/>
                  </a:lnTo>
                  <a:lnTo>
                    <a:pt x="255" y="47"/>
                  </a:lnTo>
                  <a:lnTo>
                    <a:pt x="238" y="40"/>
                  </a:lnTo>
                  <a:lnTo>
                    <a:pt x="219" y="33"/>
                  </a:lnTo>
                  <a:lnTo>
                    <a:pt x="201" y="26"/>
                  </a:lnTo>
                  <a:lnTo>
                    <a:pt x="183" y="22"/>
                  </a:lnTo>
                  <a:lnTo>
                    <a:pt x="163" y="16"/>
                  </a:lnTo>
                  <a:lnTo>
                    <a:pt x="144" y="13"/>
                  </a:lnTo>
                  <a:lnTo>
                    <a:pt x="124" y="8"/>
                  </a:lnTo>
                  <a:lnTo>
                    <a:pt x="104" y="6"/>
                  </a:lnTo>
                  <a:lnTo>
                    <a:pt x="83" y="3"/>
                  </a:lnTo>
                  <a:lnTo>
                    <a:pt x="63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171" y="936"/>
              <a:ext cx="31" cy="41"/>
            </a:xfrm>
            <a:custGeom>
              <a:avLst/>
              <a:gdLst>
                <a:gd name="T0" fmla="*/ 1 w 62"/>
                <a:gd name="T1" fmla="*/ 0 h 83"/>
                <a:gd name="T2" fmla="*/ 1 w 62"/>
                <a:gd name="T3" fmla="*/ 0 h 83"/>
                <a:gd name="T4" fmla="*/ 1 w 62"/>
                <a:gd name="T5" fmla="*/ 0 h 83"/>
                <a:gd name="T6" fmla="*/ 1 w 62"/>
                <a:gd name="T7" fmla="*/ 0 h 83"/>
                <a:gd name="T8" fmla="*/ 1 w 62"/>
                <a:gd name="T9" fmla="*/ 0 h 83"/>
                <a:gd name="T10" fmla="*/ 1 w 62"/>
                <a:gd name="T11" fmla="*/ 0 h 83"/>
                <a:gd name="T12" fmla="*/ 1 w 62"/>
                <a:gd name="T13" fmla="*/ 0 h 83"/>
                <a:gd name="T14" fmla="*/ 1 w 62"/>
                <a:gd name="T15" fmla="*/ 0 h 83"/>
                <a:gd name="T16" fmla="*/ 1 w 62"/>
                <a:gd name="T17" fmla="*/ 0 h 83"/>
                <a:gd name="T18" fmla="*/ 1 w 62"/>
                <a:gd name="T19" fmla="*/ 0 h 83"/>
                <a:gd name="T20" fmla="*/ 1 w 62"/>
                <a:gd name="T21" fmla="*/ 0 h 83"/>
                <a:gd name="T22" fmla="*/ 1 w 62"/>
                <a:gd name="T23" fmla="*/ 0 h 83"/>
                <a:gd name="T24" fmla="*/ 1 w 62"/>
                <a:gd name="T25" fmla="*/ 0 h 83"/>
                <a:gd name="T26" fmla="*/ 1 w 62"/>
                <a:gd name="T27" fmla="*/ 0 h 83"/>
                <a:gd name="T28" fmla="*/ 1 w 62"/>
                <a:gd name="T29" fmla="*/ 0 h 83"/>
                <a:gd name="T30" fmla="*/ 1 w 62"/>
                <a:gd name="T31" fmla="*/ 0 h 83"/>
                <a:gd name="T32" fmla="*/ 1 w 62"/>
                <a:gd name="T33" fmla="*/ 0 h 83"/>
                <a:gd name="T34" fmla="*/ 1 w 62"/>
                <a:gd name="T35" fmla="*/ 0 h 83"/>
                <a:gd name="T36" fmla="*/ 1 w 62"/>
                <a:gd name="T37" fmla="*/ 0 h 83"/>
                <a:gd name="T38" fmla="*/ 1 w 62"/>
                <a:gd name="T39" fmla="*/ 0 h 83"/>
                <a:gd name="T40" fmla="*/ 0 w 62"/>
                <a:gd name="T41" fmla="*/ 0 h 83"/>
                <a:gd name="T42" fmla="*/ 1 w 62"/>
                <a:gd name="T43" fmla="*/ 0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83"/>
                <a:gd name="T68" fmla="*/ 62 w 62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83">
                  <a:moveTo>
                    <a:pt x="24" y="83"/>
                  </a:moveTo>
                  <a:lnTo>
                    <a:pt x="28" y="81"/>
                  </a:lnTo>
                  <a:lnTo>
                    <a:pt x="33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55" y="66"/>
                  </a:lnTo>
                  <a:lnTo>
                    <a:pt x="49" y="56"/>
                  </a:lnTo>
                  <a:lnTo>
                    <a:pt x="43" y="46"/>
                  </a:lnTo>
                  <a:lnTo>
                    <a:pt x="38" y="35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1" y="8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862" y="932"/>
              <a:ext cx="30" cy="42"/>
            </a:xfrm>
            <a:custGeom>
              <a:avLst/>
              <a:gdLst>
                <a:gd name="T0" fmla="*/ 1 w 60"/>
                <a:gd name="T1" fmla="*/ 1 h 84"/>
                <a:gd name="T2" fmla="*/ 1 w 60"/>
                <a:gd name="T3" fmla="*/ 1 h 84"/>
                <a:gd name="T4" fmla="*/ 1 w 60"/>
                <a:gd name="T5" fmla="*/ 0 h 84"/>
                <a:gd name="T6" fmla="*/ 1 w 60"/>
                <a:gd name="T7" fmla="*/ 0 h 84"/>
                <a:gd name="T8" fmla="*/ 1 w 60"/>
                <a:gd name="T9" fmla="*/ 0 h 84"/>
                <a:gd name="T10" fmla="*/ 1 w 60"/>
                <a:gd name="T11" fmla="*/ 0 h 84"/>
                <a:gd name="T12" fmla="*/ 0 w 60"/>
                <a:gd name="T13" fmla="*/ 1 h 84"/>
                <a:gd name="T14" fmla="*/ 0 w 60"/>
                <a:gd name="T15" fmla="*/ 1 h 84"/>
                <a:gd name="T16" fmla="*/ 1 w 60"/>
                <a:gd name="T17" fmla="*/ 1 h 84"/>
                <a:gd name="T18" fmla="*/ 1 w 60"/>
                <a:gd name="T19" fmla="*/ 1 h 84"/>
                <a:gd name="T20" fmla="*/ 1 w 60"/>
                <a:gd name="T21" fmla="*/ 1 h 84"/>
                <a:gd name="T22" fmla="*/ 1 w 60"/>
                <a:gd name="T23" fmla="*/ 1 h 84"/>
                <a:gd name="T24" fmla="*/ 1 w 60"/>
                <a:gd name="T25" fmla="*/ 1 h 84"/>
                <a:gd name="T26" fmla="*/ 1 w 60"/>
                <a:gd name="T27" fmla="*/ 1 h 84"/>
                <a:gd name="T28" fmla="*/ 1 w 60"/>
                <a:gd name="T29" fmla="*/ 1 h 84"/>
                <a:gd name="T30" fmla="*/ 1 w 60"/>
                <a:gd name="T31" fmla="*/ 1 h 84"/>
                <a:gd name="T32" fmla="*/ 1 w 60"/>
                <a:gd name="T33" fmla="*/ 1 h 84"/>
                <a:gd name="T34" fmla="*/ 1 w 60"/>
                <a:gd name="T35" fmla="*/ 1 h 84"/>
                <a:gd name="T36" fmla="*/ 1 w 60"/>
                <a:gd name="T37" fmla="*/ 1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84"/>
                <a:gd name="T59" fmla="*/ 60 w 60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8" y="81"/>
                  </a:lnTo>
                  <a:lnTo>
                    <a:pt x="16" y="81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786" y="672"/>
              <a:ext cx="521" cy="370"/>
            </a:xfrm>
            <a:custGeom>
              <a:avLst/>
              <a:gdLst/>
              <a:ahLst/>
              <a:cxnLst>
                <a:cxn ang="0">
                  <a:pos x="963" y="5"/>
                </a:cxn>
                <a:cxn ang="0">
                  <a:pos x="901" y="0"/>
                </a:cxn>
                <a:cxn ang="0">
                  <a:pos x="803" y="6"/>
                </a:cxn>
                <a:cxn ang="0">
                  <a:pos x="699" y="29"/>
                </a:cxn>
                <a:cxn ang="0">
                  <a:pos x="608" y="68"/>
                </a:cxn>
                <a:cxn ang="0">
                  <a:pos x="535" y="121"/>
                </a:cxn>
                <a:cxn ang="0">
                  <a:pos x="470" y="92"/>
                </a:cxn>
                <a:cxn ang="0">
                  <a:pos x="388" y="46"/>
                </a:cxn>
                <a:cxn ang="0">
                  <a:pos x="290" y="15"/>
                </a:cxn>
                <a:cxn ang="0">
                  <a:pos x="182" y="1"/>
                </a:cxn>
                <a:cxn ang="0">
                  <a:pos x="107" y="1"/>
                </a:cxn>
                <a:cxn ang="0">
                  <a:pos x="48" y="9"/>
                </a:cxn>
                <a:cxn ang="0">
                  <a:pos x="0" y="563"/>
                </a:cxn>
                <a:cxn ang="0">
                  <a:pos x="63" y="728"/>
                </a:cxn>
                <a:cxn ang="0">
                  <a:pos x="91" y="725"/>
                </a:cxn>
                <a:cxn ang="0">
                  <a:pos x="131" y="638"/>
                </a:cxn>
                <a:cxn ang="0">
                  <a:pos x="103" y="640"/>
                </a:cxn>
                <a:cxn ang="0">
                  <a:pos x="83" y="607"/>
                </a:cxn>
                <a:cxn ang="0">
                  <a:pos x="116" y="604"/>
                </a:cxn>
                <a:cxn ang="0">
                  <a:pos x="152" y="602"/>
                </a:cxn>
                <a:cxn ang="0">
                  <a:pos x="145" y="520"/>
                </a:cxn>
                <a:cxn ang="0">
                  <a:pos x="96" y="523"/>
                </a:cxn>
                <a:cxn ang="0">
                  <a:pos x="100" y="85"/>
                </a:cxn>
                <a:cxn ang="0">
                  <a:pos x="135" y="83"/>
                </a:cxn>
                <a:cxn ang="0">
                  <a:pos x="209" y="85"/>
                </a:cxn>
                <a:cxn ang="0">
                  <a:pos x="311" y="106"/>
                </a:cxn>
                <a:cxn ang="0">
                  <a:pos x="399" y="143"/>
                </a:cxn>
                <a:cxn ang="0">
                  <a:pos x="462" y="195"/>
                </a:cxn>
                <a:cxn ang="0">
                  <a:pos x="556" y="225"/>
                </a:cxn>
                <a:cxn ang="0">
                  <a:pos x="607" y="167"/>
                </a:cxn>
                <a:cxn ang="0">
                  <a:pos x="683" y="122"/>
                </a:cxn>
                <a:cxn ang="0">
                  <a:pos x="779" y="93"/>
                </a:cxn>
                <a:cxn ang="0">
                  <a:pos x="886" y="83"/>
                </a:cxn>
                <a:cxn ang="0">
                  <a:pos x="923" y="84"/>
                </a:cxn>
                <a:cxn ang="0">
                  <a:pos x="959" y="88"/>
                </a:cxn>
                <a:cxn ang="0">
                  <a:pos x="932" y="521"/>
                </a:cxn>
                <a:cxn ang="0">
                  <a:pos x="895" y="520"/>
                </a:cxn>
                <a:cxn ang="0">
                  <a:pos x="848" y="521"/>
                </a:cxn>
                <a:cxn ang="0">
                  <a:pos x="798" y="525"/>
                </a:cxn>
                <a:cxn ang="0">
                  <a:pos x="802" y="554"/>
                </a:cxn>
                <a:cxn ang="0">
                  <a:pos x="825" y="594"/>
                </a:cxn>
                <a:cxn ang="0">
                  <a:pos x="879" y="602"/>
                </a:cxn>
                <a:cxn ang="0">
                  <a:pos x="942" y="605"/>
                </a:cxn>
                <a:cxn ang="0">
                  <a:pos x="941" y="640"/>
                </a:cxn>
                <a:cxn ang="0">
                  <a:pos x="904" y="638"/>
                </a:cxn>
                <a:cxn ang="0">
                  <a:pos x="870" y="638"/>
                </a:cxn>
                <a:cxn ang="0">
                  <a:pos x="865" y="660"/>
                </a:cxn>
                <a:cxn ang="0">
                  <a:pos x="889" y="702"/>
                </a:cxn>
                <a:cxn ang="0">
                  <a:pos x="924" y="722"/>
                </a:cxn>
                <a:cxn ang="0">
                  <a:pos x="970" y="727"/>
                </a:cxn>
                <a:cxn ang="0">
                  <a:pos x="1041" y="18"/>
                </a:cxn>
              </a:cxnLst>
              <a:rect l="0" t="0" r="r" b="b"/>
              <a:pathLst>
                <a:path w="1041" h="741">
                  <a:moveTo>
                    <a:pt x="1008" y="12"/>
                  </a:moveTo>
                  <a:lnTo>
                    <a:pt x="993" y="9"/>
                  </a:lnTo>
                  <a:lnTo>
                    <a:pt x="978" y="6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2" y="1"/>
                  </a:lnTo>
                  <a:lnTo>
                    <a:pt x="917" y="1"/>
                  </a:lnTo>
                  <a:lnTo>
                    <a:pt x="901" y="0"/>
                  </a:lnTo>
                  <a:lnTo>
                    <a:pt x="886" y="0"/>
                  </a:lnTo>
                  <a:lnTo>
                    <a:pt x="858" y="1"/>
                  </a:lnTo>
                  <a:lnTo>
                    <a:pt x="830" y="2"/>
                  </a:lnTo>
                  <a:lnTo>
                    <a:pt x="803" y="6"/>
                  </a:lnTo>
                  <a:lnTo>
                    <a:pt x="775" y="9"/>
                  </a:lnTo>
                  <a:lnTo>
                    <a:pt x="750" y="15"/>
                  </a:lnTo>
                  <a:lnTo>
                    <a:pt x="724" y="21"/>
                  </a:lnTo>
                  <a:lnTo>
                    <a:pt x="699" y="29"/>
                  </a:lnTo>
                  <a:lnTo>
                    <a:pt x="675" y="37"/>
                  </a:lnTo>
                  <a:lnTo>
                    <a:pt x="652" y="46"/>
                  </a:lnTo>
                  <a:lnTo>
                    <a:pt x="630" y="56"/>
                  </a:lnTo>
                  <a:lnTo>
                    <a:pt x="608" y="68"/>
                  </a:lnTo>
                  <a:lnTo>
                    <a:pt x="589" y="79"/>
                  </a:lnTo>
                  <a:lnTo>
                    <a:pt x="569" y="92"/>
                  </a:lnTo>
                  <a:lnTo>
                    <a:pt x="552" y="106"/>
                  </a:lnTo>
                  <a:lnTo>
                    <a:pt x="535" y="121"/>
                  </a:lnTo>
                  <a:lnTo>
                    <a:pt x="520" y="136"/>
                  </a:lnTo>
                  <a:lnTo>
                    <a:pt x="505" y="121"/>
                  </a:lnTo>
                  <a:lnTo>
                    <a:pt x="488" y="106"/>
                  </a:lnTo>
                  <a:lnTo>
                    <a:pt x="470" y="92"/>
                  </a:lnTo>
                  <a:lnTo>
                    <a:pt x="452" y="79"/>
                  </a:lnTo>
                  <a:lnTo>
                    <a:pt x="432" y="68"/>
                  </a:lnTo>
                  <a:lnTo>
                    <a:pt x="410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1" y="29"/>
                  </a:lnTo>
                  <a:lnTo>
                    <a:pt x="316" y="21"/>
                  </a:lnTo>
                  <a:lnTo>
                    <a:pt x="290" y="15"/>
                  </a:lnTo>
                  <a:lnTo>
                    <a:pt x="264" y="9"/>
                  </a:lnTo>
                  <a:lnTo>
                    <a:pt x="237" y="6"/>
                  </a:lnTo>
                  <a:lnTo>
                    <a:pt x="210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0" y="741"/>
                  </a:lnTo>
                  <a:lnTo>
                    <a:pt x="50" y="730"/>
                  </a:lnTo>
                  <a:lnTo>
                    <a:pt x="56" y="729"/>
                  </a:lnTo>
                  <a:lnTo>
                    <a:pt x="63" y="728"/>
                  </a:lnTo>
                  <a:lnTo>
                    <a:pt x="70" y="727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3"/>
                  </a:lnTo>
                  <a:lnTo>
                    <a:pt x="105" y="723"/>
                  </a:lnTo>
                  <a:lnTo>
                    <a:pt x="138" y="638"/>
                  </a:lnTo>
                  <a:lnTo>
                    <a:pt x="131" y="638"/>
                  </a:lnTo>
                  <a:lnTo>
                    <a:pt x="123" y="639"/>
                  </a:lnTo>
                  <a:lnTo>
                    <a:pt x="116" y="639"/>
                  </a:lnTo>
                  <a:lnTo>
                    <a:pt x="109" y="639"/>
                  </a:lnTo>
                  <a:lnTo>
                    <a:pt x="103" y="640"/>
                  </a:lnTo>
                  <a:lnTo>
                    <a:pt x="96" y="640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7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6" y="602"/>
                  </a:lnTo>
                  <a:lnTo>
                    <a:pt x="134" y="602"/>
                  </a:lnTo>
                  <a:lnTo>
                    <a:pt x="143" y="602"/>
                  </a:lnTo>
                  <a:lnTo>
                    <a:pt x="152" y="602"/>
                  </a:lnTo>
                  <a:lnTo>
                    <a:pt x="184" y="521"/>
                  </a:lnTo>
                  <a:lnTo>
                    <a:pt x="172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6" y="523"/>
                  </a:lnTo>
                  <a:lnTo>
                    <a:pt x="83" y="524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6" y="83"/>
                  </a:lnTo>
                  <a:lnTo>
                    <a:pt x="135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1" y="84"/>
                  </a:lnTo>
                  <a:lnTo>
                    <a:pt x="209" y="85"/>
                  </a:lnTo>
                  <a:lnTo>
                    <a:pt x="235" y="89"/>
                  </a:lnTo>
                  <a:lnTo>
                    <a:pt x="262" y="93"/>
                  </a:lnTo>
                  <a:lnTo>
                    <a:pt x="287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8" y="132"/>
                  </a:lnTo>
                  <a:lnTo>
                    <a:pt x="399" y="143"/>
                  </a:lnTo>
                  <a:lnTo>
                    <a:pt x="417" y="154"/>
                  </a:lnTo>
                  <a:lnTo>
                    <a:pt x="433" y="167"/>
                  </a:lnTo>
                  <a:lnTo>
                    <a:pt x="449" y="181"/>
                  </a:lnTo>
                  <a:lnTo>
                    <a:pt x="462" y="195"/>
                  </a:lnTo>
                  <a:lnTo>
                    <a:pt x="475" y="210"/>
                  </a:lnTo>
                  <a:lnTo>
                    <a:pt x="484" y="225"/>
                  </a:lnTo>
                  <a:lnTo>
                    <a:pt x="520" y="290"/>
                  </a:lnTo>
                  <a:lnTo>
                    <a:pt x="556" y="225"/>
                  </a:lnTo>
                  <a:lnTo>
                    <a:pt x="566" y="210"/>
                  </a:lnTo>
                  <a:lnTo>
                    <a:pt x="578" y="195"/>
                  </a:lnTo>
                  <a:lnTo>
                    <a:pt x="591" y="181"/>
                  </a:lnTo>
                  <a:lnTo>
                    <a:pt x="607" y="167"/>
                  </a:lnTo>
                  <a:lnTo>
                    <a:pt x="623" y="154"/>
                  </a:lnTo>
                  <a:lnTo>
                    <a:pt x="642" y="143"/>
                  </a:lnTo>
                  <a:lnTo>
                    <a:pt x="662" y="132"/>
                  </a:lnTo>
                  <a:lnTo>
                    <a:pt x="683" y="122"/>
                  </a:lnTo>
                  <a:lnTo>
                    <a:pt x="705" y="113"/>
                  </a:lnTo>
                  <a:lnTo>
                    <a:pt x="729" y="106"/>
                  </a:lnTo>
                  <a:lnTo>
                    <a:pt x="753" y="99"/>
                  </a:lnTo>
                  <a:lnTo>
                    <a:pt x="779" y="93"/>
                  </a:lnTo>
                  <a:lnTo>
                    <a:pt x="805" y="89"/>
                  </a:lnTo>
                  <a:lnTo>
                    <a:pt x="832" y="85"/>
                  </a:lnTo>
                  <a:lnTo>
                    <a:pt x="858" y="84"/>
                  </a:lnTo>
                  <a:lnTo>
                    <a:pt x="886" y="83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4" y="83"/>
                  </a:lnTo>
                  <a:lnTo>
                    <a:pt x="923" y="84"/>
                  </a:lnTo>
                  <a:lnTo>
                    <a:pt x="932" y="84"/>
                  </a:lnTo>
                  <a:lnTo>
                    <a:pt x="941" y="85"/>
                  </a:lnTo>
                  <a:lnTo>
                    <a:pt x="949" y="86"/>
                  </a:lnTo>
                  <a:lnTo>
                    <a:pt x="959" y="88"/>
                  </a:lnTo>
                  <a:lnTo>
                    <a:pt x="959" y="524"/>
                  </a:lnTo>
                  <a:lnTo>
                    <a:pt x="949" y="523"/>
                  </a:lnTo>
                  <a:lnTo>
                    <a:pt x="941" y="522"/>
                  </a:lnTo>
                  <a:lnTo>
                    <a:pt x="932" y="521"/>
                  </a:lnTo>
                  <a:lnTo>
                    <a:pt x="923" y="521"/>
                  </a:lnTo>
                  <a:lnTo>
                    <a:pt x="914" y="520"/>
                  </a:lnTo>
                  <a:lnTo>
                    <a:pt x="904" y="520"/>
                  </a:lnTo>
                  <a:lnTo>
                    <a:pt x="895" y="520"/>
                  </a:lnTo>
                  <a:lnTo>
                    <a:pt x="886" y="520"/>
                  </a:lnTo>
                  <a:lnTo>
                    <a:pt x="873" y="520"/>
                  </a:lnTo>
                  <a:lnTo>
                    <a:pt x="861" y="520"/>
                  </a:lnTo>
                  <a:lnTo>
                    <a:pt x="848" y="521"/>
                  </a:lnTo>
                  <a:lnTo>
                    <a:pt x="835" y="522"/>
                  </a:lnTo>
                  <a:lnTo>
                    <a:pt x="823" y="523"/>
                  </a:lnTo>
                  <a:lnTo>
                    <a:pt x="810" y="524"/>
                  </a:lnTo>
                  <a:lnTo>
                    <a:pt x="798" y="525"/>
                  </a:lnTo>
                  <a:lnTo>
                    <a:pt x="786" y="528"/>
                  </a:lnTo>
                  <a:lnTo>
                    <a:pt x="791" y="536"/>
                  </a:lnTo>
                  <a:lnTo>
                    <a:pt x="796" y="545"/>
                  </a:lnTo>
                  <a:lnTo>
                    <a:pt x="802" y="554"/>
                  </a:lnTo>
                  <a:lnTo>
                    <a:pt x="808" y="563"/>
                  </a:lnTo>
                  <a:lnTo>
                    <a:pt x="813" y="574"/>
                  </a:lnTo>
                  <a:lnTo>
                    <a:pt x="819" y="584"/>
                  </a:lnTo>
                  <a:lnTo>
                    <a:pt x="825" y="594"/>
                  </a:lnTo>
                  <a:lnTo>
                    <a:pt x="832" y="605"/>
                  </a:lnTo>
                  <a:lnTo>
                    <a:pt x="848" y="604"/>
                  </a:lnTo>
                  <a:lnTo>
                    <a:pt x="863" y="602"/>
                  </a:lnTo>
                  <a:lnTo>
                    <a:pt x="879" y="602"/>
                  </a:lnTo>
                  <a:lnTo>
                    <a:pt x="895" y="602"/>
                  </a:lnTo>
                  <a:lnTo>
                    <a:pt x="911" y="602"/>
                  </a:lnTo>
                  <a:lnTo>
                    <a:pt x="927" y="604"/>
                  </a:lnTo>
                  <a:lnTo>
                    <a:pt x="942" y="605"/>
                  </a:lnTo>
                  <a:lnTo>
                    <a:pt x="959" y="607"/>
                  </a:lnTo>
                  <a:lnTo>
                    <a:pt x="959" y="642"/>
                  </a:lnTo>
                  <a:lnTo>
                    <a:pt x="949" y="640"/>
                  </a:lnTo>
                  <a:lnTo>
                    <a:pt x="941" y="640"/>
                  </a:lnTo>
                  <a:lnTo>
                    <a:pt x="932" y="639"/>
                  </a:lnTo>
                  <a:lnTo>
                    <a:pt x="923" y="639"/>
                  </a:lnTo>
                  <a:lnTo>
                    <a:pt x="914" y="638"/>
                  </a:lnTo>
                  <a:lnTo>
                    <a:pt x="904" y="638"/>
                  </a:lnTo>
                  <a:lnTo>
                    <a:pt x="895" y="638"/>
                  </a:lnTo>
                  <a:lnTo>
                    <a:pt x="886" y="638"/>
                  </a:lnTo>
                  <a:lnTo>
                    <a:pt x="878" y="638"/>
                  </a:lnTo>
                  <a:lnTo>
                    <a:pt x="870" y="638"/>
                  </a:lnTo>
                  <a:lnTo>
                    <a:pt x="861" y="638"/>
                  </a:lnTo>
                  <a:lnTo>
                    <a:pt x="853" y="639"/>
                  </a:lnTo>
                  <a:lnTo>
                    <a:pt x="858" y="650"/>
                  </a:lnTo>
                  <a:lnTo>
                    <a:pt x="865" y="660"/>
                  </a:lnTo>
                  <a:lnTo>
                    <a:pt x="871" y="670"/>
                  </a:lnTo>
                  <a:lnTo>
                    <a:pt x="877" y="681"/>
                  </a:lnTo>
                  <a:lnTo>
                    <a:pt x="882" y="691"/>
                  </a:lnTo>
                  <a:lnTo>
                    <a:pt x="889" y="702"/>
                  </a:lnTo>
                  <a:lnTo>
                    <a:pt x="895" y="711"/>
                  </a:lnTo>
                  <a:lnTo>
                    <a:pt x="901" y="721"/>
                  </a:lnTo>
                  <a:lnTo>
                    <a:pt x="912" y="721"/>
                  </a:lnTo>
                  <a:lnTo>
                    <a:pt x="924" y="722"/>
                  </a:lnTo>
                  <a:lnTo>
                    <a:pt x="935" y="723"/>
                  </a:lnTo>
                  <a:lnTo>
                    <a:pt x="947" y="723"/>
                  </a:lnTo>
                  <a:lnTo>
                    <a:pt x="959" y="726"/>
                  </a:lnTo>
                  <a:lnTo>
                    <a:pt x="970" y="727"/>
                  </a:lnTo>
                  <a:lnTo>
                    <a:pt x="982" y="728"/>
                  </a:lnTo>
                  <a:lnTo>
                    <a:pt x="992" y="730"/>
                  </a:lnTo>
                  <a:lnTo>
                    <a:pt x="1041" y="741"/>
                  </a:lnTo>
                  <a:lnTo>
                    <a:pt x="1041" y="18"/>
                  </a:lnTo>
                  <a:lnTo>
                    <a:pt x="1008" y="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838" y="991"/>
              <a:ext cx="57" cy="43"/>
            </a:xfrm>
            <a:custGeom>
              <a:avLst/>
              <a:gdLst>
                <a:gd name="T0" fmla="*/ 1 w 114"/>
                <a:gd name="T1" fmla="*/ 0 h 87"/>
                <a:gd name="T2" fmla="*/ 0 w 114"/>
                <a:gd name="T3" fmla="*/ 0 h 87"/>
                <a:gd name="T4" fmla="*/ 1 w 114"/>
                <a:gd name="T5" fmla="*/ 0 h 87"/>
                <a:gd name="T6" fmla="*/ 1 w 114"/>
                <a:gd name="T7" fmla="*/ 0 h 87"/>
                <a:gd name="T8" fmla="*/ 1 w 114"/>
                <a:gd name="T9" fmla="*/ 0 h 87"/>
                <a:gd name="T10" fmla="*/ 1 w 114"/>
                <a:gd name="T11" fmla="*/ 0 h 87"/>
                <a:gd name="T12" fmla="*/ 1 w 114"/>
                <a:gd name="T13" fmla="*/ 0 h 87"/>
                <a:gd name="T14" fmla="*/ 1 w 114"/>
                <a:gd name="T15" fmla="*/ 0 h 87"/>
                <a:gd name="T16" fmla="*/ 1 w 114"/>
                <a:gd name="T17" fmla="*/ 0 h 87"/>
                <a:gd name="T18" fmla="*/ 1 w 114"/>
                <a:gd name="T19" fmla="*/ 0 h 87"/>
                <a:gd name="T20" fmla="*/ 1 w 114"/>
                <a:gd name="T21" fmla="*/ 0 h 87"/>
                <a:gd name="T22" fmla="*/ 1 w 114"/>
                <a:gd name="T23" fmla="*/ 0 h 87"/>
                <a:gd name="T24" fmla="*/ 1 w 114"/>
                <a:gd name="T25" fmla="*/ 0 h 87"/>
                <a:gd name="T26" fmla="*/ 1 w 114"/>
                <a:gd name="T27" fmla="*/ 0 h 87"/>
                <a:gd name="T28" fmla="*/ 1 w 114"/>
                <a:gd name="T29" fmla="*/ 0 h 87"/>
                <a:gd name="T30" fmla="*/ 1 w 114"/>
                <a:gd name="T31" fmla="*/ 0 h 87"/>
                <a:gd name="T32" fmla="*/ 1 w 114"/>
                <a:gd name="T33" fmla="*/ 0 h 87"/>
                <a:gd name="T34" fmla="*/ 1 w 114"/>
                <a:gd name="T35" fmla="*/ 0 h 87"/>
                <a:gd name="T36" fmla="*/ 1 w 114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7"/>
                <a:gd name="T59" fmla="*/ 114 w 114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7">
                  <a:moveTo>
                    <a:pt x="33" y="0"/>
                  </a:moveTo>
                  <a:lnTo>
                    <a:pt x="0" y="85"/>
                  </a:lnTo>
                  <a:lnTo>
                    <a:pt x="14" y="84"/>
                  </a:lnTo>
                  <a:lnTo>
                    <a:pt x="29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4" y="87"/>
                  </a:lnTo>
                  <a:lnTo>
                    <a:pt x="108" y="4"/>
                  </a:lnTo>
                  <a:lnTo>
                    <a:pt x="99" y="2"/>
                  </a:lnTo>
                  <a:lnTo>
                    <a:pt x="90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188" y="992"/>
              <a:ext cx="48" cy="42"/>
            </a:xfrm>
            <a:custGeom>
              <a:avLst/>
              <a:gdLst>
                <a:gd name="T0" fmla="*/ 0 w 97"/>
                <a:gd name="T1" fmla="*/ 1 h 84"/>
                <a:gd name="T2" fmla="*/ 0 w 97"/>
                <a:gd name="T3" fmla="*/ 1 h 84"/>
                <a:gd name="T4" fmla="*/ 0 w 97"/>
                <a:gd name="T5" fmla="*/ 1 h 84"/>
                <a:gd name="T6" fmla="*/ 0 w 97"/>
                <a:gd name="T7" fmla="*/ 1 h 84"/>
                <a:gd name="T8" fmla="*/ 0 w 97"/>
                <a:gd name="T9" fmla="*/ 1 h 84"/>
                <a:gd name="T10" fmla="*/ 0 w 97"/>
                <a:gd name="T11" fmla="*/ 1 h 84"/>
                <a:gd name="T12" fmla="*/ 0 w 97"/>
                <a:gd name="T13" fmla="*/ 1 h 84"/>
                <a:gd name="T14" fmla="*/ 0 w 97"/>
                <a:gd name="T15" fmla="*/ 1 h 84"/>
                <a:gd name="T16" fmla="*/ 0 w 97"/>
                <a:gd name="T17" fmla="*/ 1 h 84"/>
                <a:gd name="T18" fmla="*/ 0 w 97"/>
                <a:gd name="T19" fmla="*/ 1 h 84"/>
                <a:gd name="T20" fmla="*/ 0 w 97"/>
                <a:gd name="T21" fmla="*/ 1 h 84"/>
                <a:gd name="T22" fmla="*/ 0 w 97"/>
                <a:gd name="T23" fmla="*/ 1 h 84"/>
                <a:gd name="T24" fmla="*/ 0 w 97"/>
                <a:gd name="T25" fmla="*/ 1 h 84"/>
                <a:gd name="T26" fmla="*/ 0 w 97"/>
                <a:gd name="T27" fmla="*/ 1 h 84"/>
                <a:gd name="T28" fmla="*/ 0 w 97"/>
                <a:gd name="T29" fmla="*/ 1 h 84"/>
                <a:gd name="T30" fmla="*/ 0 w 97"/>
                <a:gd name="T31" fmla="*/ 1 h 84"/>
                <a:gd name="T32" fmla="*/ 0 w 97"/>
                <a:gd name="T33" fmla="*/ 1 h 84"/>
                <a:gd name="T34" fmla="*/ 0 w 97"/>
                <a:gd name="T35" fmla="*/ 0 h 84"/>
                <a:gd name="T36" fmla="*/ 0 w 97"/>
                <a:gd name="T37" fmla="*/ 0 h 84"/>
                <a:gd name="T38" fmla="*/ 0 w 97"/>
                <a:gd name="T39" fmla="*/ 1 h 84"/>
                <a:gd name="T40" fmla="*/ 0 w 97"/>
                <a:gd name="T41" fmla="*/ 1 h 84"/>
                <a:gd name="T42" fmla="*/ 0 w 97"/>
                <a:gd name="T43" fmla="*/ 1 h 84"/>
                <a:gd name="T44" fmla="*/ 0 w 97"/>
                <a:gd name="T45" fmla="*/ 1 h 84"/>
                <a:gd name="T46" fmla="*/ 0 w 97"/>
                <a:gd name="T47" fmla="*/ 1 h 84"/>
                <a:gd name="T48" fmla="*/ 0 w 97"/>
                <a:gd name="T49" fmla="*/ 1 h 84"/>
                <a:gd name="T50" fmla="*/ 0 w 97"/>
                <a:gd name="T51" fmla="*/ 1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4"/>
                <a:gd name="T80" fmla="*/ 97 w 97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4" y="83"/>
                  </a:lnTo>
                  <a:lnTo>
                    <a:pt x="43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5" y="63"/>
                  </a:lnTo>
                  <a:lnTo>
                    <a:pt x="78" y="52"/>
                  </a:lnTo>
                  <a:lnTo>
                    <a:pt x="73" y="42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889" y="933"/>
              <a:ext cx="311" cy="155"/>
            </a:xfrm>
            <a:custGeom>
              <a:avLst/>
              <a:gdLst/>
              <a:ahLst/>
              <a:cxnLst>
                <a:cxn ang="0">
                  <a:pos x="372" y="192"/>
                </a:cxn>
                <a:cxn ang="0">
                  <a:pos x="406" y="162"/>
                </a:cxn>
                <a:cxn ang="0">
                  <a:pos x="447" y="135"/>
                </a:cxn>
                <a:cxn ang="0">
                  <a:pos x="496" y="113"/>
                </a:cxn>
                <a:cxn ang="0">
                  <a:pos x="550" y="97"/>
                </a:cxn>
                <a:cxn ang="0">
                  <a:pos x="564" y="8"/>
                </a:cxn>
                <a:cxn ang="0">
                  <a:pos x="507" y="22"/>
                </a:cxn>
                <a:cxn ang="0">
                  <a:pos x="454" y="40"/>
                </a:cxn>
                <a:cxn ang="0">
                  <a:pos x="406" y="63"/>
                </a:cxn>
                <a:cxn ang="0">
                  <a:pos x="362" y="91"/>
                </a:cxn>
                <a:cxn ang="0">
                  <a:pos x="325" y="122"/>
                </a:cxn>
                <a:cxn ang="0">
                  <a:pos x="286" y="107"/>
                </a:cxn>
                <a:cxn ang="0">
                  <a:pos x="238" y="72"/>
                </a:cxn>
                <a:cxn ang="0">
                  <a:pos x="181" y="42"/>
                </a:cxn>
                <a:cxn ang="0">
                  <a:pos x="117" y="21"/>
                </a:cxn>
                <a:cxn ang="0">
                  <a:pos x="49" y="6"/>
                </a:cxn>
                <a:cxn ang="0">
                  <a:pos x="6" y="83"/>
                </a:cxn>
                <a:cxn ang="0">
                  <a:pos x="72" y="94"/>
                </a:cxn>
                <a:cxn ang="0">
                  <a:pos x="132" y="112"/>
                </a:cxn>
                <a:cxn ang="0">
                  <a:pos x="185" y="137"/>
                </a:cxn>
                <a:cxn ang="0">
                  <a:pos x="229" y="167"/>
                </a:cxn>
                <a:cxn ang="0">
                  <a:pos x="264" y="203"/>
                </a:cxn>
                <a:cxn ang="0">
                  <a:pos x="247" y="197"/>
                </a:cxn>
                <a:cxn ang="0">
                  <a:pos x="203" y="171"/>
                </a:cxn>
                <a:cxn ang="0">
                  <a:pos x="155" y="152"/>
                </a:cxn>
                <a:cxn ang="0">
                  <a:pos x="102" y="136"/>
                </a:cxn>
                <a:cxn ang="0">
                  <a:pos x="46" y="124"/>
                </a:cxn>
                <a:cxn ang="0">
                  <a:pos x="13" y="203"/>
                </a:cxn>
                <a:cxn ang="0">
                  <a:pos x="69" y="213"/>
                </a:cxn>
                <a:cxn ang="0">
                  <a:pos x="122" y="228"/>
                </a:cxn>
                <a:cxn ang="0">
                  <a:pos x="171" y="248"/>
                </a:cxn>
                <a:cxn ang="0">
                  <a:pos x="212" y="272"/>
                </a:cxn>
                <a:cxn ang="0">
                  <a:pos x="247" y="301"/>
                </a:cxn>
                <a:cxn ang="0">
                  <a:pos x="383" y="301"/>
                </a:cxn>
                <a:cxn ang="0">
                  <a:pos x="417" y="271"/>
                </a:cxn>
                <a:cxn ang="0">
                  <a:pos x="460" y="246"/>
                </a:cxn>
                <a:cxn ang="0">
                  <a:pos x="509" y="226"/>
                </a:cxn>
                <a:cxn ang="0">
                  <a:pos x="564" y="211"/>
                </a:cxn>
                <a:cxn ang="0">
                  <a:pos x="622" y="201"/>
                </a:cxn>
                <a:cxn ang="0">
                  <a:pos x="564" y="128"/>
                </a:cxn>
                <a:cxn ang="0">
                  <a:pos x="513" y="139"/>
                </a:cxn>
                <a:cxn ang="0">
                  <a:pos x="465" y="154"/>
                </a:cxn>
                <a:cxn ang="0">
                  <a:pos x="420" y="175"/>
                </a:cxn>
                <a:cxn ang="0">
                  <a:pos x="379" y="198"/>
                </a:cxn>
              </a:cxnLst>
              <a:rect l="0" t="0" r="r" b="b"/>
              <a:pathLst>
                <a:path w="622" h="311">
                  <a:moveTo>
                    <a:pt x="355" y="215"/>
                  </a:moveTo>
                  <a:lnTo>
                    <a:pt x="363" y="204"/>
                  </a:lnTo>
                  <a:lnTo>
                    <a:pt x="372" y="192"/>
                  </a:lnTo>
                  <a:lnTo>
                    <a:pt x="382" y="182"/>
                  </a:lnTo>
                  <a:lnTo>
                    <a:pt x="393" y="171"/>
                  </a:lnTo>
                  <a:lnTo>
                    <a:pt x="406" y="162"/>
                  </a:lnTo>
                  <a:lnTo>
                    <a:pt x="418" y="152"/>
                  </a:lnTo>
                  <a:lnTo>
                    <a:pt x="432" y="144"/>
                  </a:lnTo>
                  <a:lnTo>
                    <a:pt x="447" y="135"/>
                  </a:lnTo>
                  <a:lnTo>
                    <a:pt x="462" y="128"/>
                  </a:lnTo>
                  <a:lnTo>
                    <a:pt x="478" y="120"/>
                  </a:lnTo>
                  <a:lnTo>
                    <a:pt x="496" y="113"/>
                  </a:lnTo>
                  <a:lnTo>
                    <a:pt x="513" y="107"/>
                  </a:lnTo>
                  <a:lnTo>
                    <a:pt x="530" y="101"/>
                  </a:lnTo>
                  <a:lnTo>
                    <a:pt x="550" y="97"/>
                  </a:lnTo>
                  <a:lnTo>
                    <a:pt x="568" y="92"/>
                  </a:lnTo>
                  <a:lnTo>
                    <a:pt x="588" y="89"/>
                  </a:lnTo>
                  <a:lnTo>
                    <a:pt x="564" y="8"/>
                  </a:lnTo>
                  <a:lnTo>
                    <a:pt x="544" y="11"/>
                  </a:lnTo>
                  <a:lnTo>
                    <a:pt x="526" y="16"/>
                  </a:lnTo>
                  <a:lnTo>
                    <a:pt x="507" y="22"/>
                  </a:lnTo>
                  <a:lnTo>
                    <a:pt x="489" y="27"/>
                  </a:lnTo>
                  <a:lnTo>
                    <a:pt x="471" y="33"/>
                  </a:lnTo>
                  <a:lnTo>
                    <a:pt x="454" y="40"/>
                  </a:lnTo>
                  <a:lnTo>
                    <a:pt x="437" y="47"/>
                  </a:lnTo>
                  <a:lnTo>
                    <a:pt x="421" y="55"/>
                  </a:lnTo>
                  <a:lnTo>
                    <a:pt x="406" y="63"/>
                  </a:lnTo>
                  <a:lnTo>
                    <a:pt x="390" y="72"/>
                  </a:lnTo>
                  <a:lnTo>
                    <a:pt x="376" y="82"/>
                  </a:lnTo>
                  <a:lnTo>
                    <a:pt x="362" y="91"/>
                  </a:lnTo>
                  <a:lnTo>
                    <a:pt x="349" y="101"/>
                  </a:lnTo>
                  <a:lnTo>
                    <a:pt x="337" y="112"/>
                  </a:lnTo>
                  <a:lnTo>
                    <a:pt x="325" y="122"/>
                  </a:lnTo>
                  <a:lnTo>
                    <a:pt x="314" y="133"/>
                  </a:lnTo>
                  <a:lnTo>
                    <a:pt x="301" y="120"/>
                  </a:lnTo>
                  <a:lnTo>
                    <a:pt x="286" y="107"/>
                  </a:lnTo>
                  <a:lnTo>
                    <a:pt x="271" y="94"/>
                  </a:lnTo>
                  <a:lnTo>
                    <a:pt x="255" y="83"/>
                  </a:lnTo>
                  <a:lnTo>
                    <a:pt x="238" y="72"/>
                  </a:lnTo>
                  <a:lnTo>
                    <a:pt x="219" y="62"/>
                  </a:lnTo>
                  <a:lnTo>
                    <a:pt x="201" y="52"/>
                  </a:lnTo>
                  <a:lnTo>
                    <a:pt x="181" y="42"/>
                  </a:lnTo>
                  <a:lnTo>
                    <a:pt x="160" y="34"/>
                  </a:lnTo>
                  <a:lnTo>
                    <a:pt x="138" y="27"/>
                  </a:lnTo>
                  <a:lnTo>
                    <a:pt x="117" y="21"/>
                  </a:lnTo>
                  <a:lnTo>
                    <a:pt x="95" y="15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4" y="2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8" y="85"/>
                  </a:lnTo>
                  <a:lnTo>
                    <a:pt x="50" y="90"/>
                  </a:lnTo>
                  <a:lnTo>
                    <a:pt x="72" y="94"/>
                  </a:lnTo>
                  <a:lnTo>
                    <a:pt x="92" y="99"/>
                  </a:lnTo>
                  <a:lnTo>
                    <a:pt x="112" y="105"/>
                  </a:lnTo>
                  <a:lnTo>
                    <a:pt x="132" y="112"/>
                  </a:lnTo>
                  <a:lnTo>
                    <a:pt x="150" y="120"/>
                  </a:lnTo>
                  <a:lnTo>
                    <a:pt x="168" y="128"/>
                  </a:lnTo>
                  <a:lnTo>
                    <a:pt x="185" y="137"/>
                  </a:lnTo>
                  <a:lnTo>
                    <a:pt x="201" y="146"/>
                  </a:lnTo>
                  <a:lnTo>
                    <a:pt x="216" y="157"/>
                  </a:lnTo>
                  <a:lnTo>
                    <a:pt x="229" y="167"/>
                  </a:lnTo>
                  <a:lnTo>
                    <a:pt x="242" y="178"/>
                  </a:lnTo>
                  <a:lnTo>
                    <a:pt x="254" y="190"/>
                  </a:lnTo>
                  <a:lnTo>
                    <a:pt x="264" y="203"/>
                  </a:lnTo>
                  <a:lnTo>
                    <a:pt x="273" y="215"/>
                  </a:lnTo>
                  <a:lnTo>
                    <a:pt x="261" y="206"/>
                  </a:lnTo>
                  <a:lnTo>
                    <a:pt x="247" y="197"/>
                  </a:lnTo>
                  <a:lnTo>
                    <a:pt x="233" y="188"/>
                  </a:lnTo>
                  <a:lnTo>
                    <a:pt x="218" y="180"/>
                  </a:lnTo>
                  <a:lnTo>
                    <a:pt x="203" y="171"/>
                  </a:lnTo>
                  <a:lnTo>
                    <a:pt x="187" y="165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7" y="146"/>
                  </a:lnTo>
                  <a:lnTo>
                    <a:pt x="120" y="140"/>
                  </a:lnTo>
                  <a:lnTo>
                    <a:pt x="102" y="136"/>
                  </a:lnTo>
                  <a:lnTo>
                    <a:pt x="83" y="131"/>
                  </a:lnTo>
                  <a:lnTo>
                    <a:pt x="65" y="128"/>
                  </a:lnTo>
                  <a:lnTo>
                    <a:pt x="46" y="124"/>
                  </a:lnTo>
                  <a:lnTo>
                    <a:pt x="27" y="122"/>
                  </a:lnTo>
                  <a:lnTo>
                    <a:pt x="7" y="120"/>
                  </a:lnTo>
                  <a:lnTo>
                    <a:pt x="13" y="203"/>
                  </a:lnTo>
                  <a:lnTo>
                    <a:pt x="32" y="205"/>
                  </a:lnTo>
                  <a:lnTo>
                    <a:pt x="51" y="208"/>
                  </a:lnTo>
                  <a:lnTo>
                    <a:pt x="69" y="213"/>
                  </a:lnTo>
                  <a:lnTo>
                    <a:pt x="88" y="216"/>
                  </a:lnTo>
                  <a:lnTo>
                    <a:pt x="105" y="222"/>
                  </a:lnTo>
                  <a:lnTo>
                    <a:pt x="122" y="228"/>
                  </a:lnTo>
                  <a:lnTo>
                    <a:pt x="140" y="234"/>
                  </a:lnTo>
                  <a:lnTo>
                    <a:pt x="156" y="241"/>
                  </a:lnTo>
                  <a:lnTo>
                    <a:pt x="171" y="248"/>
                  </a:lnTo>
                  <a:lnTo>
                    <a:pt x="186" y="256"/>
                  </a:lnTo>
                  <a:lnTo>
                    <a:pt x="200" y="264"/>
                  </a:lnTo>
                  <a:lnTo>
                    <a:pt x="212" y="272"/>
                  </a:lnTo>
                  <a:lnTo>
                    <a:pt x="225" y="281"/>
                  </a:lnTo>
                  <a:lnTo>
                    <a:pt x="236" y="290"/>
                  </a:lnTo>
                  <a:lnTo>
                    <a:pt x="247" y="301"/>
                  </a:lnTo>
                  <a:lnTo>
                    <a:pt x="256" y="311"/>
                  </a:lnTo>
                  <a:lnTo>
                    <a:pt x="372" y="311"/>
                  </a:lnTo>
                  <a:lnTo>
                    <a:pt x="383" y="301"/>
                  </a:lnTo>
                  <a:lnTo>
                    <a:pt x="393" y="290"/>
                  </a:lnTo>
                  <a:lnTo>
                    <a:pt x="405" y="281"/>
                  </a:lnTo>
                  <a:lnTo>
                    <a:pt x="417" y="271"/>
                  </a:lnTo>
                  <a:lnTo>
                    <a:pt x="431" y="262"/>
                  </a:lnTo>
                  <a:lnTo>
                    <a:pt x="445" y="254"/>
                  </a:lnTo>
                  <a:lnTo>
                    <a:pt x="460" y="246"/>
                  </a:lnTo>
                  <a:lnTo>
                    <a:pt x="476" y="238"/>
                  </a:lnTo>
                  <a:lnTo>
                    <a:pt x="492" y="233"/>
                  </a:lnTo>
                  <a:lnTo>
                    <a:pt x="509" y="226"/>
                  </a:lnTo>
                  <a:lnTo>
                    <a:pt x="528" y="220"/>
                  </a:lnTo>
                  <a:lnTo>
                    <a:pt x="545" y="215"/>
                  </a:lnTo>
                  <a:lnTo>
                    <a:pt x="564" y="211"/>
                  </a:lnTo>
                  <a:lnTo>
                    <a:pt x="583" y="207"/>
                  </a:lnTo>
                  <a:lnTo>
                    <a:pt x="603" y="204"/>
                  </a:lnTo>
                  <a:lnTo>
                    <a:pt x="622" y="201"/>
                  </a:lnTo>
                  <a:lnTo>
                    <a:pt x="598" y="122"/>
                  </a:lnTo>
                  <a:lnTo>
                    <a:pt x="581" y="124"/>
                  </a:lnTo>
                  <a:lnTo>
                    <a:pt x="564" y="128"/>
                  </a:lnTo>
                  <a:lnTo>
                    <a:pt x="546" y="131"/>
                  </a:lnTo>
                  <a:lnTo>
                    <a:pt x="529" y="135"/>
                  </a:lnTo>
                  <a:lnTo>
                    <a:pt x="513" y="139"/>
                  </a:lnTo>
                  <a:lnTo>
                    <a:pt x="496" y="144"/>
                  </a:lnTo>
                  <a:lnTo>
                    <a:pt x="481" y="150"/>
                  </a:lnTo>
                  <a:lnTo>
                    <a:pt x="465" y="154"/>
                  </a:lnTo>
                  <a:lnTo>
                    <a:pt x="450" y="161"/>
                  </a:lnTo>
                  <a:lnTo>
                    <a:pt x="435" y="168"/>
                  </a:lnTo>
                  <a:lnTo>
                    <a:pt x="420" y="175"/>
                  </a:lnTo>
                  <a:lnTo>
                    <a:pt x="406" y="182"/>
                  </a:lnTo>
                  <a:lnTo>
                    <a:pt x="392" y="190"/>
                  </a:lnTo>
                  <a:lnTo>
                    <a:pt x="379" y="198"/>
                  </a:lnTo>
                  <a:lnTo>
                    <a:pt x="367" y="206"/>
                  </a:lnTo>
                  <a:lnTo>
                    <a:pt x="355" y="2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6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819400" y="239235"/>
            <a:ext cx="6586538" cy="796487"/>
          </a:xfrm>
          <a:prstGeom prst="ribbon">
            <a:avLst>
              <a:gd name="adj1" fmla="val 17992"/>
              <a:gd name="adj2" fmla="val 505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41045" y="1232411"/>
            <a:ext cx="2547938" cy="1425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Gypsy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360632" y="1232411"/>
            <a:ext cx="2547938" cy="1425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1462" y="4017977"/>
            <a:ext cx="2547938" cy="12227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omadic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60632" y="4017977"/>
            <a:ext cx="2547938" cy="114985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Roam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982" y="3181627"/>
            <a:ext cx="33975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Nomadic/Bohemia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5686" y="3157065"/>
            <a:ext cx="28361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350" y="5980676"/>
            <a:ext cx="48116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/Wandering life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8569" y="5990713"/>
            <a:ext cx="30332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Travel/wander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50" y="1125435"/>
            <a:ext cx="2836105" cy="1908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4" y="4017977"/>
            <a:ext cx="2683302" cy="179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r="944" b="12289"/>
          <a:stretch/>
        </p:blipFill>
        <p:spPr>
          <a:xfrm>
            <a:off x="9214050" y="3843361"/>
            <a:ext cx="2836105" cy="1967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3" y="1125434"/>
            <a:ext cx="2683303" cy="1908151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58065" y="387672"/>
            <a:ext cx="2547938" cy="13268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Tarpaulin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8065" y="5280406"/>
            <a:ext cx="2547938" cy="12227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8065" y="2967439"/>
            <a:ext cx="2547938" cy="12902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Tents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8032" y="5742913"/>
            <a:ext cx="34052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8033" y="3024735"/>
            <a:ext cx="340520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Portable lodge/pavilion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8033" y="966687"/>
            <a:ext cx="34052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Waterproof sheet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387672"/>
            <a:ext cx="2825086" cy="1925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2576394"/>
            <a:ext cx="2825086" cy="1836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5" y="4626591"/>
            <a:ext cx="2825087" cy="1876579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58065" y="4411272"/>
            <a:ext cx="3345194" cy="15098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Talisman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8064" y="894421"/>
            <a:ext cx="3345195" cy="138408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561" y="1244194"/>
            <a:ext cx="355130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Cure/Recover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7562" y="4411272"/>
            <a:ext cx="355130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charm/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Mail/armor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94" y="3889610"/>
            <a:ext cx="3354903" cy="2402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r="3266" b="10248"/>
          <a:stretch/>
        </p:blipFill>
        <p:spPr>
          <a:xfrm>
            <a:off x="4277958" y="357187"/>
            <a:ext cx="3354903" cy="248288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1242</TotalTime>
  <Words>448</Words>
  <Application>Microsoft Office PowerPoint</Application>
  <PresentationFormat>Widescreen</PresentationFormat>
  <Paragraphs>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SIDDIQUEE</cp:lastModifiedBy>
  <cp:revision>424</cp:revision>
  <dcterms:created xsi:type="dcterms:W3CDTF">2014-02-26T18:04:11Z</dcterms:created>
  <dcterms:modified xsi:type="dcterms:W3CDTF">2020-11-30T05:49:33Z</dcterms:modified>
</cp:coreProperties>
</file>