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7" r:id="rId11"/>
    <p:sldId id="263" r:id="rId12"/>
    <p:sldId id="268" r:id="rId13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2"/>
        <p:sld r:id="rId10"/>
        <p:sld r:id="rId11"/>
        <p:sld r:id="rId1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anarabegum4481@gmai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Diagonal Stripe 6"/>
          <p:cNvSpPr/>
          <p:nvPr/>
        </p:nvSpPr>
        <p:spPr>
          <a:xfrm>
            <a:off x="609600" y="2209800"/>
            <a:ext cx="9144000" cy="4191000"/>
          </a:xfrm>
          <a:prstGeom prst="diagStri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স্বাগতম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repeatCount="2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3041904" cy="838200"/>
          </a:xfr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bn-BD" dirty="0" smtClean="0"/>
          </a:p>
          <a:p>
            <a:pPr>
              <a:buNone/>
            </a:pPr>
            <a:r>
              <a:rPr lang="bn-BD" dirty="0" smtClean="0"/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038600"/>
            <a:ext cx="7696200" cy="243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ঊপরের জ্যামিতিক চিত্র অনুযায়ী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০তম প্যাটার্ণ তৈরিতে কত গুলো কাঠির প্রয়োজন? তা বীজ গণিতীয়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রাশির সাহায্যে দেখাও।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33400" y="2209800"/>
            <a:ext cx="1060704" cy="1600200"/>
            <a:chOff x="533400" y="2209800"/>
            <a:chExt cx="1060704" cy="1600200"/>
          </a:xfrm>
        </p:grpSpPr>
        <p:sp>
          <p:nvSpPr>
            <p:cNvPr id="16" name="Isosceles Triangle 15"/>
            <p:cNvSpPr/>
            <p:nvPr/>
          </p:nvSpPr>
          <p:spPr>
            <a:xfrm>
              <a:off x="533400" y="22098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3505200"/>
              <a:ext cx="6096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28800" y="1981200"/>
            <a:ext cx="1348292" cy="1828800"/>
            <a:chOff x="1828800" y="1981200"/>
            <a:chExt cx="1348292" cy="1828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28800" y="1981200"/>
              <a:ext cx="1348292" cy="1213284"/>
              <a:chOff x="1447800" y="1834716"/>
              <a:chExt cx="1348292" cy="1213284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47800" y="21336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18020572">
                <a:off x="1808540" y="1907868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2133600" y="3505200"/>
              <a:ext cx="6096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05200" y="1981200"/>
            <a:ext cx="2051304" cy="1828800"/>
            <a:chOff x="3505200" y="1981200"/>
            <a:chExt cx="2051304" cy="1828800"/>
          </a:xfrm>
        </p:grpSpPr>
        <p:grpSp>
          <p:nvGrpSpPr>
            <p:cNvPr id="12" name="Group 11"/>
            <p:cNvGrpSpPr/>
            <p:nvPr/>
          </p:nvGrpSpPr>
          <p:grpSpPr>
            <a:xfrm>
              <a:off x="3505200" y="1981200"/>
              <a:ext cx="2051304" cy="1213967"/>
              <a:chOff x="1143000" y="1757833"/>
              <a:chExt cx="2051304" cy="1213967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1143000" y="20574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18002276">
                <a:off x="1502524" y="1830985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2133600" y="20574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4038600" y="3505200"/>
              <a:ext cx="7620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67400" y="1981200"/>
            <a:ext cx="2415481" cy="1828800"/>
            <a:chOff x="5867400" y="1981200"/>
            <a:chExt cx="2415481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5867400" y="1981200"/>
              <a:ext cx="2415481" cy="1218082"/>
              <a:chOff x="1219200" y="1906118"/>
              <a:chExt cx="2415481" cy="1218082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219200" y="22098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3698503">
                <a:off x="1876490" y="197927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2286000" y="2209800"/>
                <a:ext cx="1060704" cy="914400"/>
              </a:xfrm>
              <a:prstGeom prst="triangle">
                <a:avLst>
                  <a:gd name="adj" fmla="val 477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18026487">
                <a:off x="2647129" y="1984286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6705600" y="3505200"/>
              <a:ext cx="8382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৪র্থ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2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027664"/>
            <a:ext cx="4800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       </a:t>
            </a:r>
            <a:r>
              <a:rPr lang="bn-BD" dirty="0" smtClean="0"/>
              <a:t>দলীয়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কাঠি দিয়ে পরবর্তী চিত্রটি তৈরি কর এবং তা ব্যাখ্যা কর। </a:t>
            </a:r>
          </a:p>
          <a:p>
            <a:pPr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২।১১,৮,৫,২,-১,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এর পরবর্তী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দু্ই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টি সংখ্যা বের কর।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0"/>
            <a:ext cx="9144000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066800"/>
            <a:ext cx="8046720" cy="37338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610600" cy="1143000"/>
          </a:xfrm>
          <a:solidFill>
            <a:srgbClr val="FFFF00"/>
          </a:solidFill>
          <a:ln w="38100"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n-BD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r>
              <a:rPr lang="bn-BD" b="1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0" y="1623218"/>
            <a:ext cx="4038600" cy="4525963"/>
          </a:xfr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pPr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সাধারণ গণিত</a:t>
            </a:r>
          </a:p>
          <a:p>
            <a:pPr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অধ্যায়ঃপ্রথম (প্যার্টাণ) 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সময়ঃ৪৫ মিনিট </a:t>
            </a:r>
          </a:p>
          <a:p>
            <a:pPr>
              <a:buNone/>
            </a:pP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০৩</a:t>
            </a:r>
            <a:r>
              <a:rPr lang="bn-BD" sz="36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/১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834411"/>
            <a:ext cx="238125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96336"/>
            <a:ext cx="2381250" cy="158115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4800" y="3886200"/>
            <a:ext cx="41910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@gmail.com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95400" y="0"/>
            <a:ext cx="62484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কাঠি দিয়ে তৈরী  কয়েকটি চিত্র লক্ষ্য  কর ।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47800" y="1447800"/>
            <a:ext cx="1905000" cy="2286000"/>
            <a:chOff x="1447800" y="1447800"/>
            <a:chExt cx="1905000" cy="2286000"/>
          </a:xfrm>
        </p:grpSpPr>
        <p:sp>
          <p:nvSpPr>
            <p:cNvPr id="5" name="Rectangle 4"/>
            <p:cNvSpPr/>
            <p:nvPr/>
          </p:nvSpPr>
          <p:spPr>
            <a:xfrm>
              <a:off x="1447800" y="1447800"/>
              <a:ext cx="1905000" cy="1600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8800" y="32004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200" y="4191000"/>
            <a:ext cx="5029200" cy="2362200"/>
            <a:chOff x="1981200" y="4191000"/>
            <a:chExt cx="5029200" cy="2362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981200" y="4191000"/>
              <a:ext cx="5029200" cy="1600200"/>
              <a:chOff x="838200" y="3886200"/>
              <a:chExt cx="5029200" cy="16002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38200" y="3886200"/>
                <a:ext cx="1905000" cy="1600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743200" y="3886200"/>
                <a:ext cx="1676400" cy="16002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19600" y="3886200"/>
                <a:ext cx="1447800" cy="160020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4114800" y="60198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05400" y="1371600"/>
            <a:ext cx="2895600" cy="2438400"/>
            <a:chOff x="5105400" y="1371600"/>
            <a:chExt cx="2895600" cy="2438400"/>
          </a:xfrm>
        </p:grpSpPr>
        <p:grpSp>
          <p:nvGrpSpPr>
            <p:cNvPr id="8" name="Group 7"/>
            <p:cNvGrpSpPr/>
            <p:nvPr/>
          </p:nvGrpSpPr>
          <p:grpSpPr>
            <a:xfrm>
              <a:off x="5105400" y="1371600"/>
              <a:ext cx="2895600" cy="1752600"/>
              <a:chOff x="5029200" y="990600"/>
              <a:chExt cx="2895600" cy="1752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029200" y="990600"/>
                <a:ext cx="1676400" cy="1752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705600" y="990600"/>
                <a:ext cx="1219200" cy="1752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5715000" y="32766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২য়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620000" cy="5181600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সংখ্যা গুলো লক্ষ্য কর  ।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১,৩,৫,৭,৯,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…………….</a:t>
            </a:r>
          </a:p>
          <a:p>
            <a:pPr algn="ctr"/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(খ)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৫,১০,১৫,২০,২৫,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………..  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33500"/>
            <a:ext cx="6400800" cy="464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শিরোনামঃ</a:t>
            </a:r>
          </a:p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প্যাটার্ণ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29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১।প্যাটার্ন কী তা বলতে পারবে।</a:t>
            </a:r>
          </a:p>
          <a:p>
            <a:pPr>
              <a:buNone/>
            </a:pP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২।বিভিন্ন প্রকার প্যাটার্ন সম্প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র্ক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>
              <a:buNone/>
            </a:pP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৩।প্যাটার্নকে চলকের মাধ্যমে বীজগণিতীয় রাশিতে প্রকাশ করতে পারবে।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352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 সাংখ্যিক প্যাটার্নের পাশা পাশি দুইটি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পদের পার্থক্য বের কর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৩,৭,৯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৩,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(গ) ৭,১২,১৭,২২,২৭,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(ঘ) ৪,৮,১২,১৬,২০,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66800" y="609600"/>
            <a:ext cx="73152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জ্যামিতিক চিত্র গুলো কাঠি দিয়ে তৈরি করা হলো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0" y="2209800"/>
            <a:ext cx="1828800" cy="1447800"/>
            <a:chOff x="3048000" y="2209800"/>
            <a:chExt cx="1828800" cy="1447800"/>
          </a:xfrm>
        </p:grpSpPr>
        <p:grpSp>
          <p:nvGrpSpPr>
            <p:cNvPr id="13" name="Group 12"/>
            <p:cNvGrpSpPr/>
            <p:nvPr/>
          </p:nvGrpSpPr>
          <p:grpSpPr>
            <a:xfrm>
              <a:off x="3048000" y="2209800"/>
              <a:ext cx="1828800" cy="914400"/>
              <a:chOff x="2667000" y="609600"/>
              <a:chExt cx="1828800" cy="9144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6670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5814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5052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২য়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600" y="2209800"/>
            <a:ext cx="914400" cy="1447800"/>
            <a:chOff x="990600" y="2209800"/>
            <a:chExt cx="914400" cy="1447800"/>
          </a:xfrm>
        </p:grpSpPr>
        <p:sp>
          <p:nvSpPr>
            <p:cNvPr id="2" name="Rectangle 1"/>
            <p:cNvSpPr/>
            <p:nvPr/>
          </p:nvSpPr>
          <p:spPr>
            <a:xfrm>
              <a:off x="990600" y="2209800"/>
              <a:ext cx="914400" cy="914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668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১ম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62600" y="2209800"/>
            <a:ext cx="2743200" cy="1447800"/>
            <a:chOff x="5562600" y="2209800"/>
            <a:chExt cx="2743200" cy="1447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562600" y="2209800"/>
              <a:ext cx="2743200" cy="914400"/>
              <a:chOff x="5410200" y="609600"/>
              <a:chExt cx="2743200" cy="914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3246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390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5532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৩য়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14600" y="4876800"/>
            <a:ext cx="3657600" cy="1524000"/>
            <a:chOff x="2286000" y="4876800"/>
            <a:chExt cx="3657600" cy="1524000"/>
          </a:xfrm>
        </p:grpSpPr>
        <p:grpSp>
          <p:nvGrpSpPr>
            <p:cNvPr id="12" name="Group 11"/>
            <p:cNvGrpSpPr/>
            <p:nvPr/>
          </p:nvGrpSpPr>
          <p:grpSpPr>
            <a:xfrm>
              <a:off x="2286000" y="4876800"/>
              <a:ext cx="3657600" cy="914400"/>
              <a:chOff x="990600" y="2819400"/>
              <a:chExt cx="3657600" cy="9144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9906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050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194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338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657600" y="60198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৪র্থ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027664"/>
            <a:ext cx="4724400" cy="1143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lang="bn-BD" sz="6600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2895600"/>
          </a:xfrm>
          <a:ln w="381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১২,১৭,২২….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পরবর্তী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টি সংখ্যা নির্ণয় কর। 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(খ) ৮,১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২২…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পরবর্তী চারটি সংখ্যা নির্ণয় কর। </a:t>
            </a:r>
          </a:p>
          <a:p>
            <a:pPr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772</TotalTime>
  <Words>250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Austin</vt:lpstr>
      <vt:lpstr>PowerPoint Presentation</vt:lpstr>
      <vt:lpstr>পরিচিতি  </vt:lpstr>
      <vt:lpstr>PowerPoint Presentation</vt:lpstr>
      <vt:lpstr>PowerPoint Presentation</vt:lpstr>
      <vt:lpstr>PowerPoint Presentation</vt:lpstr>
      <vt:lpstr>শিখনফল </vt:lpstr>
      <vt:lpstr>একক কাজ</vt:lpstr>
      <vt:lpstr>PowerPoint Presentation</vt:lpstr>
      <vt:lpstr>       মূল্যায়ন </vt:lpstr>
      <vt:lpstr>বাড়ির কাজ</vt:lpstr>
      <vt:lpstr>       দলীয় কাজ </vt:lpstr>
      <vt:lpstr>      ধন্যবাদ 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Administrator</dc:creator>
  <cp:lastModifiedBy>juliokurie</cp:lastModifiedBy>
  <cp:revision>116</cp:revision>
  <dcterms:created xsi:type="dcterms:W3CDTF">2006-08-16T00:00:00Z</dcterms:created>
  <dcterms:modified xsi:type="dcterms:W3CDTF">2020-11-30T16:53:00Z</dcterms:modified>
</cp:coreProperties>
</file>