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8" r:id="rId2"/>
    <p:sldId id="260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4EE87-6938-4F16-A8D1-24A3AE73F2E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65167-8940-4CC8-86D1-9DC9AC1AD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74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monirshadhin30@gmail.com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65167-8940-4CC8-86D1-9DC9AC1ADA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89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65167-8940-4CC8-86D1-9DC9AC1ADA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42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 err="1" smtClean="0">
                <a:solidFill>
                  <a:srgbClr val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/>
                <a:ea typeface="+mn-ea"/>
              </a:rPr>
              <a:t>Monir</a:t>
            </a:r>
            <a:r>
              <a:rPr lang="en-US" sz="1200" kern="1200" baseline="0" dirty="0" smtClean="0">
                <a:solidFill>
                  <a:srgbClr val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/>
                <a:ea typeface="+mn-ea"/>
              </a:rPr>
              <a:t> </a:t>
            </a:r>
            <a:r>
              <a:rPr lang="en-US" sz="1200" kern="1200" baseline="0" dirty="0" err="1" smtClean="0">
                <a:solidFill>
                  <a:srgbClr val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/>
                <a:ea typeface="+mn-ea"/>
              </a:rPr>
              <a:t>hossain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65167-8940-4CC8-86D1-9DC9AC1ADA1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73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59FCFA0-009E-496D-BD16-04A7063B9C2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C4DE932-0630-4823-96EF-9F5DCEB8AA5A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CFA0-009E-496D-BD16-04A7063B9C2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E932-0630-4823-96EF-9F5DCEB8AA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CFA0-009E-496D-BD16-04A7063B9C2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E932-0630-4823-96EF-9F5DCEB8AA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CFA0-009E-496D-BD16-04A7063B9C2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E932-0630-4823-96EF-9F5DCEB8AA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CFA0-009E-496D-BD16-04A7063B9C2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E932-0630-4823-96EF-9F5DCEB8AA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CFA0-009E-496D-BD16-04A7063B9C2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E932-0630-4823-96EF-9F5DCEB8AA5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CFA0-009E-496D-BD16-04A7063B9C2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E932-0630-4823-96EF-9F5DCEB8AA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CFA0-009E-496D-BD16-04A7063B9C2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E932-0630-4823-96EF-9F5DCEB8AA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CFA0-009E-496D-BD16-04A7063B9C2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E932-0630-4823-96EF-9F5DCEB8AA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CFA0-009E-496D-BD16-04A7063B9C2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E932-0630-4823-96EF-9F5DCEB8AA5A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CFA0-009E-496D-BD16-04A7063B9C2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E932-0630-4823-96EF-9F5DCEB8AA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59FCFA0-009E-496D-BD16-04A7063B9C2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C4DE932-0630-4823-96EF-9F5DCEB8AA5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7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10" Type="http://schemas.openxmlformats.org/officeDocument/2006/relationships/image" Target="../media/image24.wmf"/><Relationship Id="rId4" Type="http://schemas.openxmlformats.org/officeDocument/2006/relationships/image" Target="../media/image11.jpg"/><Relationship Id="rId9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hyperlink" Target="mailto:jahanarabegum4481@gmai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4" y="273223"/>
            <a:ext cx="11528121" cy="648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5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9" y="191729"/>
            <a:ext cx="11916696" cy="6518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6" y="886131"/>
            <a:ext cx="5088193" cy="299269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16" y="933297"/>
            <a:ext cx="5796115" cy="29455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9" y="4011561"/>
            <a:ext cx="5117690" cy="24924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971" y="3982065"/>
            <a:ext cx="5817010" cy="249247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825910" y="383463"/>
            <a:ext cx="9851922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ছবিগলো দেখে  বলো , পরিবেশের উপর কী প্রভাব পড়বে ?</a:t>
            </a:r>
            <a:endParaRPr lang="en-US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96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548" y="280219"/>
            <a:ext cx="10117394" cy="6474541"/>
          </a:xfrm>
          <a:prstGeom prst="rect">
            <a:avLst/>
          </a:prstGeom>
        </p:spPr>
      </p:pic>
      <p:sp>
        <p:nvSpPr>
          <p:cNvPr id="5" name="24-Point Star 4"/>
          <p:cNvSpPr/>
          <p:nvPr/>
        </p:nvSpPr>
        <p:spPr>
          <a:xfrm>
            <a:off x="117986" y="899652"/>
            <a:ext cx="2005781" cy="5471651"/>
          </a:xfrm>
          <a:prstGeom prst="star24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bn-BD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0554" y="2064774"/>
            <a:ext cx="5766619" cy="234499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 দূষণের কারণ  ও পরিবেশের উপর প্রভাব ৩টি করে লিখ।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 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দূষণের কারণ  ও পরিবেশের উপর প্রভাব ৩টি করে লিখ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45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5" y="162233"/>
            <a:ext cx="11887200" cy="6430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40" y="929148"/>
            <a:ext cx="5312466" cy="29644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90" y="4058724"/>
            <a:ext cx="5383162" cy="226833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080" y="947583"/>
            <a:ext cx="5376403" cy="291649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23" y="4055806"/>
            <a:ext cx="5383161" cy="222700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22676" y="368710"/>
            <a:ext cx="10722072" cy="457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n>
                  <a:solidFill>
                    <a:srgbClr val="FF0000"/>
                  </a:solidFill>
                  <a:prstDash val="sysDash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dirty="0" smtClean="0">
                <a:ln>
                  <a:solidFill>
                    <a:srgbClr val="FF0000"/>
                  </a:solidFill>
                  <a:prstDash val="sysDash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dirty="0" smtClean="0">
                <a:ln>
                  <a:solidFill>
                    <a:srgbClr val="FF0000"/>
                  </a:solidFill>
                  <a:prstDash val="sysDash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   ছবিগুলো দেখে  চিন্তা  করি - </a:t>
            </a:r>
            <a:endParaRPr lang="en-US" dirty="0">
              <a:ln>
                <a:solidFill>
                  <a:srgbClr val="FF0000"/>
                </a:solidFill>
                <a:prstDash val="sysDash"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3" name="Object 1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211286"/>
              </p:ext>
            </p:extLst>
          </p:nvPr>
        </p:nvGraphicFramePr>
        <p:xfrm>
          <a:off x="2347913" y="582613"/>
          <a:ext cx="11557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Packager Shell Object" showAsIcon="1" r:id="rId9" imgW="1156320" imgH="437760" progId="Package">
                  <p:embed/>
                </p:oleObj>
              </mc:Choice>
              <mc:Fallback>
                <p:oleObj name="Packager Shell Object" showAsIcon="1" r:id="rId9" imgW="115632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47913" y="582613"/>
                        <a:ext cx="1155700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083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1" y="162231"/>
            <a:ext cx="11754464" cy="650403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48929" y="353961"/>
            <a:ext cx="11046541" cy="1268362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bn-BD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949" y="2182761"/>
            <a:ext cx="11120284" cy="8111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 নতুন  শিল্প স্থাপন  কেন জীববৈচিত্র্যের জন্য মারাত্নক হুমকি ? ব্যাখ্যা কর।</a:t>
            </a:r>
            <a:endParaRPr lang="en-US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445" y="3701845"/>
            <a:ext cx="11076039" cy="89965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দূষণরোধে ব্যবসায়ীদের সামাজিক দায়বদ্ধতা প্রকাশ পেয়েছে তা বর্ণনা কর। </a:t>
            </a:r>
            <a:endParaRPr lang="en-US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7678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8" y="294968"/>
            <a:ext cx="11636477" cy="643029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666568" y="1002889"/>
            <a:ext cx="9335729" cy="370184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endParaRPr lang="bn-BD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১/ দূষণের  প্রভাবমুক্ত  করতে সরকারের  ভূমিকা  কী ?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পরিবেশ দূষণ থেকে রক্ষা  পেতে কী  করা আবশ্যক ?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সুন্দর  ব্যবসার পরিবেশ সৃষ্টিতে কোনটি  করনীয় ?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6281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75" y="333086"/>
            <a:ext cx="10960274" cy="61382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4608" y="3111907"/>
            <a:ext cx="9438967" cy="275795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bn-BD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দূষণের বৈশিষ্ট্য লিখে আনবে ।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3644" y="475990"/>
            <a:ext cx="4559474" cy="12024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3200" b="1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b="1" dirty="0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25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27" y="0"/>
            <a:ext cx="1094774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04537" y="1328370"/>
            <a:ext cx="7964129" cy="3347885"/>
          </a:xfrm>
          <a:prstGeom prst="rect">
            <a:avLst/>
          </a:prstGeom>
          <a:noFill/>
        </p:spPr>
        <p:txBody>
          <a:bodyPr wrap="square" rtlCol="0">
            <a:prstTxWarp prst="textArchDownPour">
              <a:avLst/>
            </a:prstTxWarp>
            <a:spAutoFit/>
          </a:bodyPr>
          <a:lstStyle/>
          <a:p>
            <a:r>
              <a:rPr lang="bn-BD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47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06" y="294969"/>
            <a:ext cx="11356259" cy="61205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6657" y="1850924"/>
            <a:ext cx="5899355" cy="300867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bn-BD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483134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20" y="297499"/>
            <a:ext cx="11589221" cy="6223819"/>
          </a:xfrm>
          <a:prstGeom prst="rect">
            <a:avLst/>
          </a:prstGeom>
          <a:ln w="28575">
            <a:solidFill>
              <a:schemeClr val="tx1"/>
            </a:solidFill>
            <a:prstDash val="lgDashDot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109" y="578324"/>
            <a:ext cx="3320130" cy="4365617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  <p:sp>
        <p:nvSpPr>
          <p:cNvPr id="7" name="12-Point Star 6"/>
          <p:cNvSpPr/>
          <p:nvPr/>
        </p:nvSpPr>
        <p:spPr>
          <a:xfrm>
            <a:off x="4925961" y="707923"/>
            <a:ext cx="2964425" cy="929148"/>
          </a:xfrm>
          <a:prstGeom prst="star12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3911" y="2034267"/>
            <a:ext cx="2802194" cy="117987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একাদশ</a:t>
            </a:r>
            <a:endParaRPr lang="bn-BD" dirty="0"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পিরিয়ডঃ ৫ম </a:t>
            </a:r>
          </a:p>
          <a:p>
            <a:r>
              <a:rPr lang="bn-BD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মিঃ</a:t>
            </a:r>
            <a:endParaRPr lang="en-US" dirty="0"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4295" y="2878518"/>
            <a:ext cx="6379968" cy="3331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নামঃমনির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হাওলাদার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 </a:t>
            </a: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জুলিওকুরী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পাকদী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মাদারীপুর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Mobail:01725369030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E-mail:monirshadhin30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@gmail.com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411" y="545796"/>
            <a:ext cx="2492072" cy="165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125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26" y="176980"/>
            <a:ext cx="11813458" cy="65777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63" y="1220122"/>
            <a:ext cx="10751575" cy="501844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580968" y="663677"/>
            <a:ext cx="6769509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 দেখ   ও চিন্তা কর  --</a:t>
            </a:r>
            <a:endParaRPr lang="en-US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8679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13458" cy="65777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6813" y="1755059"/>
            <a:ext cx="4616239" cy="253673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en-US" sz="2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BD" sz="2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দূষণ  ও ব্যবসায়</a:t>
            </a:r>
          </a:p>
          <a:p>
            <a:r>
              <a:rPr lang="en-US" sz="2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Environment and Business</a:t>
            </a:r>
            <a:endParaRPr lang="en-U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2689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7" y="-37543"/>
            <a:ext cx="11533237" cy="66664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84206" y="1769806"/>
            <a:ext cx="561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3436" y="973402"/>
            <a:ext cx="9118948" cy="356102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597"/>
              </a:avLst>
            </a:prstTxWarp>
            <a:spAutoFit/>
          </a:bodyPr>
          <a:lstStyle/>
          <a:p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–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BD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 </a:t>
            </a:r>
            <a:r>
              <a:rPr lang="bn-BD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 বায়ূ দূষণ , পানিদূষণ , শব্দ দূষণ , ও ভূমি দূষণের বৈশিষ্ট্য ও  প্রভাব বিশ্লেষণ করতে পারবে</a:t>
            </a:r>
            <a:r>
              <a:rPr lang="bn-BD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bn-BD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 </a:t>
            </a:r>
            <a:r>
              <a:rPr lang="bn-BD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 রোধে ব্যবসায়িক দায়বদ্ধতাগুলো চিহ্নিত করতে পারবে। </a:t>
            </a:r>
            <a:endParaRPr lang="en-US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32-Point Star 7"/>
          <p:cNvSpPr/>
          <p:nvPr/>
        </p:nvSpPr>
        <p:spPr>
          <a:xfrm>
            <a:off x="5241574" y="726545"/>
            <a:ext cx="2227004" cy="860525"/>
          </a:xfrm>
          <a:prstGeom prst="star32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68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9" y="162231"/>
            <a:ext cx="11769213" cy="65777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1" y="501446"/>
            <a:ext cx="4814604" cy="330363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133" y="501446"/>
            <a:ext cx="5975661" cy="32446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87" y="3996814"/>
            <a:ext cx="4852219" cy="24152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17343" y="4055806"/>
            <a:ext cx="5456902" cy="73804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 বায়ু দূষিত হয়  কিসের মাধ্যমে ?</a:t>
            </a:r>
            <a:endParaRPr lang="en-US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61587" y="5161935"/>
            <a:ext cx="5412658" cy="7374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 প্রায় প্রতিটি কারখানা থেকে  কী বের হয় ?</a:t>
            </a:r>
            <a:endParaRPr lang="en-US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17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562" y="326104"/>
            <a:ext cx="9055509" cy="6396464"/>
          </a:xfrm>
          <a:prstGeom prst="rect">
            <a:avLst/>
          </a:prstGeom>
        </p:spPr>
      </p:pic>
      <p:sp>
        <p:nvSpPr>
          <p:cNvPr id="5" name="12-Point Star 4"/>
          <p:cNvSpPr/>
          <p:nvPr/>
        </p:nvSpPr>
        <p:spPr>
          <a:xfrm>
            <a:off x="2551471" y="235974"/>
            <a:ext cx="7285703" cy="1047135"/>
          </a:xfrm>
          <a:prstGeom prst="star12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bn-BD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3419" y="2241750"/>
            <a:ext cx="6666271" cy="262521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 বর্জ্য তরল পদার্থ  নদী-নালায় পড়লে কী হয়?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পুরিবেশ দূষণ বলতে কী বুঝায় 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ময়লা নিক্ষেপের  ফলে কোন ধরনের দূষণ ঘটে?</a:t>
            </a:r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2891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9" y="221226"/>
            <a:ext cx="11724967" cy="65062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77" y="1455940"/>
            <a:ext cx="5132440" cy="456140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334" y="1411312"/>
            <a:ext cx="5406359" cy="459128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973393" y="516194"/>
            <a:ext cx="10028903" cy="57580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 কী কারণে ভয়াবহ শব্দ দূষন হয়?</a:t>
            </a:r>
            <a:endParaRPr lang="en-US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1664" y="501462"/>
            <a:ext cx="10589341" cy="6194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জাহাজ কোম্পানি কারখানা স্থাপনে বনভূমির অনেক গুলো গাছ কেটে ফেলল। কোম্পানিটিকে  কী জন্য দায়ী করা হবে?</a:t>
            </a:r>
            <a:endParaRPr lang="en-US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36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582</TotalTime>
  <Words>260</Words>
  <Application>Microsoft Office PowerPoint</Application>
  <PresentationFormat>Custom</PresentationFormat>
  <Paragraphs>47</Paragraphs>
  <Slides>16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Austin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PARSONAL</dc:creator>
  <cp:lastModifiedBy>JULIO KURIE</cp:lastModifiedBy>
  <cp:revision>82</cp:revision>
  <dcterms:created xsi:type="dcterms:W3CDTF">2019-06-06T11:33:47Z</dcterms:created>
  <dcterms:modified xsi:type="dcterms:W3CDTF">2019-10-16T19:24:02Z</dcterms:modified>
</cp:coreProperties>
</file>