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5" r:id="rId10"/>
    <p:sldId id="264" r:id="rId11"/>
    <p:sldId id="272" r:id="rId12"/>
    <p:sldId id="263" r:id="rId13"/>
    <p:sldId id="277" r:id="rId14"/>
    <p:sldId id="267" r:id="rId15"/>
    <p:sldId id="273" r:id="rId16"/>
    <p:sldId id="269" r:id="rId17"/>
    <p:sldId id="274" r:id="rId18"/>
    <p:sldId id="270" r:id="rId19"/>
    <p:sldId id="276" r:id="rId20"/>
    <p:sldId id="271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6397" autoAdjust="0"/>
  </p:normalViewPr>
  <p:slideViewPr>
    <p:cSldViewPr snapToGrid="0">
      <p:cViewPr varScale="1">
        <p:scale>
          <a:sx n="63" d="100"/>
          <a:sy n="63" d="100"/>
        </p:scale>
        <p:origin x="9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6ACD-F131-434D-BF91-F34B78C4D1A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7CEC-7DB7-4A2D-BE6B-FF14E0F6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E7CEC-7DB7-4A2D-BE6B-FF14E0F6B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2B0D-7F6F-4A30-B731-5F70A9CC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E4FDD-04FA-4D4B-9B41-6E82799AA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DED4C-5693-45F4-A6A0-2CDBF5BC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2A6D-3B3D-4412-AB3A-FF7EED4D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3410-8A33-458F-8024-379BB518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3E93-5C79-43D9-932E-2B54EC6B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664AF-FC31-446B-BBD4-30DCC9D19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57507-39D4-4129-96AE-7995D56B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1352-894A-4CD3-9EE1-D445BC6E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D0723-4397-4DB9-982B-36EF565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86225-EDE5-4053-A3B8-988C78FA0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D087B-42F2-467E-8E5B-D997ECA8A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02F4B-EE01-4FE0-A329-06509866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BD5DB-67EF-4E00-ADFC-1B65EAF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5388-522F-4D67-AA56-B78363DF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7D26-FA81-4C89-BFB8-73EF363A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5DC5-3D49-4DBD-8439-B9896ADA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9400E-59CA-46D4-B2D5-3A919B6E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A03AF-4588-40C4-8F6E-D5895417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2C998-C3F5-4F1A-8343-FE6644D0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0C7F-9C40-4A8A-A14E-3220046E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F8408-156D-4B8B-921A-8D158CEC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F2155-C92F-401F-8EB3-C43142F7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8321-5E24-42B4-8F2E-29AF0B51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DF4D-00E2-4A5E-A166-6924154B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C11F-2788-46F3-8649-973DD983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DDBA-BAC1-41DC-9B14-C6CBAE46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4D91B-613A-4247-BC99-7F65C21D6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63EE-EB3A-4D9C-A832-F722EBB9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C6FDD-88A9-48BA-8813-6719177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7AA32-21A5-4DC6-9CDE-4871C420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D70F-2BCC-4CFB-B15F-86AEB736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8E850-A6C6-4621-9EFD-1F591646A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3468B-105F-4ED4-BD55-26C1E3FA7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29B16-3A30-4B06-A9A6-021B0E06E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A1281-B735-4C40-B2F7-67A66743A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767CA-8243-4268-8855-D32D467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60B0F-13A5-4F03-97AE-ABD06007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FE462-9EA0-4036-BE05-A545B984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BA3-BF28-4DEA-BD72-2F166FE7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C2EDD-0D94-49A9-BDF6-6F67FECB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7871F-4CFC-44D7-AEA2-3FC402C4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FDF1E-2233-4F89-A374-ACEC92ED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AC827-200E-4C34-837D-C2BD4BD3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EF819-A219-4913-B410-C421C938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A963D-3281-4F8B-A75C-69082CBE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D9670-BF15-4B57-A9E0-13659F4FA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7" y="5788530"/>
            <a:ext cx="2006221" cy="1069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852C2-0378-4C4E-86EA-3A0EB51F1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18" y="5806529"/>
            <a:ext cx="2006221" cy="1069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3EE03-FA3A-474E-99B3-54E3E63E1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97" y="5788530"/>
            <a:ext cx="2006221" cy="1069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934638-6133-4867-BFCF-361C48146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18" y="5795306"/>
            <a:ext cx="2006221" cy="1069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0210A-298E-490E-B103-5FEE6E612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79" y="5788530"/>
            <a:ext cx="2006221" cy="1069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E1130-2100-4427-9FD2-240C55A6D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79" y="5795306"/>
            <a:ext cx="2006221" cy="1069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7F4B2D-B3AD-4D83-AB0D-9AB5DB47FBAA}"/>
              </a:ext>
            </a:extLst>
          </p:cNvPr>
          <p:cNvSpPr txBox="1"/>
          <p:nvPr userDrawn="1"/>
        </p:nvSpPr>
        <p:spPr>
          <a:xfrm>
            <a:off x="10425183" y="6488668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arlow Solid Italic" panose="04030604020F02020D02" pitchFamily="82" charset="0"/>
              </a:rPr>
              <a:t>Maksuda</a:t>
            </a:r>
            <a:r>
              <a:rPr lang="en-US" dirty="0">
                <a:latin typeface="Harlow Solid Italic" panose="04030604020F02020D02" pitchFamily="82" charset="0"/>
              </a:rPr>
              <a:t> Khatun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50404-D7F1-46AC-A1EE-5B53B3D2295D}"/>
              </a:ext>
            </a:extLst>
          </p:cNvPr>
          <p:cNvSpPr/>
          <p:nvPr userDrawn="1"/>
        </p:nvSpPr>
        <p:spPr>
          <a:xfrm>
            <a:off x="359000" y="-74123"/>
            <a:ext cx="697173" cy="72145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9A6E45-507F-49FC-A55C-266C09C376AC}"/>
              </a:ext>
            </a:extLst>
          </p:cNvPr>
          <p:cNvSpPr/>
          <p:nvPr userDrawn="1"/>
        </p:nvSpPr>
        <p:spPr>
          <a:xfrm>
            <a:off x="-205747" y="3139"/>
            <a:ext cx="844242" cy="85980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6D4D71-4D9B-4E4D-BBDB-52E49A665C20}"/>
              </a:ext>
            </a:extLst>
          </p:cNvPr>
          <p:cNvSpPr/>
          <p:nvPr userDrawn="1"/>
        </p:nvSpPr>
        <p:spPr>
          <a:xfrm>
            <a:off x="301068" y="364781"/>
            <a:ext cx="546266" cy="583095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EF1-1566-439F-9C80-8A1A03C3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8903-5263-44C2-88CC-44802341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5151F-C13A-4A0B-AE2F-6429745E8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58DB2-EDA3-49EE-92EA-A6A2907E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E4AF7-18C3-49D3-BF8C-0FEFB9A2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F3560-0B83-4DB7-8E00-4CBB1C8B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0FEE-E750-42DB-91C7-30CDBAA5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EC892-0A08-48AB-9A1D-A99BFE2D6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85282-0C9B-4C21-AC1F-B0F28536C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CAC7C-D45C-49F1-902B-444B0857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4C9A6-04E2-4973-9D6D-66052BE4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4E2ED-5E18-4441-9A54-15ADBFB8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0DB4C-DED3-42A2-9735-B9D4DE5D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99CBD-26A1-4218-A447-8127B3F2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98E80-78A6-4837-8B10-52C026645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6323-84A4-4819-B559-6EC13DD154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4D94-D3F5-4889-9C8B-5AC26F401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EBFA-7611-4861-8547-738DE904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1EEBC-3A85-44B9-A305-5E44B62B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8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1148D-53C2-4DA9-856A-AFD39B3C7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7" y="357412"/>
            <a:ext cx="8981768" cy="5675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0F38B-A641-4E71-835D-2459DAE17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5" y="1557743"/>
            <a:ext cx="3122049" cy="3973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008F1-2DED-4C70-B096-33E2BE3F4C84}"/>
              </a:ext>
            </a:extLst>
          </p:cNvPr>
          <p:cNvSpPr txBox="1"/>
          <p:nvPr/>
        </p:nvSpPr>
        <p:spPr>
          <a:xfrm>
            <a:off x="2466567" y="1557743"/>
            <a:ext cx="57362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728397D-1720-4B4B-8472-5DB942D7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929">
            <a:off x="3003263" y="1662082"/>
            <a:ext cx="7190413" cy="4732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E5103C-33E9-4E39-AC14-033877949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" y="37469"/>
            <a:ext cx="3512042" cy="848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D6244-A3C6-4B16-8460-ABF4C3D6E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428">
            <a:off x="3064515" y="1672236"/>
            <a:ext cx="7495328" cy="4732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75CE6-7446-4FD5-BA63-90110B2840BB}"/>
              </a:ext>
            </a:extLst>
          </p:cNvPr>
          <p:cNvSpPr txBox="1"/>
          <p:nvPr/>
        </p:nvSpPr>
        <p:spPr>
          <a:xfrm>
            <a:off x="664010" y="5632397"/>
            <a:ext cx="543199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পেঙ্গুইন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DE545-CEE0-414E-A53B-6C6FBB1D3054}"/>
              </a:ext>
            </a:extLst>
          </p:cNvPr>
          <p:cNvSpPr txBox="1"/>
          <p:nvPr/>
        </p:nvSpPr>
        <p:spPr>
          <a:xfrm>
            <a:off x="999580" y="5692996"/>
            <a:ext cx="305291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3C8AD-3E72-4446-9FAC-C24F2F9A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14" y="2179162"/>
            <a:ext cx="5283106" cy="3335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90951-8F2C-4528-AA55-8A2D60E6B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" y="1336784"/>
            <a:ext cx="1669589" cy="1476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586A5B-BF9F-4954-8F70-0021A35DC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74" y="372397"/>
            <a:ext cx="2717470" cy="627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CE81E2-37B4-4A41-B750-3FCB0E4B3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57" y="8820"/>
            <a:ext cx="4519019" cy="158108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1313D2C-A645-4965-AC5F-36BA268D3998}"/>
              </a:ext>
            </a:extLst>
          </p:cNvPr>
          <p:cNvGrpSpPr/>
          <p:nvPr/>
        </p:nvGrpSpPr>
        <p:grpSpPr>
          <a:xfrm>
            <a:off x="9944824" y="3441353"/>
            <a:ext cx="1729840" cy="1110906"/>
            <a:chOff x="9944824" y="3441353"/>
            <a:chExt cx="1729840" cy="11109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5C7E6F-6B8C-4F1E-A244-7765011C45FE}"/>
                </a:ext>
              </a:extLst>
            </p:cNvPr>
            <p:cNvSpPr txBox="1"/>
            <p:nvPr/>
          </p:nvSpPr>
          <p:spPr>
            <a:xfrm>
              <a:off x="10421030" y="3705344"/>
              <a:ext cx="1002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DEFC1E-F383-4F6D-9706-CC99D5B2A34B}"/>
                </a:ext>
              </a:extLst>
            </p:cNvPr>
            <p:cNvSpPr/>
            <p:nvPr/>
          </p:nvSpPr>
          <p:spPr>
            <a:xfrm>
              <a:off x="9944824" y="3441353"/>
              <a:ext cx="1729840" cy="1110906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C45413-8377-4226-99DC-8FC4E78BF2A0}"/>
              </a:ext>
            </a:extLst>
          </p:cNvPr>
          <p:cNvGrpSpPr/>
          <p:nvPr/>
        </p:nvGrpSpPr>
        <p:grpSpPr>
          <a:xfrm>
            <a:off x="299100" y="3072807"/>
            <a:ext cx="1729840" cy="1110906"/>
            <a:chOff x="299100" y="3072807"/>
            <a:chExt cx="1729840" cy="11109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4C55FA-6C8F-43AB-AA0D-1EFFA638E72C}"/>
                </a:ext>
              </a:extLst>
            </p:cNvPr>
            <p:cNvSpPr txBox="1"/>
            <p:nvPr/>
          </p:nvSpPr>
          <p:spPr>
            <a:xfrm>
              <a:off x="768080" y="3305094"/>
              <a:ext cx="1002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A70D4A-A562-497B-A678-2750B78AA843}"/>
                </a:ext>
              </a:extLst>
            </p:cNvPr>
            <p:cNvSpPr/>
            <p:nvPr/>
          </p:nvSpPr>
          <p:spPr>
            <a:xfrm>
              <a:off x="299100" y="3072807"/>
              <a:ext cx="1729840" cy="1110906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A7879C-EFB4-4F3E-B44E-8B04D187A0CB}"/>
              </a:ext>
            </a:extLst>
          </p:cNvPr>
          <p:cNvSpPr txBox="1"/>
          <p:nvPr/>
        </p:nvSpPr>
        <p:spPr>
          <a:xfrm>
            <a:off x="8029029" y="5573596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74D3FA-5064-4A4C-9BA1-AF3B92609938}"/>
              </a:ext>
            </a:extLst>
          </p:cNvPr>
          <p:cNvSpPr txBox="1"/>
          <p:nvPr/>
        </p:nvSpPr>
        <p:spPr>
          <a:xfrm>
            <a:off x="3058927" y="4599418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7AC067-D14E-46D5-9FB2-B9F962B1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98" y="1898880"/>
            <a:ext cx="5554997" cy="33359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7495AC-D796-447B-82C2-4421E47F9484}"/>
              </a:ext>
            </a:extLst>
          </p:cNvPr>
          <p:cNvSpPr txBox="1"/>
          <p:nvPr/>
        </p:nvSpPr>
        <p:spPr>
          <a:xfrm>
            <a:off x="3303615" y="4567331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C4DAD8-51D7-4C97-9861-CF4C33CE9C7B}"/>
              </a:ext>
            </a:extLst>
          </p:cNvPr>
          <p:cNvSpPr txBox="1"/>
          <p:nvPr/>
        </p:nvSpPr>
        <p:spPr>
          <a:xfrm>
            <a:off x="2214117" y="4055522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584515-6688-4C65-A752-42AB4FABA461}"/>
              </a:ext>
            </a:extLst>
          </p:cNvPr>
          <p:cNvSpPr txBox="1"/>
          <p:nvPr/>
        </p:nvSpPr>
        <p:spPr>
          <a:xfrm>
            <a:off x="5696513" y="5054124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6975A-C84F-4692-851B-3D11DBF84B3B}"/>
              </a:ext>
            </a:extLst>
          </p:cNvPr>
          <p:cNvSpPr txBox="1"/>
          <p:nvPr/>
        </p:nvSpPr>
        <p:spPr>
          <a:xfrm>
            <a:off x="4498282" y="4783720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49AAD2-600A-4FE5-AE02-87E7E051B4EB}"/>
              </a:ext>
            </a:extLst>
          </p:cNvPr>
          <p:cNvSpPr txBox="1"/>
          <p:nvPr/>
        </p:nvSpPr>
        <p:spPr>
          <a:xfrm>
            <a:off x="5921477" y="5054947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BAD9D7-5547-4205-9BC8-5ACABDB8F5D7}"/>
              </a:ext>
            </a:extLst>
          </p:cNvPr>
          <p:cNvSpPr txBox="1"/>
          <p:nvPr/>
        </p:nvSpPr>
        <p:spPr>
          <a:xfrm>
            <a:off x="3375086" y="4546145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5DB238-A56A-4A94-BDF6-B2D2F44724D2}"/>
              </a:ext>
            </a:extLst>
          </p:cNvPr>
          <p:cNvSpPr txBox="1"/>
          <p:nvPr/>
        </p:nvSpPr>
        <p:spPr>
          <a:xfrm>
            <a:off x="7929256" y="5573596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063E06-1F08-4704-AAC1-EA35B1F2326B}"/>
              </a:ext>
            </a:extLst>
          </p:cNvPr>
          <p:cNvSpPr txBox="1"/>
          <p:nvPr/>
        </p:nvSpPr>
        <p:spPr>
          <a:xfrm>
            <a:off x="2078312" y="4090928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FFB9E9-66C9-4D2D-888D-6281CE82446E}"/>
              </a:ext>
            </a:extLst>
          </p:cNvPr>
          <p:cNvSpPr txBox="1"/>
          <p:nvPr/>
        </p:nvSpPr>
        <p:spPr>
          <a:xfrm>
            <a:off x="4482713" y="4799693"/>
            <a:ext cx="12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0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22" grpId="0"/>
      <p:bldP spid="22" grpId="1"/>
      <p:bldP spid="24" grpId="0"/>
      <p:bldP spid="26" grpId="0"/>
      <p:bldP spid="23" grpId="0"/>
      <p:bldP spid="27" grpId="0"/>
      <p:bldP spid="27" grpId="1"/>
      <p:bldP spid="28" grpId="0"/>
      <p:bldP spid="28" grpId="1"/>
      <p:bldP spid="30" grpId="0"/>
      <p:bldP spid="32" grpId="0"/>
      <p:bldP spid="32" grpId="1"/>
      <p:bldP spid="33" grpId="0"/>
      <p:bldP spid="34" grpId="0"/>
      <p:bldP spid="34" grpId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4B700-552A-4C62-BFD7-68D302B9E5CB}"/>
              </a:ext>
            </a:extLst>
          </p:cNvPr>
          <p:cNvSpPr txBox="1"/>
          <p:nvPr/>
        </p:nvSpPr>
        <p:spPr>
          <a:xfrm>
            <a:off x="4391510" y="128337"/>
            <a:ext cx="3408979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40E10-AE8D-4E18-9877-3EF8E5D44291}"/>
              </a:ext>
            </a:extLst>
          </p:cNvPr>
          <p:cNvSpPr txBox="1"/>
          <p:nvPr/>
        </p:nvSpPr>
        <p:spPr>
          <a:xfrm>
            <a:off x="270932" y="1169633"/>
            <a:ext cx="11650134" cy="1183365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১,২,৩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271754-2781-492F-BB53-4904128B0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17601"/>
              </p:ext>
            </p:extLst>
          </p:nvPr>
        </p:nvGraphicFramePr>
        <p:xfrm>
          <a:off x="1010652" y="2966379"/>
          <a:ext cx="10170694" cy="135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681">
                  <a:extLst>
                    <a:ext uri="{9D8B030D-6E8A-4147-A177-3AD203B41FA5}">
                      <a16:colId xmlns:a16="http://schemas.microsoft.com/office/drawing/2014/main" val="3749828077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810296300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1123574400"/>
                    </a:ext>
                  </a:extLst>
                </a:gridCol>
                <a:gridCol w="1106014">
                  <a:extLst>
                    <a:ext uri="{9D8B030D-6E8A-4147-A177-3AD203B41FA5}">
                      <a16:colId xmlns:a16="http://schemas.microsoft.com/office/drawing/2014/main" val="3334924542"/>
                    </a:ext>
                  </a:extLst>
                </a:gridCol>
                <a:gridCol w="1187115">
                  <a:extLst>
                    <a:ext uri="{9D8B030D-6E8A-4147-A177-3AD203B41FA5}">
                      <a16:colId xmlns:a16="http://schemas.microsoft.com/office/drawing/2014/main" val="2990042158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930202754"/>
                    </a:ext>
                  </a:extLst>
                </a:gridCol>
              </a:tblGrid>
              <a:tr h="5924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7847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DEFC0-37AC-41BE-B2A2-A1F062E12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79" y="1565389"/>
            <a:ext cx="3498814" cy="2691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9D913-861A-483E-AE9C-5586DC7C7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408718"/>
            <a:ext cx="3588526" cy="2691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F1391-BCCD-40DD-9426-F4A21881F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7429" y="1948479"/>
            <a:ext cx="1946357" cy="1946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5BE0F-6BDA-48CB-8037-D930FFC46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6808" y="2603323"/>
            <a:ext cx="2896522" cy="1158608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9CC512A2-9D94-4E77-9F90-F3BA2F5A0E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95" y="1608084"/>
            <a:ext cx="2241754" cy="207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D12A0-52BD-4F38-BD20-E9ED3EAFBFD6}"/>
              </a:ext>
            </a:extLst>
          </p:cNvPr>
          <p:cNvSpPr txBox="1"/>
          <p:nvPr/>
        </p:nvSpPr>
        <p:spPr>
          <a:xfrm>
            <a:off x="4660161" y="-98912"/>
            <a:ext cx="3408979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0B60E-3BAF-4CB3-9DA0-BB34D42D2608}"/>
              </a:ext>
            </a:extLst>
          </p:cNvPr>
          <p:cNvSpPr txBox="1"/>
          <p:nvPr/>
        </p:nvSpPr>
        <p:spPr>
          <a:xfrm>
            <a:off x="1401916" y="451687"/>
            <a:ext cx="4927140" cy="567811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D1425D-C863-4B18-A886-BBCB491B4124}"/>
              </a:ext>
            </a:extLst>
          </p:cNvPr>
          <p:cNvSpPr/>
          <p:nvPr/>
        </p:nvSpPr>
        <p:spPr>
          <a:xfrm>
            <a:off x="239857" y="972178"/>
            <a:ext cx="997290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0B2F0-D024-49A6-9A3E-B5160199E104}"/>
              </a:ext>
            </a:extLst>
          </p:cNvPr>
          <p:cNvSpPr/>
          <p:nvPr/>
        </p:nvSpPr>
        <p:spPr>
          <a:xfrm>
            <a:off x="10729507" y="972632"/>
            <a:ext cx="1002891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5F498-B146-4899-B7BF-BFBE264546B3}"/>
              </a:ext>
            </a:extLst>
          </p:cNvPr>
          <p:cNvSpPr txBox="1"/>
          <p:nvPr/>
        </p:nvSpPr>
        <p:spPr>
          <a:xfrm>
            <a:off x="399026" y="1073721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5879C5-9CA9-4E21-AD36-2BC77DF2C13A}"/>
              </a:ext>
            </a:extLst>
          </p:cNvPr>
          <p:cNvGrpSpPr/>
          <p:nvPr/>
        </p:nvGrpSpPr>
        <p:grpSpPr>
          <a:xfrm>
            <a:off x="14278" y="4023733"/>
            <a:ext cx="12173026" cy="1200329"/>
            <a:chOff x="16507" y="4136720"/>
            <a:chExt cx="12173026" cy="1200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E3204A-0B74-4ACA-B291-5232918DE628}"/>
                </a:ext>
              </a:extLst>
            </p:cNvPr>
            <p:cNvSpPr/>
            <p:nvPr/>
          </p:nvSpPr>
          <p:spPr>
            <a:xfrm>
              <a:off x="1217673" y="4603728"/>
              <a:ext cx="372944" cy="3475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07AF0E-C73F-4AC4-BBB4-2DBC00C4DC9D}"/>
                </a:ext>
              </a:extLst>
            </p:cNvPr>
            <p:cNvSpPr txBox="1"/>
            <p:nvPr/>
          </p:nvSpPr>
          <p:spPr>
            <a:xfrm>
              <a:off x="16507" y="4136720"/>
              <a:ext cx="1206514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14C1EA6C-5706-44B8-886D-AC8A16C2884F}"/>
                </a:ext>
              </a:extLst>
            </p:cNvPr>
            <p:cNvSpPr/>
            <p:nvPr/>
          </p:nvSpPr>
          <p:spPr>
            <a:xfrm>
              <a:off x="3641293" y="4316246"/>
              <a:ext cx="1804686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050556E3-BC96-4C6C-9205-0AAC010CCE3A}"/>
                </a:ext>
              </a:extLst>
            </p:cNvPr>
            <p:cNvSpPr/>
            <p:nvPr/>
          </p:nvSpPr>
          <p:spPr>
            <a:xfrm>
              <a:off x="5750311" y="4295453"/>
              <a:ext cx="1825261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D3401884-7B95-4CF6-AE0E-B15F4935F92A}"/>
                </a:ext>
              </a:extLst>
            </p:cNvPr>
            <p:cNvSpPr/>
            <p:nvPr/>
          </p:nvSpPr>
          <p:spPr>
            <a:xfrm>
              <a:off x="7920930" y="4330131"/>
              <a:ext cx="1991234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7F3939D9-84E1-4D5F-85E2-E4FA89A2ACF9}"/>
                </a:ext>
              </a:extLst>
            </p:cNvPr>
            <p:cNvSpPr/>
            <p:nvPr/>
          </p:nvSpPr>
          <p:spPr>
            <a:xfrm>
              <a:off x="10198299" y="4316246"/>
              <a:ext cx="1991234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AEFE92-E361-41BA-B413-FA8A7B935D36}"/>
                </a:ext>
              </a:extLst>
            </p:cNvPr>
            <p:cNvSpPr/>
            <p:nvPr/>
          </p:nvSpPr>
          <p:spPr>
            <a:xfrm>
              <a:off x="3327696" y="4508864"/>
              <a:ext cx="337167" cy="415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972BEF-2A48-4DD6-8D15-8E517BD165A4}"/>
                </a:ext>
              </a:extLst>
            </p:cNvPr>
            <p:cNvSpPr/>
            <p:nvPr/>
          </p:nvSpPr>
          <p:spPr>
            <a:xfrm>
              <a:off x="5417733" y="4529979"/>
              <a:ext cx="358450" cy="373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0B25BA-F85A-40AB-BB45-017FB1772629}"/>
                </a:ext>
              </a:extLst>
            </p:cNvPr>
            <p:cNvSpPr/>
            <p:nvPr/>
          </p:nvSpPr>
          <p:spPr>
            <a:xfrm>
              <a:off x="7575572" y="4522562"/>
              <a:ext cx="358450" cy="336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8AC00E-BD65-43B0-87F2-C1214F379743}"/>
                </a:ext>
              </a:extLst>
            </p:cNvPr>
            <p:cNvSpPr/>
            <p:nvPr/>
          </p:nvSpPr>
          <p:spPr>
            <a:xfrm>
              <a:off x="9909577" y="4530389"/>
              <a:ext cx="314877" cy="4208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0F829944-A9FA-442D-BB6C-E2DC05E3852C}"/>
                </a:ext>
              </a:extLst>
            </p:cNvPr>
            <p:cNvSpPr/>
            <p:nvPr/>
          </p:nvSpPr>
          <p:spPr>
            <a:xfrm>
              <a:off x="1554761" y="4350279"/>
              <a:ext cx="1821109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9D6495B-39D6-4EE0-83CD-019F794DD989}"/>
              </a:ext>
            </a:extLst>
          </p:cNvPr>
          <p:cNvSpPr txBox="1"/>
          <p:nvPr/>
        </p:nvSpPr>
        <p:spPr>
          <a:xfrm>
            <a:off x="10866710" y="1065935"/>
            <a:ext cx="77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B7DDA6-BAD0-4008-B981-A1D04CC479F8}"/>
              </a:ext>
            </a:extLst>
          </p:cNvPr>
          <p:cNvGrpSpPr/>
          <p:nvPr/>
        </p:nvGrpSpPr>
        <p:grpSpPr>
          <a:xfrm flipH="1">
            <a:off x="88190" y="4092282"/>
            <a:ext cx="12062244" cy="1200329"/>
            <a:chOff x="16507" y="4136720"/>
            <a:chExt cx="12173026" cy="11394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884207-8CC1-492D-9930-1F61BD9C29D9}"/>
                </a:ext>
              </a:extLst>
            </p:cNvPr>
            <p:cNvSpPr/>
            <p:nvPr/>
          </p:nvSpPr>
          <p:spPr>
            <a:xfrm>
              <a:off x="1217673" y="4603728"/>
              <a:ext cx="372944" cy="3475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7DAA3F-F57A-47A1-8601-E634DA086796}"/>
                </a:ext>
              </a:extLst>
            </p:cNvPr>
            <p:cNvSpPr txBox="1"/>
            <p:nvPr/>
          </p:nvSpPr>
          <p:spPr>
            <a:xfrm>
              <a:off x="16507" y="4136720"/>
              <a:ext cx="1206514" cy="1139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36790FE5-F7BA-47AA-A174-3478E6B45C62}"/>
                </a:ext>
              </a:extLst>
            </p:cNvPr>
            <p:cNvSpPr/>
            <p:nvPr/>
          </p:nvSpPr>
          <p:spPr>
            <a:xfrm>
              <a:off x="3641293" y="4316246"/>
              <a:ext cx="1804686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3E2B4BD2-1627-4935-8995-11D8DE3F4446}"/>
                </a:ext>
              </a:extLst>
            </p:cNvPr>
            <p:cNvSpPr/>
            <p:nvPr/>
          </p:nvSpPr>
          <p:spPr>
            <a:xfrm>
              <a:off x="5750311" y="4295453"/>
              <a:ext cx="1825261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5DECA90-0E22-4390-AA12-0B4465BBD690}"/>
                </a:ext>
              </a:extLst>
            </p:cNvPr>
            <p:cNvSpPr/>
            <p:nvPr/>
          </p:nvSpPr>
          <p:spPr>
            <a:xfrm>
              <a:off x="7920930" y="4330131"/>
              <a:ext cx="1991234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BD9DBE9C-1595-4CC2-8CD0-4D78795A94EE}"/>
                </a:ext>
              </a:extLst>
            </p:cNvPr>
            <p:cNvSpPr/>
            <p:nvPr/>
          </p:nvSpPr>
          <p:spPr>
            <a:xfrm>
              <a:off x="10198299" y="4316246"/>
              <a:ext cx="1991234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05E329-5D69-47AD-AF7C-89046686D1BC}"/>
                </a:ext>
              </a:extLst>
            </p:cNvPr>
            <p:cNvSpPr/>
            <p:nvPr/>
          </p:nvSpPr>
          <p:spPr>
            <a:xfrm>
              <a:off x="3327696" y="4508864"/>
              <a:ext cx="337167" cy="415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1A6428-FFDB-4EB1-AB74-00F40DD3D211}"/>
                </a:ext>
              </a:extLst>
            </p:cNvPr>
            <p:cNvSpPr/>
            <p:nvPr/>
          </p:nvSpPr>
          <p:spPr>
            <a:xfrm>
              <a:off x="5417733" y="4529979"/>
              <a:ext cx="358450" cy="373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4DB364-9FA5-49C2-9AA9-94B7DC1E9E7B}"/>
                </a:ext>
              </a:extLst>
            </p:cNvPr>
            <p:cNvSpPr/>
            <p:nvPr/>
          </p:nvSpPr>
          <p:spPr>
            <a:xfrm>
              <a:off x="7575572" y="4522562"/>
              <a:ext cx="358450" cy="336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547C2A-7588-4D2C-BF9A-CB7C8C1EA0E5}"/>
                </a:ext>
              </a:extLst>
            </p:cNvPr>
            <p:cNvSpPr/>
            <p:nvPr/>
          </p:nvSpPr>
          <p:spPr>
            <a:xfrm>
              <a:off x="9909577" y="4530389"/>
              <a:ext cx="314877" cy="4208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D3860E17-12A3-4105-B73F-A8C438CFD834}"/>
                </a:ext>
              </a:extLst>
            </p:cNvPr>
            <p:cNvSpPr/>
            <p:nvPr/>
          </p:nvSpPr>
          <p:spPr>
            <a:xfrm>
              <a:off x="1554761" y="4350279"/>
              <a:ext cx="1821109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5E4F75C-BD90-4B38-8365-EF8543AEF600}"/>
              </a:ext>
            </a:extLst>
          </p:cNvPr>
          <p:cNvSpPr txBox="1"/>
          <p:nvPr/>
        </p:nvSpPr>
        <p:spPr>
          <a:xfrm>
            <a:off x="1926801" y="430316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FBB2BB-B9AD-4AA2-8C64-684A61A013C3}"/>
              </a:ext>
            </a:extLst>
          </p:cNvPr>
          <p:cNvSpPr txBox="1"/>
          <p:nvPr/>
        </p:nvSpPr>
        <p:spPr>
          <a:xfrm>
            <a:off x="3888967" y="4266699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4E0FF4-2E41-4658-A9E2-1DAE8ED47082}"/>
              </a:ext>
            </a:extLst>
          </p:cNvPr>
          <p:cNvSpPr txBox="1"/>
          <p:nvPr/>
        </p:nvSpPr>
        <p:spPr>
          <a:xfrm>
            <a:off x="6119312" y="431072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72B1E4-6EDF-4CFE-A0F1-5E6114B10AA8}"/>
              </a:ext>
            </a:extLst>
          </p:cNvPr>
          <p:cNvSpPr txBox="1"/>
          <p:nvPr/>
        </p:nvSpPr>
        <p:spPr>
          <a:xfrm>
            <a:off x="8312979" y="424590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1F5657-383F-465B-AC3C-D0E02266557C}"/>
              </a:ext>
            </a:extLst>
          </p:cNvPr>
          <p:cNvSpPr txBox="1"/>
          <p:nvPr/>
        </p:nvSpPr>
        <p:spPr>
          <a:xfrm>
            <a:off x="10639468" y="424590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AEAAF4-0784-426E-858B-1BD7BEB5211A}"/>
              </a:ext>
            </a:extLst>
          </p:cNvPr>
          <p:cNvSpPr txBox="1"/>
          <p:nvPr/>
        </p:nvSpPr>
        <p:spPr>
          <a:xfrm>
            <a:off x="9331259" y="4380123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94B128-9591-4740-8CA6-6214B3045F2B}"/>
              </a:ext>
            </a:extLst>
          </p:cNvPr>
          <p:cNvSpPr txBox="1"/>
          <p:nvPr/>
        </p:nvSpPr>
        <p:spPr>
          <a:xfrm>
            <a:off x="7285716" y="4317252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EF714A-C7A3-4EC2-A08E-BDF9601D3530}"/>
              </a:ext>
            </a:extLst>
          </p:cNvPr>
          <p:cNvSpPr txBox="1"/>
          <p:nvPr/>
        </p:nvSpPr>
        <p:spPr>
          <a:xfrm>
            <a:off x="5111976" y="4317252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424238-5124-4ED1-B3A4-E64ECA27C3F3}"/>
              </a:ext>
            </a:extLst>
          </p:cNvPr>
          <p:cNvSpPr txBox="1"/>
          <p:nvPr/>
        </p:nvSpPr>
        <p:spPr>
          <a:xfrm>
            <a:off x="2800808" y="4391100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018FBD-1D3E-4A69-89F0-409396C9DD04}"/>
              </a:ext>
            </a:extLst>
          </p:cNvPr>
          <p:cNvSpPr txBox="1"/>
          <p:nvPr/>
        </p:nvSpPr>
        <p:spPr>
          <a:xfrm>
            <a:off x="606946" y="4352685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6" grpId="0"/>
      <p:bldP spid="16" grpId="1"/>
      <p:bldP spid="31" grpId="0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1E492-EEBC-4B16-89A0-97823313C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7143"/>
          <a:stretch/>
        </p:blipFill>
        <p:spPr>
          <a:xfrm>
            <a:off x="822236" y="896392"/>
            <a:ext cx="1860296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ACE9E-F697-4F0E-A579-F48E9A81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32" y="850718"/>
            <a:ext cx="2472146" cy="2472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6EE33-56C5-4888-ABDE-443BD7098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69" y="963339"/>
            <a:ext cx="1733344" cy="2359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6FCE5-E7C5-4801-9927-319106F1D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 flipH="1">
            <a:off x="7289395" y="1017261"/>
            <a:ext cx="1662624" cy="2359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96B97F-3F87-4048-86B9-8FE8B73DC4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 flipH="1">
            <a:off x="9082202" y="896392"/>
            <a:ext cx="1998404" cy="25326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E0B171-D7AC-40DD-83C2-61D0FEDC3241}"/>
              </a:ext>
            </a:extLst>
          </p:cNvPr>
          <p:cNvSpPr txBox="1"/>
          <p:nvPr/>
        </p:nvSpPr>
        <p:spPr>
          <a:xfrm>
            <a:off x="4685188" y="5360951"/>
            <a:ext cx="305291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CD713-A9CD-484A-A585-EC74E8A21C76}"/>
              </a:ext>
            </a:extLst>
          </p:cNvPr>
          <p:cNvSpPr txBox="1"/>
          <p:nvPr/>
        </p:nvSpPr>
        <p:spPr>
          <a:xfrm>
            <a:off x="3580483" y="4261422"/>
            <a:ext cx="110470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841D1C-A1CF-4BE0-B700-D738B354AF5C}"/>
              </a:ext>
            </a:extLst>
          </p:cNvPr>
          <p:cNvSpPr txBox="1"/>
          <p:nvPr/>
        </p:nvSpPr>
        <p:spPr>
          <a:xfrm>
            <a:off x="1561742" y="4338303"/>
            <a:ext cx="90356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E15D0F-9D89-4C20-B25E-5496D3A2CED7}"/>
              </a:ext>
            </a:extLst>
          </p:cNvPr>
          <p:cNvSpPr txBox="1"/>
          <p:nvPr/>
        </p:nvSpPr>
        <p:spPr>
          <a:xfrm>
            <a:off x="7679451" y="4263152"/>
            <a:ext cx="100289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0CC7B3-968B-4259-934F-3858F1E56054}"/>
              </a:ext>
            </a:extLst>
          </p:cNvPr>
          <p:cNvSpPr txBox="1"/>
          <p:nvPr/>
        </p:nvSpPr>
        <p:spPr>
          <a:xfrm>
            <a:off x="9697205" y="4261422"/>
            <a:ext cx="100289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C81E3-6E36-4264-A4A7-83C9AE9E561C}"/>
              </a:ext>
            </a:extLst>
          </p:cNvPr>
          <p:cNvSpPr txBox="1"/>
          <p:nvPr/>
        </p:nvSpPr>
        <p:spPr>
          <a:xfrm>
            <a:off x="5629968" y="4237281"/>
            <a:ext cx="103462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AF1E1-0348-41B2-9805-D00E03C4CA88}"/>
              </a:ext>
            </a:extLst>
          </p:cNvPr>
          <p:cNvSpPr txBox="1"/>
          <p:nvPr/>
        </p:nvSpPr>
        <p:spPr>
          <a:xfrm>
            <a:off x="1626750" y="3483057"/>
            <a:ext cx="8385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7E945-46EB-46DF-969B-07BB317BF813}"/>
              </a:ext>
            </a:extLst>
          </p:cNvPr>
          <p:cNvSpPr txBox="1"/>
          <p:nvPr/>
        </p:nvSpPr>
        <p:spPr>
          <a:xfrm>
            <a:off x="3586308" y="3477976"/>
            <a:ext cx="8385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C89AE-3F9F-4F3A-99C8-B662EC060F78}"/>
              </a:ext>
            </a:extLst>
          </p:cNvPr>
          <p:cNvSpPr txBox="1"/>
          <p:nvPr/>
        </p:nvSpPr>
        <p:spPr>
          <a:xfrm>
            <a:off x="5685556" y="3483058"/>
            <a:ext cx="8385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7FCCB8-5E3A-49DE-8CBF-24480AA08A68}"/>
              </a:ext>
            </a:extLst>
          </p:cNvPr>
          <p:cNvSpPr txBox="1"/>
          <p:nvPr/>
        </p:nvSpPr>
        <p:spPr>
          <a:xfrm>
            <a:off x="7784803" y="3466866"/>
            <a:ext cx="67180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EC5AB-7A52-46ED-97D8-8D98991E881E}"/>
              </a:ext>
            </a:extLst>
          </p:cNvPr>
          <p:cNvSpPr txBox="1"/>
          <p:nvPr/>
        </p:nvSpPr>
        <p:spPr>
          <a:xfrm>
            <a:off x="9662125" y="3446923"/>
            <a:ext cx="8385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60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4DA93-2CAE-4E3E-B047-0EB34AB8B19A}"/>
              </a:ext>
            </a:extLst>
          </p:cNvPr>
          <p:cNvSpPr txBox="1"/>
          <p:nvPr/>
        </p:nvSpPr>
        <p:spPr>
          <a:xfrm>
            <a:off x="5321531" y="107399"/>
            <a:ext cx="220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8FB97-07B0-4F03-8E92-9D13BF18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228"/>
            <a:ext cx="12192000" cy="59738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E1D548F-028B-45B3-B0A0-EB27F480AB3C}"/>
              </a:ext>
            </a:extLst>
          </p:cNvPr>
          <p:cNvSpPr/>
          <p:nvPr/>
        </p:nvSpPr>
        <p:spPr>
          <a:xfrm>
            <a:off x="10732502" y="454687"/>
            <a:ext cx="1002891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EB8E9-8459-4156-B505-CDC8149167BF}"/>
              </a:ext>
            </a:extLst>
          </p:cNvPr>
          <p:cNvSpPr txBox="1"/>
          <p:nvPr/>
        </p:nvSpPr>
        <p:spPr>
          <a:xfrm>
            <a:off x="291294" y="6141123"/>
            <a:ext cx="100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F4CFC9-14E6-40DE-96B6-65B608C8EFFC}"/>
              </a:ext>
            </a:extLst>
          </p:cNvPr>
          <p:cNvSpPr/>
          <p:nvPr/>
        </p:nvSpPr>
        <p:spPr>
          <a:xfrm>
            <a:off x="218758" y="6100734"/>
            <a:ext cx="877002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ABA1B-8A9E-4142-AF9D-3B7B629AF668}"/>
              </a:ext>
            </a:extLst>
          </p:cNvPr>
          <p:cNvSpPr txBox="1"/>
          <p:nvPr/>
        </p:nvSpPr>
        <p:spPr>
          <a:xfrm>
            <a:off x="10745311" y="548287"/>
            <a:ext cx="100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6F333-D8CD-4748-A33A-4915C79D024F}"/>
              </a:ext>
            </a:extLst>
          </p:cNvPr>
          <p:cNvSpPr txBox="1"/>
          <p:nvPr/>
        </p:nvSpPr>
        <p:spPr>
          <a:xfrm>
            <a:off x="531873" y="1377982"/>
            <a:ext cx="446108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2586632C-7579-4BC8-A63E-32FFC2B9E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68470"/>
              </p:ext>
            </p:extLst>
          </p:nvPr>
        </p:nvGraphicFramePr>
        <p:xfrm>
          <a:off x="7283002" y="3756332"/>
          <a:ext cx="375863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316">
                  <a:extLst>
                    <a:ext uri="{9D8B030D-6E8A-4147-A177-3AD203B41FA5}">
                      <a16:colId xmlns:a16="http://schemas.microsoft.com/office/drawing/2014/main" val="3249010637"/>
                    </a:ext>
                  </a:extLst>
                </a:gridCol>
                <a:gridCol w="1879316">
                  <a:extLst>
                    <a:ext uri="{9D8B030D-6E8A-4147-A177-3AD203B41FA5}">
                      <a16:colId xmlns:a16="http://schemas.microsoft.com/office/drawing/2014/main" val="3828627162"/>
                    </a:ext>
                  </a:extLst>
                </a:gridCol>
              </a:tblGrid>
              <a:tr h="56830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বিড়াল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318700"/>
                  </a:ext>
                </a:extLst>
              </a:tr>
              <a:tr h="577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45057"/>
                  </a:ext>
                </a:extLst>
              </a:tr>
              <a:tr h="577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ইঁদুর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466841"/>
                  </a:ext>
                </a:extLst>
              </a:tr>
            </a:tbl>
          </a:graphicData>
        </a:graphic>
      </p:graphicFrame>
      <p:sp>
        <p:nvSpPr>
          <p:cNvPr id="23" name="Arrow: Down 22">
            <a:extLst>
              <a:ext uri="{FF2B5EF4-FFF2-40B4-BE49-F238E27FC236}">
                <a16:creationId xmlns:a16="http://schemas.microsoft.com/office/drawing/2014/main" id="{F9056D29-8D24-4AF9-8EFF-E9ABDAFFE19B}"/>
              </a:ext>
            </a:extLst>
          </p:cNvPr>
          <p:cNvSpPr/>
          <p:nvPr/>
        </p:nvSpPr>
        <p:spPr>
          <a:xfrm rot="14188823">
            <a:off x="5238251" y="3582356"/>
            <a:ext cx="379878" cy="41316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470B9-D57F-43BD-814F-216E9892FE21}"/>
              </a:ext>
            </a:extLst>
          </p:cNvPr>
          <p:cNvSpPr txBox="1"/>
          <p:nvPr/>
        </p:nvSpPr>
        <p:spPr>
          <a:xfrm>
            <a:off x="9484314" y="3718565"/>
            <a:ext cx="100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B06FB-9447-4625-8383-9CF1E1D76179}"/>
              </a:ext>
            </a:extLst>
          </p:cNvPr>
          <p:cNvSpPr txBox="1"/>
          <p:nvPr/>
        </p:nvSpPr>
        <p:spPr>
          <a:xfrm>
            <a:off x="9383759" y="4374403"/>
            <a:ext cx="138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59680-1EE7-45DC-8F7F-7600D45F8127}"/>
              </a:ext>
            </a:extLst>
          </p:cNvPr>
          <p:cNvSpPr txBox="1"/>
          <p:nvPr/>
        </p:nvSpPr>
        <p:spPr>
          <a:xfrm>
            <a:off x="9356117" y="4970235"/>
            <a:ext cx="138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E8E4C9-4D13-47E5-B15C-E1399DDBA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2390" y="4665433"/>
            <a:ext cx="837290" cy="62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BFAD1-6443-4724-8CDC-C12AE6D2B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38687" y="4697568"/>
            <a:ext cx="1195093" cy="896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E8871-C9AB-415F-81E9-C9C8D7FC9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7" y="3711703"/>
            <a:ext cx="2071365" cy="143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27791-6956-45EF-BB3D-87356E1525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7870"/>
            <a:ext cx="1700949" cy="16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EE92E-FF0C-4BB5-90B2-25EBF4EF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7" y="0"/>
            <a:ext cx="5115092" cy="602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963AF7-476F-4E61-B810-A0A647568BD0}"/>
              </a:ext>
            </a:extLst>
          </p:cNvPr>
          <p:cNvSpPr/>
          <p:nvPr/>
        </p:nvSpPr>
        <p:spPr>
          <a:xfrm>
            <a:off x="1156827" y="351995"/>
            <a:ext cx="493917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EE5D22-0E76-4D1B-8609-A46449D271BD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670D19-D9FF-491C-B9F1-9BD813717D5D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9EC66E-8407-4A88-9DE8-6C7C35E13B7D}"/>
              </a:ext>
            </a:extLst>
          </p:cNvPr>
          <p:cNvCxnSpPr>
            <a:cxnSpLocks/>
          </p:cNvCxnSpPr>
          <p:nvPr/>
        </p:nvCxnSpPr>
        <p:spPr>
          <a:xfrm flipH="1">
            <a:off x="593182" y="1194579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7C3EA3-2659-4442-92A3-DE9076B314D5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704E2C-5CAF-476F-94D9-CBCE72888443}"/>
              </a:ext>
            </a:extLst>
          </p:cNvPr>
          <p:cNvSpPr/>
          <p:nvPr/>
        </p:nvSpPr>
        <p:spPr>
          <a:xfrm rot="19874553">
            <a:off x="10705886" y="92663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8A79A-1B85-4263-B0A4-53E288FC2F9F}"/>
              </a:ext>
            </a:extLst>
          </p:cNvPr>
          <p:cNvSpPr/>
          <p:nvPr/>
        </p:nvSpPr>
        <p:spPr>
          <a:xfrm>
            <a:off x="10951110" y="335956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2AC80C-B806-4203-886E-0AB173485584}"/>
              </a:ext>
            </a:extLst>
          </p:cNvPr>
          <p:cNvSpPr/>
          <p:nvPr/>
        </p:nvSpPr>
        <p:spPr>
          <a:xfrm rot="8789219">
            <a:off x="5002519" y="5832966"/>
            <a:ext cx="2202893" cy="454689"/>
          </a:xfrm>
          <a:prstGeom prst="roundRect">
            <a:avLst>
              <a:gd name="adj" fmla="val 4805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C400D8-6717-47F3-AB72-3A20A0E2BF29}"/>
              </a:ext>
            </a:extLst>
          </p:cNvPr>
          <p:cNvSpPr/>
          <p:nvPr/>
        </p:nvSpPr>
        <p:spPr>
          <a:xfrm>
            <a:off x="6096000" y="5452733"/>
            <a:ext cx="590341" cy="635618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0FA79-4435-4082-AC0D-720A93FA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7" y="1919377"/>
            <a:ext cx="3691167" cy="3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11A6E4-678E-42A4-82B6-9F6584AF0A79}"/>
              </a:ext>
            </a:extLst>
          </p:cNvPr>
          <p:cNvSpPr txBox="1"/>
          <p:nvPr/>
        </p:nvSpPr>
        <p:spPr>
          <a:xfrm>
            <a:off x="9995938" y="142982"/>
            <a:ext cx="213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685DC-6905-4B85-BA3B-AF473315CD7F}"/>
              </a:ext>
            </a:extLst>
          </p:cNvPr>
          <p:cNvSpPr txBox="1"/>
          <p:nvPr/>
        </p:nvSpPr>
        <p:spPr>
          <a:xfrm>
            <a:off x="1116927" y="297309"/>
            <a:ext cx="906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BD7A24-77E1-4E39-83DF-D0A9DE07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0461" y="2151282"/>
            <a:ext cx="2896522" cy="1158608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25915D04-5807-40BF-8E48-6E4A2EB37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33" y="1349311"/>
            <a:ext cx="2241754" cy="207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084F0CE-6754-498C-B94B-E3CE86BCEA32}"/>
              </a:ext>
            </a:extLst>
          </p:cNvPr>
          <p:cNvSpPr/>
          <p:nvPr/>
        </p:nvSpPr>
        <p:spPr>
          <a:xfrm>
            <a:off x="239857" y="972178"/>
            <a:ext cx="997290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F66C41-58DA-4226-AD44-027D261B58C8}"/>
              </a:ext>
            </a:extLst>
          </p:cNvPr>
          <p:cNvSpPr/>
          <p:nvPr/>
        </p:nvSpPr>
        <p:spPr>
          <a:xfrm>
            <a:off x="10729507" y="972632"/>
            <a:ext cx="1002891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B86DF-C56F-4493-BCB6-FB4834BE6ECC}"/>
              </a:ext>
            </a:extLst>
          </p:cNvPr>
          <p:cNvSpPr txBox="1"/>
          <p:nvPr/>
        </p:nvSpPr>
        <p:spPr>
          <a:xfrm>
            <a:off x="399026" y="1073721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7583A3-497C-4C39-BCE9-DE16193E3A43}"/>
              </a:ext>
            </a:extLst>
          </p:cNvPr>
          <p:cNvSpPr txBox="1"/>
          <p:nvPr/>
        </p:nvSpPr>
        <p:spPr>
          <a:xfrm>
            <a:off x="10866710" y="1065935"/>
            <a:ext cx="77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DA7079F-6ED6-4F23-B6DB-EA98C397D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7" y="1404426"/>
            <a:ext cx="1660752" cy="19829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9B4EF1-7A98-4116-BAC4-C71E2105F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26" y="1449566"/>
            <a:ext cx="2751411" cy="22024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F17E59-1084-4ED0-9E1F-64F5C4402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77" y="1056747"/>
            <a:ext cx="2241754" cy="27945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8046DC-DDAE-437F-85BB-2BD2ED3C4417}"/>
              </a:ext>
            </a:extLst>
          </p:cNvPr>
          <p:cNvSpPr txBox="1"/>
          <p:nvPr/>
        </p:nvSpPr>
        <p:spPr>
          <a:xfrm>
            <a:off x="2288719" y="3470587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959D72-3FBD-44FE-A633-EFFB8773F42A}"/>
              </a:ext>
            </a:extLst>
          </p:cNvPr>
          <p:cNvSpPr/>
          <p:nvPr/>
        </p:nvSpPr>
        <p:spPr>
          <a:xfrm>
            <a:off x="2193938" y="3736755"/>
            <a:ext cx="159169" cy="175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9342BB-87F7-4368-9DFD-27E2B2A2D4AA}"/>
              </a:ext>
            </a:extLst>
          </p:cNvPr>
          <p:cNvCxnSpPr/>
          <p:nvPr/>
        </p:nvCxnSpPr>
        <p:spPr>
          <a:xfrm>
            <a:off x="6979733" y="3918180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052D9CD-64D0-4B80-A8DB-38DA3701A835}"/>
              </a:ext>
            </a:extLst>
          </p:cNvPr>
          <p:cNvSpPr txBox="1"/>
          <p:nvPr/>
        </p:nvSpPr>
        <p:spPr>
          <a:xfrm>
            <a:off x="2391926" y="4071302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83570A-F5B3-49B1-8CFF-640F35A09091}"/>
              </a:ext>
            </a:extLst>
          </p:cNvPr>
          <p:cNvSpPr/>
          <p:nvPr/>
        </p:nvSpPr>
        <p:spPr>
          <a:xfrm>
            <a:off x="2193938" y="4297138"/>
            <a:ext cx="159169" cy="175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C5AC20-3FB1-4DE8-9548-BDE0F62691B0}"/>
              </a:ext>
            </a:extLst>
          </p:cNvPr>
          <p:cNvCxnSpPr/>
          <p:nvPr/>
        </p:nvCxnSpPr>
        <p:spPr>
          <a:xfrm>
            <a:off x="6979732" y="4392636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F2C11E3-8901-4B34-A23C-E5905E1DCB08}"/>
              </a:ext>
            </a:extLst>
          </p:cNvPr>
          <p:cNvSpPr txBox="1"/>
          <p:nvPr/>
        </p:nvSpPr>
        <p:spPr>
          <a:xfrm>
            <a:off x="2361534" y="4683825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D76511F-9E37-433E-B703-BAAAAA474F8F}"/>
              </a:ext>
            </a:extLst>
          </p:cNvPr>
          <p:cNvSpPr/>
          <p:nvPr/>
        </p:nvSpPr>
        <p:spPr>
          <a:xfrm>
            <a:off x="2217561" y="4903205"/>
            <a:ext cx="159169" cy="175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984BF3-DFA0-43D2-9F44-55318F1F0084}"/>
              </a:ext>
            </a:extLst>
          </p:cNvPr>
          <p:cNvSpPr txBox="1"/>
          <p:nvPr/>
        </p:nvSpPr>
        <p:spPr>
          <a:xfrm>
            <a:off x="2376730" y="5242779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AB17CA-9BE4-4CB0-826C-1A65B74AED54}"/>
              </a:ext>
            </a:extLst>
          </p:cNvPr>
          <p:cNvSpPr/>
          <p:nvPr/>
        </p:nvSpPr>
        <p:spPr>
          <a:xfrm>
            <a:off x="2232757" y="5462159"/>
            <a:ext cx="159169" cy="175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712AF0-AAA1-4B96-92DA-4C79307BC4D1}"/>
              </a:ext>
            </a:extLst>
          </p:cNvPr>
          <p:cNvCxnSpPr/>
          <p:nvPr/>
        </p:nvCxnSpPr>
        <p:spPr>
          <a:xfrm>
            <a:off x="6979732" y="4971617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538503-ADA0-4A39-8289-88AE8D2DC821}"/>
              </a:ext>
            </a:extLst>
          </p:cNvPr>
          <p:cNvCxnSpPr/>
          <p:nvPr/>
        </p:nvCxnSpPr>
        <p:spPr>
          <a:xfrm>
            <a:off x="6979732" y="5535166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ED43F30-519C-4DD7-B1EF-F2D3E799D554}"/>
              </a:ext>
            </a:extLst>
          </p:cNvPr>
          <p:cNvSpPr txBox="1"/>
          <p:nvPr/>
        </p:nvSpPr>
        <p:spPr>
          <a:xfrm>
            <a:off x="2391926" y="5717132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6CA96E5-A7BC-4028-BADF-5A9B4DA40F4F}"/>
              </a:ext>
            </a:extLst>
          </p:cNvPr>
          <p:cNvSpPr/>
          <p:nvPr/>
        </p:nvSpPr>
        <p:spPr>
          <a:xfrm>
            <a:off x="2247953" y="5936512"/>
            <a:ext cx="159169" cy="175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8F16CD-E164-4A54-BFE1-D0ED6C1F7FCF}"/>
              </a:ext>
            </a:extLst>
          </p:cNvPr>
          <p:cNvCxnSpPr/>
          <p:nvPr/>
        </p:nvCxnSpPr>
        <p:spPr>
          <a:xfrm>
            <a:off x="6994928" y="6009519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B60A3C6-3B2B-44EC-85E9-3E55D6C97B79}"/>
              </a:ext>
            </a:extLst>
          </p:cNvPr>
          <p:cNvSpPr txBox="1"/>
          <p:nvPr/>
        </p:nvSpPr>
        <p:spPr>
          <a:xfrm>
            <a:off x="6322404" y="1916103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5C49F8-5615-4E96-9793-A7947EE6AFC5}"/>
              </a:ext>
            </a:extLst>
          </p:cNvPr>
          <p:cNvSpPr txBox="1"/>
          <p:nvPr/>
        </p:nvSpPr>
        <p:spPr>
          <a:xfrm>
            <a:off x="1555545" y="1685529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4F340-1EAF-4751-86BC-3EC10F1FDC4E}"/>
              </a:ext>
            </a:extLst>
          </p:cNvPr>
          <p:cNvSpPr txBox="1"/>
          <p:nvPr/>
        </p:nvSpPr>
        <p:spPr>
          <a:xfrm>
            <a:off x="8306493" y="1592938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65B784-3160-4D3C-B83F-14EBB3EA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1" y="503512"/>
            <a:ext cx="2346821" cy="2925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7599E7-9186-4EAE-A4CE-5846ECBA4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81" y="933552"/>
            <a:ext cx="2346821" cy="22233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E6754A-36B7-4526-9373-EB2510FD5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7344" y="683776"/>
            <a:ext cx="2464656" cy="2464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C1E1FB-7B9A-46A0-8318-0E2A6F5C4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8928" y="804136"/>
            <a:ext cx="2543631" cy="261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C6374A-31A8-48CE-A931-F17C1E868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58" y="1456440"/>
            <a:ext cx="2464656" cy="16446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321E62-660E-4C54-875A-81DFFC719C06}"/>
              </a:ext>
            </a:extLst>
          </p:cNvPr>
          <p:cNvSpPr txBox="1"/>
          <p:nvPr/>
        </p:nvSpPr>
        <p:spPr>
          <a:xfrm>
            <a:off x="3335737" y="3841986"/>
            <a:ext cx="656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ECBA37-EEA7-42F9-84CE-4605FFCE08D2}"/>
              </a:ext>
            </a:extLst>
          </p:cNvPr>
          <p:cNvSpPr/>
          <p:nvPr/>
        </p:nvSpPr>
        <p:spPr>
          <a:xfrm>
            <a:off x="682073" y="241059"/>
            <a:ext cx="997290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749274-38E3-460D-A6DA-F157A0A85CCB}"/>
              </a:ext>
            </a:extLst>
          </p:cNvPr>
          <p:cNvSpPr txBox="1"/>
          <p:nvPr/>
        </p:nvSpPr>
        <p:spPr>
          <a:xfrm>
            <a:off x="742455" y="330787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C65B951-A2DE-4E6B-B93F-B383059FB719}"/>
              </a:ext>
            </a:extLst>
          </p:cNvPr>
          <p:cNvSpPr/>
          <p:nvPr/>
        </p:nvSpPr>
        <p:spPr>
          <a:xfrm>
            <a:off x="11014228" y="193918"/>
            <a:ext cx="1002891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2F0105-C3A5-4259-A5E6-D5634F3DE255}"/>
              </a:ext>
            </a:extLst>
          </p:cNvPr>
          <p:cNvSpPr txBox="1"/>
          <p:nvPr/>
        </p:nvSpPr>
        <p:spPr>
          <a:xfrm>
            <a:off x="11151431" y="287221"/>
            <a:ext cx="77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FCD400-2685-4D45-A5DF-AA9217290731}"/>
              </a:ext>
            </a:extLst>
          </p:cNvPr>
          <p:cNvSpPr txBox="1"/>
          <p:nvPr/>
        </p:nvSpPr>
        <p:spPr>
          <a:xfrm>
            <a:off x="3456505" y="3864744"/>
            <a:ext cx="734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F919FD-EB54-4030-A077-CB9D7974D894}"/>
              </a:ext>
            </a:extLst>
          </p:cNvPr>
          <p:cNvSpPr txBox="1"/>
          <p:nvPr/>
        </p:nvSpPr>
        <p:spPr>
          <a:xfrm>
            <a:off x="3597873" y="3920538"/>
            <a:ext cx="706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10097A-94AD-4740-9EED-EE9AD6AA98CD}"/>
              </a:ext>
            </a:extLst>
          </p:cNvPr>
          <p:cNvSpPr txBox="1"/>
          <p:nvPr/>
        </p:nvSpPr>
        <p:spPr>
          <a:xfrm>
            <a:off x="5563013" y="77498"/>
            <a:ext cx="1715419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4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117 0.287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0326 0.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49388 -0.426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2" grpId="0"/>
      <p:bldP spid="42" grpId="1"/>
      <p:bldP spid="38" grpId="0"/>
      <p:bldP spid="38" grpId="1"/>
      <p:bldP spid="38" grpId="2"/>
      <p:bldP spid="33" grpId="0"/>
      <p:bldP spid="33" grpId="1"/>
      <p:bldP spid="40" grpId="0"/>
      <p:bldP spid="40" grpId="1"/>
      <p:bldP spid="43" grpId="0"/>
      <p:bldP spid="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7F85CE-6572-49BE-92D4-0D0F4195B165}"/>
              </a:ext>
            </a:extLst>
          </p:cNvPr>
          <p:cNvSpPr/>
          <p:nvPr/>
        </p:nvSpPr>
        <p:spPr>
          <a:xfrm>
            <a:off x="7085432" y="4781839"/>
            <a:ext cx="1420837" cy="773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AD185-A79C-4D8B-96F4-FF06027FCD00}"/>
              </a:ext>
            </a:extLst>
          </p:cNvPr>
          <p:cNvSpPr/>
          <p:nvPr/>
        </p:nvSpPr>
        <p:spPr>
          <a:xfrm>
            <a:off x="7847425" y="4008118"/>
            <a:ext cx="1420837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97607-F647-4846-86D6-136381E9B66A}"/>
              </a:ext>
            </a:extLst>
          </p:cNvPr>
          <p:cNvSpPr/>
          <p:nvPr/>
        </p:nvSpPr>
        <p:spPr>
          <a:xfrm>
            <a:off x="8557844" y="3236744"/>
            <a:ext cx="1420837" cy="773723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F020F-318A-4C1D-ABBE-57DF2C63A16C}"/>
              </a:ext>
            </a:extLst>
          </p:cNvPr>
          <p:cNvSpPr/>
          <p:nvPr/>
        </p:nvSpPr>
        <p:spPr>
          <a:xfrm>
            <a:off x="10012395" y="1677828"/>
            <a:ext cx="1420837" cy="7737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957FC-7078-4336-9BBA-284CC6945700}"/>
              </a:ext>
            </a:extLst>
          </p:cNvPr>
          <p:cNvSpPr/>
          <p:nvPr/>
        </p:nvSpPr>
        <p:spPr>
          <a:xfrm>
            <a:off x="8900470" y="2465063"/>
            <a:ext cx="1420837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2834A8-4DC6-4881-9577-360D25FEA97B}"/>
              </a:ext>
            </a:extLst>
          </p:cNvPr>
          <p:cNvSpPr/>
          <p:nvPr/>
        </p:nvSpPr>
        <p:spPr>
          <a:xfrm>
            <a:off x="3006965" y="3995385"/>
            <a:ext cx="1420837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B252E-AD97-4EEB-9A53-C5CD49E8F1EE}"/>
              </a:ext>
            </a:extLst>
          </p:cNvPr>
          <p:cNvSpPr/>
          <p:nvPr/>
        </p:nvSpPr>
        <p:spPr>
          <a:xfrm>
            <a:off x="2234412" y="3205416"/>
            <a:ext cx="1420837" cy="773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889C8-FB96-43E7-945E-2B63D942DEC3}"/>
              </a:ext>
            </a:extLst>
          </p:cNvPr>
          <p:cNvSpPr/>
          <p:nvPr/>
        </p:nvSpPr>
        <p:spPr>
          <a:xfrm>
            <a:off x="1566470" y="2465064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BAD7-6A09-42FD-92EC-52CC0037E952}"/>
              </a:ext>
            </a:extLst>
          </p:cNvPr>
          <p:cNvSpPr/>
          <p:nvPr/>
        </p:nvSpPr>
        <p:spPr>
          <a:xfrm>
            <a:off x="687847" y="1686948"/>
            <a:ext cx="1420837" cy="7737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22061-5FC9-4059-8B85-5E3C520BDEA6}"/>
              </a:ext>
            </a:extLst>
          </p:cNvPr>
          <p:cNvSpPr/>
          <p:nvPr/>
        </p:nvSpPr>
        <p:spPr>
          <a:xfrm>
            <a:off x="3783022" y="4781839"/>
            <a:ext cx="1420837" cy="773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0EB38-BEE1-4D68-9981-6D8E197D0A23}"/>
              </a:ext>
            </a:extLst>
          </p:cNvPr>
          <p:cNvSpPr txBox="1"/>
          <p:nvPr/>
        </p:nvSpPr>
        <p:spPr>
          <a:xfrm>
            <a:off x="3253139" y="4083652"/>
            <a:ext cx="10597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28065-0245-4AC4-ABDA-79CA99E6C850}"/>
              </a:ext>
            </a:extLst>
          </p:cNvPr>
          <p:cNvSpPr txBox="1"/>
          <p:nvPr/>
        </p:nvSpPr>
        <p:spPr>
          <a:xfrm>
            <a:off x="2467698" y="3309929"/>
            <a:ext cx="118755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E4F0B-D993-4C98-8C54-A32C090600EE}"/>
              </a:ext>
            </a:extLst>
          </p:cNvPr>
          <p:cNvSpPr txBox="1"/>
          <p:nvPr/>
        </p:nvSpPr>
        <p:spPr>
          <a:xfrm>
            <a:off x="7312862" y="4845536"/>
            <a:ext cx="10667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8D6EF-198D-442F-BDEC-C4BE0024678B}"/>
              </a:ext>
            </a:extLst>
          </p:cNvPr>
          <p:cNvSpPr txBox="1"/>
          <p:nvPr/>
        </p:nvSpPr>
        <p:spPr>
          <a:xfrm>
            <a:off x="7955859" y="4071813"/>
            <a:ext cx="117113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9952A-B456-4E25-A311-648580C82DAF}"/>
              </a:ext>
            </a:extLst>
          </p:cNvPr>
          <p:cNvSpPr txBox="1"/>
          <p:nvPr/>
        </p:nvSpPr>
        <p:spPr>
          <a:xfrm>
            <a:off x="10188832" y="1750643"/>
            <a:ext cx="9753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36E72F-57A3-4250-9F08-52D8D61412DE}"/>
              </a:ext>
            </a:extLst>
          </p:cNvPr>
          <p:cNvSpPr txBox="1"/>
          <p:nvPr/>
        </p:nvSpPr>
        <p:spPr>
          <a:xfrm>
            <a:off x="905858" y="1750643"/>
            <a:ext cx="104923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20C26C-E3C4-4EAB-AD77-7B786D19B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04175" y="4236294"/>
            <a:ext cx="710419" cy="532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D939B3-99C9-4BD6-9184-505D42D0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26334" y="3453519"/>
            <a:ext cx="710419" cy="5328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9BBA9-9EA4-4F74-BFBD-0DC6467B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61522" y="1090437"/>
            <a:ext cx="710419" cy="5328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263C5A-387C-49E0-9194-D54D20E5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265" y="1145014"/>
            <a:ext cx="710419" cy="5328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FAE8A8-83C1-41C2-AAA0-DAFDA4360D3D}"/>
              </a:ext>
            </a:extLst>
          </p:cNvPr>
          <p:cNvSpPr txBox="1"/>
          <p:nvPr/>
        </p:nvSpPr>
        <p:spPr>
          <a:xfrm>
            <a:off x="3528688" y="913576"/>
            <a:ext cx="4690404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বলটির অবস্থান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B42A-8E98-4C04-9641-537BB2131087}"/>
              </a:ext>
            </a:extLst>
          </p:cNvPr>
          <p:cNvSpPr txBox="1"/>
          <p:nvPr/>
        </p:nvSpPr>
        <p:spPr>
          <a:xfrm>
            <a:off x="5142037" y="25686"/>
            <a:ext cx="1715419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3BB0AD7-B3D6-4880-9BA7-D82936AC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72603" y="2610308"/>
            <a:ext cx="710419" cy="5328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C9FB56-8FAD-41FA-9CB9-9593D7FE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00695" y="3446325"/>
            <a:ext cx="710419" cy="5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AA20EC-083D-4072-83A1-B04803B77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3072"/>
              </p:ext>
            </p:extLst>
          </p:nvPr>
        </p:nvGraphicFramePr>
        <p:xfrm>
          <a:off x="-8735" y="981771"/>
          <a:ext cx="12192000" cy="587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6725137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486284572"/>
                    </a:ext>
                  </a:extLst>
                </a:gridCol>
              </a:tblGrid>
              <a:tr h="1175246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24780"/>
                  </a:ext>
                </a:extLst>
              </a:tr>
              <a:tr h="1175246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790036"/>
                  </a:ext>
                </a:extLst>
              </a:tr>
              <a:tr h="1175246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684717"/>
                  </a:ext>
                </a:extLst>
              </a:tr>
              <a:tr h="1175246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0373"/>
                  </a:ext>
                </a:extLst>
              </a:tr>
              <a:tr h="1175246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729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FA2659-367B-4EFE-8697-39D2619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442723" y="3468048"/>
            <a:ext cx="1267609" cy="999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6F6998-90AD-4C12-8AE5-DE352BC7B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1667249" y="3520970"/>
            <a:ext cx="1267609" cy="999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7AC98-171E-4422-B49D-C5C4E69A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2901969" y="3495138"/>
            <a:ext cx="1267609" cy="999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E8A9D-35AB-4CA7-A355-EDB3E428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4202772" y="3455036"/>
            <a:ext cx="1267609" cy="999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E2E55-0820-4270-AF05-77CC47AF2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" y="2284867"/>
            <a:ext cx="1211896" cy="102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8E1F3-0F87-4FDA-88A9-524F41722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44" y="2250816"/>
            <a:ext cx="1231020" cy="104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7917C-7C0E-4F26-936D-5635CD47B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24" y="2313451"/>
            <a:ext cx="1155329" cy="976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0075A-39D7-4057-9E9C-7069E6FFF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" y="4503863"/>
            <a:ext cx="929097" cy="1562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A3332-1B5D-450B-ADF0-C547E96FE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42" y="4489812"/>
            <a:ext cx="929097" cy="1562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5E1657-F8D7-4B08-A03B-96FEA9E24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9" y="4507370"/>
            <a:ext cx="929097" cy="1562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7F52BF-53F9-40D7-A5A5-D32DF7F1B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60" y="4458510"/>
            <a:ext cx="929097" cy="1562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82EC2-874A-4D31-828E-90D0E50F4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51" y="4494308"/>
            <a:ext cx="929097" cy="156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A14B75-6992-487E-B9B5-68B554C07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6" y="5782354"/>
            <a:ext cx="1277414" cy="1277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7FB113-E838-4D64-B4F7-1116E3D15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61" y="5743055"/>
            <a:ext cx="1334983" cy="1334983"/>
          </a:xfrm>
          <a:prstGeom prst="rect">
            <a:avLst/>
          </a:prstGeom>
        </p:spPr>
      </p:pic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F370D8E1-0B6A-486E-8E7F-6BC40CDC1AD4}"/>
              </a:ext>
            </a:extLst>
          </p:cNvPr>
          <p:cNvSpPr/>
          <p:nvPr/>
        </p:nvSpPr>
        <p:spPr>
          <a:xfrm>
            <a:off x="3296104" y="2234239"/>
            <a:ext cx="1374261" cy="1211121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81123422-B89C-4BD1-A7B5-ACE54B92AAF4}"/>
              </a:ext>
            </a:extLst>
          </p:cNvPr>
          <p:cNvSpPr/>
          <p:nvPr/>
        </p:nvSpPr>
        <p:spPr>
          <a:xfrm>
            <a:off x="374516" y="3297690"/>
            <a:ext cx="1374261" cy="1314074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C7CD1E86-0AF1-4000-AB5F-0F5F8098A6B4}"/>
              </a:ext>
            </a:extLst>
          </p:cNvPr>
          <p:cNvSpPr/>
          <p:nvPr/>
        </p:nvSpPr>
        <p:spPr>
          <a:xfrm>
            <a:off x="4232842" y="4451259"/>
            <a:ext cx="1207468" cy="1178557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C634CC-9C17-4395-B59A-AD7F731D8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31" y="5711449"/>
            <a:ext cx="1419225" cy="1419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76C0EC-C398-428A-A75C-714223FB6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18" y="5739835"/>
            <a:ext cx="1334983" cy="1334983"/>
          </a:xfrm>
          <a:prstGeom prst="rect">
            <a:avLst/>
          </a:prstGeom>
        </p:spPr>
      </p:pic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236F449A-7FF9-46DD-97D4-7C97FFFB0D82}"/>
              </a:ext>
            </a:extLst>
          </p:cNvPr>
          <p:cNvSpPr/>
          <p:nvPr/>
        </p:nvSpPr>
        <p:spPr>
          <a:xfrm>
            <a:off x="1771559" y="5705369"/>
            <a:ext cx="1319546" cy="1262651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C3A61-A635-4480-8A8F-1AE40DE1C382}"/>
              </a:ext>
            </a:extLst>
          </p:cNvPr>
          <p:cNvSpPr txBox="1"/>
          <p:nvPr/>
        </p:nvSpPr>
        <p:spPr>
          <a:xfrm>
            <a:off x="1802361" y="53240"/>
            <a:ext cx="9101794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54D519-BBEC-4EA0-885E-0A7E1BE6E69C}"/>
              </a:ext>
            </a:extLst>
          </p:cNvPr>
          <p:cNvSpPr txBox="1"/>
          <p:nvPr/>
        </p:nvSpPr>
        <p:spPr>
          <a:xfrm>
            <a:off x="8067558" y="2436658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09A1B-1AF0-4F27-AA8C-EDDEA4519C8A}"/>
              </a:ext>
            </a:extLst>
          </p:cNvPr>
          <p:cNvSpPr txBox="1"/>
          <p:nvPr/>
        </p:nvSpPr>
        <p:spPr>
          <a:xfrm>
            <a:off x="8102495" y="3436394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88DB0A-4416-480C-B24F-3AA250241E3A}"/>
              </a:ext>
            </a:extLst>
          </p:cNvPr>
          <p:cNvSpPr txBox="1"/>
          <p:nvPr/>
        </p:nvSpPr>
        <p:spPr>
          <a:xfrm>
            <a:off x="8067558" y="4670044"/>
            <a:ext cx="15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98099A-1DF6-4F27-847A-5A42854A12B3}"/>
              </a:ext>
            </a:extLst>
          </p:cNvPr>
          <p:cNvSpPr txBox="1"/>
          <p:nvPr/>
        </p:nvSpPr>
        <p:spPr>
          <a:xfrm>
            <a:off x="8067558" y="5891017"/>
            <a:ext cx="15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15DBCAB-72E2-471E-85E7-29220FF01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7" y="2264410"/>
            <a:ext cx="1155329" cy="976990"/>
          </a:xfrm>
          <a:prstGeom prst="rect">
            <a:avLst/>
          </a:prstGeom>
        </p:spPr>
      </p:pic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AE79FAE8-F6AE-49B9-A859-24B1503FA4F1}"/>
              </a:ext>
            </a:extLst>
          </p:cNvPr>
          <p:cNvSpPr/>
          <p:nvPr/>
        </p:nvSpPr>
        <p:spPr>
          <a:xfrm>
            <a:off x="3610889" y="964671"/>
            <a:ext cx="1374261" cy="1211121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EF627D-C7A6-4CFC-B0D4-F1CFD9C7F9AF}"/>
              </a:ext>
            </a:extLst>
          </p:cNvPr>
          <p:cNvSpPr txBox="1"/>
          <p:nvPr/>
        </p:nvSpPr>
        <p:spPr>
          <a:xfrm>
            <a:off x="8067558" y="1208598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B66BB90A-E20A-4E24-885B-9CB1D9A7DE28}"/>
              </a:ext>
            </a:extLst>
          </p:cNvPr>
          <p:cNvSpPr/>
          <p:nvPr/>
        </p:nvSpPr>
        <p:spPr>
          <a:xfrm rot="16200000">
            <a:off x="-76780" y="1258816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7E6795E1-313D-43A0-B495-F476DFD8DF0F}"/>
              </a:ext>
            </a:extLst>
          </p:cNvPr>
          <p:cNvSpPr/>
          <p:nvPr/>
        </p:nvSpPr>
        <p:spPr>
          <a:xfrm rot="16200000">
            <a:off x="-69752" y="2498357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F32CC95B-C122-4FEF-9875-31B4ED77AEF1}"/>
              </a:ext>
            </a:extLst>
          </p:cNvPr>
          <p:cNvSpPr/>
          <p:nvPr/>
        </p:nvSpPr>
        <p:spPr>
          <a:xfrm rot="16200000">
            <a:off x="-98769" y="3721882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0771873-5B08-4F78-8A79-4F1CE35A4B4A}"/>
              </a:ext>
            </a:extLst>
          </p:cNvPr>
          <p:cNvSpPr/>
          <p:nvPr/>
        </p:nvSpPr>
        <p:spPr>
          <a:xfrm rot="16200000">
            <a:off x="-61067" y="4767057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396907DD-D457-4301-9019-7C9A91C228B3}"/>
              </a:ext>
            </a:extLst>
          </p:cNvPr>
          <p:cNvSpPr/>
          <p:nvPr/>
        </p:nvSpPr>
        <p:spPr>
          <a:xfrm rot="16200000">
            <a:off x="-76781" y="6086051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E62F8D-C13C-4360-B761-FE54246620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9" y="904597"/>
            <a:ext cx="1348133" cy="1348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2CFD55-633B-4D77-8CE3-203AEE6152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94" y="934898"/>
            <a:ext cx="1348133" cy="13481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41A03D-2828-46C0-924F-668BB2D0B4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6" y="906262"/>
            <a:ext cx="1348133" cy="1348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1DFDC2-6042-4030-A67D-7331A88EA9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14" y="902683"/>
            <a:ext cx="1348133" cy="13481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C7B19BC-579B-4C29-942E-677119550A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45" y="934268"/>
            <a:ext cx="1348133" cy="13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96D123-5BC0-4DF5-8C24-5FC034449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6"/>
          <a:stretch/>
        </p:blipFill>
        <p:spPr>
          <a:xfrm>
            <a:off x="9562807" y="3236230"/>
            <a:ext cx="2433077" cy="2929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93C445-7D01-4DA9-84BD-517C51944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" y="467646"/>
            <a:ext cx="5164769" cy="5537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53A6D-952E-4614-9E55-14A01DF3FB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59" y="1769238"/>
            <a:ext cx="3026620" cy="3319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5F69F2-8DCD-4A5C-98CF-405D5C9E0D1E}"/>
              </a:ext>
            </a:extLst>
          </p:cNvPr>
          <p:cNvSpPr txBox="1"/>
          <p:nvPr/>
        </p:nvSpPr>
        <p:spPr>
          <a:xfrm>
            <a:off x="6096000" y="1805069"/>
            <a:ext cx="5164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8947F-6D33-4FEB-BC1F-9B996ADEF058}"/>
              </a:ext>
            </a:extLst>
          </p:cNvPr>
          <p:cNvSpPr txBox="1"/>
          <p:nvPr/>
        </p:nvSpPr>
        <p:spPr>
          <a:xfrm>
            <a:off x="5774741" y="850966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DF446-B3B1-4699-954D-062A2789CD77}"/>
              </a:ext>
            </a:extLst>
          </p:cNvPr>
          <p:cNvSpPr txBox="1"/>
          <p:nvPr/>
        </p:nvSpPr>
        <p:spPr>
          <a:xfrm>
            <a:off x="4936993" y="218953"/>
            <a:ext cx="231801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3D5CE-B1AF-4BB7-BE9F-31C33A6B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 b="31708"/>
          <a:stretch/>
        </p:blipFill>
        <p:spPr>
          <a:xfrm>
            <a:off x="1622573" y="0"/>
            <a:ext cx="2905284" cy="1583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C970B-DC62-4091-8509-DB1189B17275}"/>
              </a:ext>
            </a:extLst>
          </p:cNvPr>
          <p:cNvSpPr txBox="1"/>
          <p:nvPr/>
        </p:nvSpPr>
        <p:spPr>
          <a:xfrm>
            <a:off x="815077" y="2138771"/>
            <a:ext cx="49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238443-5127-4E47-8C6F-82D3A74BF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19908"/>
              </p:ext>
            </p:extLst>
          </p:nvPr>
        </p:nvGraphicFramePr>
        <p:xfrm>
          <a:off x="1010652" y="3429000"/>
          <a:ext cx="10170694" cy="131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749828077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8102963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11235744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34924542"/>
                    </a:ext>
                  </a:extLst>
                </a:gridCol>
                <a:gridCol w="1187115">
                  <a:extLst>
                    <a:ext uri="{9D8B030D-6E8A-4147-A177-3AD203B41FA5}">
                      <a16:colId xmlns:a16="http://schemas.microsoft.com/office/drawing/2014/main" val="2990042158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930202754"/>
                    </a:ext>
                  </a:extLst>
                </a:gridCol>
              </a:tblGrid>
              <a:tr h="5924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7847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FBC6F-9DC0-42F9-A404-931B94CA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7006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6131B-7E7E-4E40-B4CA-D5D3778F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9" y="2291720"/>
            <a:ext cx="5249917" cy="3068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B18AB-3AA4-4714-9C2B-043A3B4BF31A}"/>
              </a:ext>
            </a:extLst>
          </p:cNvPr>
          <p:cNvSpPr txBox="1"/>
          <p:nvPr/>
        </p:nvSpPr>
        <p:spPr>
          <a:xfrm>
            <a:off x="4630865" y="5568261"/>
            <a:ext cx="3508335" cy="12897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938ED-D205-498E-8CE8-588A43641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74" y="5360276"/>
            <a:ext cx="2398776" cy="1493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1BC6A1-88DE-4D8B-9A49-091A9AB5E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2" y="3963136"/>
            <a:ext cx="2937575" cy="27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25A7BF-C0B4-4602-A7CF-59018F6C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0"/>
            <a:ext cx="1243288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C31252-05A9-4667-8BBE-2948B356F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2" b="12223"/>
          <a:stretch/>
        </p:blipFill>
        <p:spPr>
          <a:xfrm>
            <a:off x="3001217" y="1087711"/>
            <a:ext cx="8255000" cy="4837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F8A03-BB4D-4F60-AD0E-57BC200BD086}"/>
              </a:ext>
            </a:extLst>
          </p:cNvPr>
          <p:cNvSpPr txBox="1"/>
          <p:nvPr/>
        </p:nvSpPr>
        <p:spPr>
          <a:xfrm>
            <a:off x="4762451" y="3343242"/>
            <a:ext cx="4642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3D5E1-D7AE-46E7-A00E-AADECD5B0996}"/>
              </a:ext>
            </a:extLst>
          </p:cNvPr>
          <p:cNvSpPr txBox="1"/>
          <p:nvPr/>
        </p:nvSpPr>
        <p:spPr>
          <a:xfrm>
            <a:off x="7083620" y="956068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EB215-2CB4-4376-86D4-2BB003C0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83" y="724947"/>
            <a:ext cx="2691880" cy="3166918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27D81C-BCE9-44FB-872A-76BB303EB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2" y="1027842"/>
            <a:ext cx="2073755" cy="25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A2D445-4DAF-479F-9455-89F786830ED6}"/>
              </a:ext>
            </a:extLst>
          </p:cNvPr>
          <p:cNvSpPr txBox="1"/>
          <p:nvPr/>
        </p:nvSpPr>
        <p:spPr>
          <a:xfrm>
            <a:off x="3785663" y="5518281"/>
            <a:ext cx="462067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3741D0D-7A69-41E2-9C1B-02F48D265252}"/>
              </a:ext>
            </a:extLst>
          </p:cNvPr>
          <p:cNvSpPr/>
          <p:nvPr/>
        </p:nvSpPr>
        <p:spPr>
          <a:xfrm>
            <a:off x="1728105" y="227822"/>
            <a:ext cx="8735785" cy="5290457"/>
          </a:xfrm>
          <a:prstGeom prst="frame">
            <a:avLst>
              <a:gd name="adj1" fmla="val 32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335DC-71EC-48C2-868B-4238B0C1243F}"/>
              </a:ext>
            </a:extLst>
          </p:cNvPr>
          <p:cNvSpPr txBox="1"/>
          <p:nvPr/>
        </p:nvSpPr>
        <p:spPr>
          <a:xfrm>
            <a:off x="3935343" y="5518280"/>
            <a:ext cx="462067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922797-7834-4D2B-8390-BB0B01E453EA}"/>
              </a:ext>
            </a:extLst>
          </p:cNvPr>
          <p:cNvSpPr txBox="1"/>
          <p:nvPr/>
        </p:nvSpPr>
        <p:spPr>
          <a:xfrm>
            <a:off x="4503282" y="2503718"/>
            <a:ext cx="3484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https://youtu.be/_PLHbvmM-2Y</a:t>
            </a:r>
          </a:p>
        </p:txBody>
      </p:sp>
    </p:spTree>
    <p:extLst>
      <p:ext uri="{BB962C8B-B14F-4D97-AF65-F5344CB8AC3E}">
        <p14:creationId xmlns:p14="http://schemas.microsoft.com/office/powerpoint/2010/main" val="409975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99E22-951E-4361-9E36-1111827D3586}"/>
              </a:ext>
            </a:extLst>
          </p:cNvPr>
          <p:cNvSpPr txBox="1"/>
          <p:nvPr/>
        </p:nvSpPr>
        <p:spPr>
          <a:xfrm>
            <a:off x="4457267" y="134698"/>
            <a:ext cx="4362098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2F054-921C-4287-B6B8-19763E76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9" y="1295278"/>
            <a:ext cx="5586411" cy="3696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67658-D5B9-4171-8095-0330720E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16" y="1295278"/>
            <a:ext cx="5692877" cy="36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1B993-8BC9-43B6-803E-173F4DE4B80F}"/>
              </a:ext>
            </a:extLst>
          </p:cNvPr>
          <p:cNvSpPr txBox="1"/>
          <p:nvPr/>
        </p:nvSpPr>
        <p:spPr>
          <a:xfrm>
            <a:off x="4457267" y="5229231"/>
            <a:ext cx="4362098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424769-7B94-4E00-80B5-51BC71F0C264}"/>
              </a:ext>
            </a:extLst>
          </p:cNvPr>
          <p:cNvSpPr txBox="1"/>
          <p:nvPr/>
        </p:nvSpPr>
        <p:spPr>
          <a:xfrm>
            <a:off x="3918857" y="5129082"/>
            <a:ext cx="5342164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কয়জন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1652320" y="5129082"/>
            <a:ext cx="10140043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953A5-EBA2-4D3E-96A9-89B27A44AB01}"/>
              </a:ext>
            </a:extLst>
          </p:cNvPr>
          <p:cNvSpPr txBox="1"/>
          <p:nvPr/>
        </p:nvSpPr>
        <p:spPr>
          <a:xfrm>
            <a:off x="2929532" y="4716523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55A54-53D2-48A5-85DD-4840E3A322F8}"/>
              </a:ext>
            </a:extLst>
          </p:cNvPr>
          <p:cNvSpPr txBox="1"/>
          <p:nvPr/>
        </p:nvSpPr>
        <p:spPr>
          <a:xfrm>
            <a:off x="5526808" y="480591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93440-EE44-400F-A9BC-857EC1E41D58}"/>
              </a:ext>
            </a:extLst>
          </p:cNvPr>
          <p:cNvSpPr txBox="1"/>
          <p:nvPr/>
        </p:nvSpPr>
        <p:spPr>
          <a:xfrm>
            <a:off x="8330293" y="480591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9AB73-CDCA-4EB3-9DF3-74DF4E9568D2}"/>
              </a:ext>
            </a:extLst>
          </p:cNvPr>
          <p:cNvSpPr/>
          <p:nvPr/>
        </p:nvSpPr>
        <p:spPr>
          <a:xfrm>
            <a:off x="699761" y="0"/>
            <a:ext cx="114922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আজ আমরা কি নিয়ে আলোচনা করবো?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C9AC3-8CDB-484E-901A-B83A0D71C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52" y="1300841"/>
            <a:ext cx="2426208" cy="3239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F5871-4436-481A-B102-C39736816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817" y="1009638"/>
            <a:ext cx="2880420" cy="3568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2690D-3224-49F3-984D-E4DCF0855D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55" y="1109636"/>
            <a:ext cx="2739535" cy="35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97945B-AD89-4AC7-B2CF-D832EDF0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" b="11828"/>
          <a:stretch/>
        </p:blipFill>
        <p:spPr>
          <a:xfrm>
            <a:off x="2795866" y="97780"/>
            <a:ext cx="9396134" cy="6046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65D79-A754-4C3B-96A0-B4BA64B10A39}"/>
              </a:ext>
            </a:extLst>
          </p:cNvPr>
          <p:cNvSpPr txBox="1"/>
          <p:nvPr/>
        </p:nvSpPr>
        <p:spPr>
          <a:xfrm>
            <a:off x="155905" y="3244334"/>
            <a:ext cx="3811411" cy="998699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EDCDE-DE0E-49F1-8DC9-80D80193301C}"/>
              </a:ext>
            </a:extLst>
          </p:cNvPr>
          <p:cNvSpPr txBox="1"/>
          <p:nvPr/>
        </p:nvSpPr>
        <p:spPr>
          <a:xfrm>
            <a:off x="6449339" y="3336665"/>
            <a:ext cx="3408979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71A85A9-4C20-46DA-9088-687FDA51287C}"/>
              </a:ext>
            </a:extLst>
          </p:cNvPr>
          <p:cNvSpPr/>
          <p:nvPr/>
        </p:nvSpPr>
        <p:spPr>
          <a:xfrm rot="16200000">
            <a:off x="4021673" y="3227488"/>
            <a:ext cx="569717" cy="103238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C193A-9175-4E76-A0AB-290E25AC6152}"/>
              </a:ext>
            </a:extLst>
          </p:cNvPr>
          <p:cNvSpPr/>
          <p:nvPr/>
        </p:nvSpPr>
        <p:spPr>
          <a:xfrm>
            <a:off x="-50572" y="97780"/>
            <a:ext cx="2725758" cy="26771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E9F9D-0218-4343-AA88-640AA7C41C67}"/>
              </a:ext>
            </a:extLst>
          </p:cNvPr>
          <p:cNvSpPr/>
          <p:nvPr/>
        </p:nvSpPr>
        <p:spPr>
          <a:xfrm>
            <a:off x="1494268" y="97780"/>
            <a:ext cx="1902542" cy="19817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6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D6B36-B87E-480B-A791-7B74083D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2" b="100000" l="0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5" y="-206477"/>
            <a:ext cx="11281555" cy="5619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C6D70-8DEE-4CB5-9B73-1CA4F414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06" y="810381"/>
            <a:ext cx="12713109" cy="6047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5CEEA-6744-43D2-BA42-61A286936BCF}"/>
              </a:ext>
            </a:extLst>
          </p:cNvPr>
          <p:cNvSpPr txBox="1"/>
          <p:nvPr/>
        </p:nvSpPr>
        <p:spPr>
          <a:xfrm>
            <a:off x="5143113" y="379519"/>
            <a:ext cx="2391505" cy="861723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20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14B84-93C5-4AB6-846E-834C7E9707BE}"/>
              </a:ext>
            </a:extLst>
          </p:cNvPr>
          <p:cNvSpPr txBox="1"/>
          <p:nvPr/>
        </p:nvSpPr>
        <p:spPr>
          <a:xfrm>
            <a:off x="2652520" y="1523304"/>
            <a:ext cx="86290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৮.১.১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মবাচক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৮.১.২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৮.১.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৮.১.৪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্রমবাচক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174A56-CAC8-4F69-871A-3CB14F48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91" y="892829"/>
            <a:ext cx="3373080" cy="3937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A13B3-21EF-4B1D-9D83-A9FA091BB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1" y="1246951"/>
            <a:ext cx="3151339" cy="3151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9EBC49-2666-41DA-86B0-3C0194516689}"/>
              </a:ext>
            </a:extLst>
          </p:cNvPr>
          <p:cNvSpPr txBox="1"/>
          <p:nvPr/>
        </p:nvSpPr>
        <p:spPr>
          <a:xfrm>
            <a:off x="732798" y="4820457"/>
            <a:ext cx="1112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জিতবে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6BB71-6DEB-4768-8B74-3B1B9B19C8FF}"/>
              </a:ext>
            </a:extLst>
          </p:cNvPr>
          <p:cNvSpPr txBox="1"/>
          <p:nvPr/>
        </p:nvSpPr>
        <p:spPr>
          <a:xfrm>
            <a:off x="1242776" y="47247"/>
            <a:ext cx="2131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8235A3-5C35-4C10-BF9F-EE264A4B4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98" y="157314"/>
            <a:ext cx="2893777" cy="18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475</Words>
  <Application>Microsoft Office PowerPoint</Application>
  <PresentationFormat>Widescreen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Harlow Solid Italic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8801714235807</dc:creator>
  <cp:lastModifiedBy>User</cp:lastModifiedBy>
  <cp:revision>169</cp:revision>
  <dcterms:created xsi:type="dcterms:W3CDTF">2020-10-21T15:04:12Z</dcterms:created>
  <dcterms:modified xsi:type="dcterms:W3CDTF">2020-11-03T19:39:49Z</dcterms:modified>
</cp:coreProperties>
</file>