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10" r:id="rId2"/>
    <p:sldId id="335" r:id="rId3"/>
    <p:sldId id="265" r:id="rId4"/>
    <p:sldId id="336" r:id="rId5"/>
    <p:sldId id="373" r:id="rId6"/>
    <p:sldId id="374" r:id="rId7"/>
    <p:sldId id="375" r:id="rId8"/>
    <p:sldId id="376" r:id="rId9"/>
    <p:sldId id="377" r:id="rId10"/>
    <p:sldId id="378" r:id="rId11"/>
    <p:sldId id="267" r:id="rId12"/>
    <p:sldId id="349" r:id="rId13"/>
    <p:sldId id="411" r:id="rId14"/>
    <p:sldId id="412" r:id="rId15"/>
    <p:sldId id="351" r:id="rId16"/>
    <p:sldId id="381" r:id="rId17"/>
    <p:sldId id="356" r:id="rId18"/>
    <p:sldId id="358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3" r:id="rId27"/>
    <p:sldId id="391" r:id="rId28"/>
    <p:sldId id="392" r:id="rId29"/>
    <p:sldId id="394" r:id="rId30"/>
    <p:sldId id="360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383" r:id="rId40"/>
    <p:sldId id="403" r:id="rId41"/>
    <p:sldId id="404" r:id="rId42"/>
    <p:sldId id="405" r:id="rId43"/>
    <p:sldId id="408" r:id="rId44"/>
    <p:sldId id="409" r:id="rId45"/>
    <p:sldId id="279" r:id="rId46"/>
    <p:sldId id="280" r:id="rId47"/>
    <p:sldId id="29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05D62-85B3-4D29-B0C0-BAD58F228C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04-Nov-20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" y="1828802"/>
            <a:ext cx="9220200" cy="277436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5771" tIns="47885" rIns="95771" bIns="47885" rtlCol="0">
            <a:spAutoFit/>
          </a:bodyPr>
          <a:lstStyle/>
          <a:p>
            <a:pPr algn="ctr"/>
            <a:r>
              <a:rPr lang="bn-BD" sz="17400" b="1" dirty="0">
                <a:solidFill>
                  <a:srgbClr val="FF000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স্বাগতম</a:t>
            </a:r>
            <a:endParaRPr lang="en-US" sz="17400" b="1" dirty="0">
              <a:solidFill>
                <a:srgbClr val="FF0000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45" name="Picture 44" descr="AN6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2" y="1852536"/>
            <a:ext cx="1692278" cy="2033838"/>
          </a:xfrm>
          <a:prstGeom prst="rect">
            <a:avLst/>
          </a:prstGeom>
        </p:spPr>
      </p:pic>
      <p:pic>
        <p:nvPicPr>
          <p:cNvPr id="52" name="Picture 51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497117"/>
            <a:ext cx="2110669" cy="2136099"/>
          </a:xfrm>
          <a:prstGeom prst="rect">
            <a:avLst/>
          </a:prstGeom>
        </p:spPr>
      </p:pic>
      <p:pic>
        <p:nvPicPr>
          <p:cNvPr id="56" name="Picture 55" descr="AN69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2" y="1693888"/>
            <a:ext cx="2362199" cy="1260425"/>
          </a:xfrm>
          <a:prstGeom prst="rect">
            <a:avLst/>
          </a:prstGeom>
        </p:spPr>
      </p:pic>
      <p:pic>
        <p:nvPicPr>
          <p:cNvPr id="57" name="Picture 56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2" y="1414074"/>
            <a:ext cx="2612116" cy="1845040"/>
          </a:xfrm>
          <a:prstGeom prst="rect">
            <a:avLst/>
          </a:prstGeom>
        </p:spPr>
      </p:pic>
      <p:pic>
        <p:nvPicPr>
          <p:cNvPr id="58" name="Picture 57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1" y="1336629"/>
            <a:ext cx="2473378" cy="2913089"/>
          </a:xfrm>
          <a:prstGeom prst="rect">
            <a:avLst/>
          </a:prstGeom>
        </p:spPr>
      </p:pic>
      <p:pic>
        <p:nvPicPr>
          <p:cNvPr id="62" name="Picture 61" descr="AN68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1776334"/>
            <a:ext cx="1143000" cy="2038350"/>
          </a:xfrm>
          <a:prstGeom prst="rect">
            <a:avLst/>
          </a:prstGeom>
        </p:spPr>
      </p:pic>
      <p:pic>
        <p:nvPicPr>
          <p:cNvPr id="74" name="Picture 73" descr="AN686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1" y="2573317"/>
            <a:ext cx="1905000" cy="2022947"/>
          </a:xfrm>
          <a:prstGeom prst="rect">
            <a:avLst/>
          </a:prstGeom>
        </p:spPr>
      </p:pic>
      <p:pic>
        <p:nvPicPr>
          <p:cNvPr id="75" name="Picture 74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4" y="2649515"/>
            <a:ext cx="1860016" cy="2158016"/>
          </a:xfrm>
          <a:prstGeom prst="rect">
            <a:avLst/>
          </a:prstGeom>
        </p:spPr>
      </p:pic>
      <p:pic>
        <p:nvPicPr>
          <p:cNvPr id="11" name="Picture 10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3989" y="2344717"/>
            <a:ext cx="1860016" cy="2158016"/>
          </a:xfrm>
          <a:prstGeom prst="rect">
            <a:avLst/>
          </a:prstGeom>
        </p:spPr>
      </p:pic>
      <p:pic>
        <p:nvPicPr>
          <p:cNvPr id="12" name="Picture 11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1" y="1371606"/>
            <a:ext cx="2473378" cy="2913089"/>
          </a:xfrm>
          <a:prstGeom prst="rect">
            <a:avLst/>
          </a:prstGeom>
        </p:spPr>
      </p:pic>
      <p:pic>
        <p:nvPicPr>
          <p:cNvPr id="13" name="Picture 12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3" y="1143005"/>
            <a:ext cx="1860016" cy="2158016"/>
          </a:xfrm>
          <a:prstGeom prst="rect">
            <a:avLst/>
          </a:prstGeom>
        </p:spPr>
      </p:pic>
      <p:pic>
        <p:nvPicPr>
          <p:cNvPr id="14" name="Picture 13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2" y="1336628"/>
            <a:ext cx="2612116" cy="1998689"/>
          </a:xfrm>
          <a:prstGeom prst="rect">
            <a:avLst/>
          </a:prstGeom>
        </p:spPr>
      </p:pic>
      <p:pic>
        <p:nvPicPr>
          <p:cNvPr id="15" name="Picture 14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1" y="1430317"/>
            <a:ext cx="2473378" cy="2913089"/>
          </a:xfrm>
          <a:prstGeom prst="rect">
            <a:avLst/>
          </a:prstGeom>
        </p:spPr>
      </p:pic>
      <p:pic>
        <p:nvPicPr>
          <p:cNvPr id="16" name="Picture 15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4" y="1143005"/>
            <a:ext cx="1860016" cy="2158016"/>
          </a:xfrm>
          <a:prstGeom prst="rect">
            <a:avLst/>
          </a:prstGeom>
        </p:spPr>
      </p:pic>
      <p:pic>
        <p:nvPicPr>
          <p:cNvPr id="17" name="Picture 16" descr="AN69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793824"/>
            <a:ext cx="1981200" cy="2444647"/>
          </a:xfrm>
          <a:prstGeom prst="rect">
            <a:avLst/>
          </a:prstGeom>
        </p:spPr>
      </p:pic>
      <p:pic>
        <p:nvPicPr>
          <p:cNvPr id="18" name="Picture 17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2" y="1436560"/>
            <a:ext cx="2612116" cy="1746354"/>
          </a:xfrm>
          <a:prstGeom prst="rect">
            <a:avLst/>
          </a:prstGeom>
        </p:spPr>
      </p:pic>
      <p:pic>
        <p:nvPicPr>
          <p:cNvPr id="19" name="Picture 18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1" y="1143007"/>
            <a:ext cx="2473378" cy="2913089"/>
          </a:xfrm>
          <a:prstGeom prst="rect">
            <a:avLst/>
          </a:prstGeom>
        </p:spPr>
      </p:pic>
      <p:pic>
        <p:nvPicPr>
          <p:cNvPr id="20" name="Picture 19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3" y="914405"/>
            <a:ext cx="1860016" cy="2158016"/>
          </a:xfrm>
          <a:prstGeom prst="rect">
            <a:avLst/>
          </a:prstGeom>
        </p:spPr>
      </p:pic>
      <p:pic>
        <p:nvPicPr>
          <p:cNvPr id="21" name="Picture 20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9531" y="2438405"/>
            <a:ext cx="2473378" cy="2913089"/>
          </a:xfrm>
          <a:prstGeom prst="rect">
            <a:avLst/>
          </a:prstGeom>
        </p:spPr>
      </p:pic>
      <p:pic>
        <p:nvPicPr>
          <p:cNvPr id="22" name="Picture 21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3989" y="1277916"/>
            <a:ext cx="1860016" cy="2158016"/>
          </a:xfrm>
          <a:prstGeom prst="rect">
            <a:avLst/>
          </a:prstGeom>
        </p:spPr>
      </p:pic>
      <p:pic>
        <p:nvPicPr>
          <p:cNvPr id="23" name="Picture 22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2" y="2116118"/>
            <a:ext cx="2473378" cy="2913089"/>
          </a:xfrm>
          <a:prstGeom prst="rect">
            <a:avLst/>
          </a:prstGeom>
        </p:spPr>
      </p:pic>
      <p:pic>
        <p:nvPicPr>
          <p:cNvPr id="24" name="Picture 23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2" y="1430313"/>
            <a:ext cx="2612116" cy="1828800"/>
          </a:xfrm>
          <a:prstGeom prst="rect">
            <a:avLst/>
          </a:prstGeom>
        </p:spPr>
      </p:pic>
      <p:pic>
        <p:nvPicPr>
          <p:cNvPr id="25" name="Picture 24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1" y="2286006"/>
            <a:ext cx="2473378" cy="2913089"/>
          </a:xfrm>
          <a:prstGeom prst="rect">
            <a:avLst/>
          </a:prstGeom>
        </p:spPr>
      </p:pic>
      <p:pic>
        <p:nvPicPr>
          <p:cNvPr id="26" name="Picture 25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65083">
            <a:off x="228602" y="2362205"/>
            <a:ext cx="2612116" cy="2360951"/>
          </a:xfrm>
          <a:prstGeom prst="rect">
            <a:avLst/>
          </a:prstGeom>
        </p:spPr>
      </p:pic>
      <p:pic>
        <p:nvPicPr>
          <p:cNvPr id="27" name="Picture 26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2" y="1295407"/>
            <a:ext cx="2612116" cy="2360951"/>
          </a:xfrm>
          <a:prstGeom prst="rect">
            <a:avLst/>
          </a:prstGeom>
        </p:spPr>
      </p:pic>
      <p:pic>
        <p:nvPicPr>
          <p:cNvPr id="28" name="Picture 27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03635">
            <a:off x="1" y="2286004"/>
            <a:ext cx="2612116" cy="2360951"/>
          </a:xfrm>
          <a:prstGeom prst="rect">
            <a:avLst/>
          </a:prstGeom>
        </p:spPr>
      </p:pic>
      <p:pic>
        <p:nvPicPr>
          <p:cNvPr id="29" name="Picture 28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1735117"/>
            <a:ext cx="2473378" cy="2913089"/>
          </a:xfrm>
          <a:prstGeom prst="rect">
            <a:avLst/>
          </a:prstGeom>
        </p:spPr>
      </p:pic>
      <p:pic>
        <p:nvPicPr>
          <p:cNvPr id="31" name="Picture 30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217" y="1376603"/>
            <a:ext cx="2473378" cy="2913089"/>
          </a:xfrm>
          <a:prstGeom prst="rect">
            <a:avLst/>
          </a:prstGeom>
        </p:spPr>
      </p:pic>
      <p:pic>
        <p:nvPicPr>
          <p:cNvPr id="32" name="Picture 31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624" y="1354117"/>
            <a:ext cx="2473378" cy="2913089"/>
          </a:xfrm>
          <a:prstGeom prst="rect">
            <a:avLst/>
          </a:prstGeom>
        </p:spPr>
      </p:pic>
      <p:pic>
        <p:nvPicPr>
          <p:cNvPr id="33" name="Picture 32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2" y="1524001"/>
            <a:ext cx="2612116" cy="2819400"/>
          </a:xfrm>
          <a:prstGeom prst="rect">
            <a:avLst/>
          </a:prstGeom>
        </p:spPr>
      </p:pic>
      <p:pic>
        <p:nvPicPr>
          <p:cNvPr id="35" name="Picture 34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3" y="2039917"/>
            <a:ext cx="2473378" cy="2913089"/>
          </a:xfrm>
          <a:prstGeom prst="rect">
            <a:avLst/>
          </a:prstGeom>
        </p:spPr>
      </p:pic>
      <p:pic>
        <p:nvPicPr>
          <p:cNvPr id="36" name="Picture 35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904" y="990605"/>
            <a:ext cx="2612116" cy="2360951"/>
          </a:xfrm>
          <a:prstGeom prst="rect">
            <a:avLst/>
          </a:prstGeom>
        </p:spPr>
      </p:pic>
      <p:pic>
        <p:nvPicPr>
          <p:cNvPr id="37" name="Picture 36" descr="AN69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1" y="2344718"/>
            <a:ext cx="2612116" cy="2360951"/>
          </a:xfrm>
          <a:prstGeom prst="rect">
            <a:avLst/>
          </a:prstGeom>
        </p:spPr>
      </p:pic>
      <p:pic>
        <p:nvPicPr>
          <p:cNvPr id="40" name="Picture 39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1600206"/>
            <a:ext cx="2110669" cy="2136099"/>
          </a:xfrm>
          <a:prstGeom prst="rect">
            <a:avLst/>
          </a:prstGeom>
        </p:spPr>
      </p:pic>
      <p:pic>
        <p:nvPicPr>
          <p:cNvPr id="42" name="Picture 41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4" y="2895606"/>
            <a:ext cx="2110669" cy="2136099"/>
          </a:xfrm>
          <a:prstGeom prst="rect">
            <a:avLst/>
          </a:prstGeom>
        </p:spPr>
      </p:pic>
      <p:pic>
        <p:nvPicPr>
          <p:cNvPr id="43" name="Picture 42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1" y="1447806"/>
            <a:ext cx="1927051" cy="2136099"/>
          </a:xfrm>
          <a:prstGeom prst="rect">
            <a:avLst/>
          </a:prstGeom>
        </p:spPr>
      </p:pic>
      <p:pic>
        <p:nvPicPr>
          <p:cNvPr id="44" name="Picture 43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7" y="2895606"/>
            <a:ext cx="2110669" cy="2136099"/>
          </a:xfrm>
          <a:prstGeom prst="rect">
            <a:avLst/>
          </a:prstGeom>
        </p:spPr>
      </p:pic>
      <p:pic>
        <p:nvPicPr>
          <p:cNvPr id="46" name="Picture 45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2" y="1219207"/>
            <a:ext cx="2110669" cy="2136099"/>
          </a:xfrm>
          <a:prstGeom prst="rect">
            <a:avLst/>
          </a:prstGeom>
        </p:spPr>
      </p:pic>
      <p:pic>
        <p:nvPicPr>
          <p:cNvPr id="47" name="Picture 46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97763">
            <a:off x="244463" y="2488290"/>
            <a:ext cx="2110669" cy="2136099"/>
          </a:xfrm>
          <a:prstGeom prst="rect">
            <a:avLst/>
          </a:prstGeom>
        </p:spPr>
      </p:pic>
      <p:pic>
        <p:nvPicPr>
          <p:cNvPr id="48" name="Picture 47" descr="AN68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2" y="820715"/>
            <a:ext cx="1860016" cy="2158016"/>
          </a:xfrm>
          <a:prstGeom prst="rect">
            <a:avLst/>
          </a:prstGeom>
        </p:spPr>
      </p:pic>
      <p:pic>
        <p:nvPicPr>
          <p:cNvPr id="49" name="Picture 48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867" y="2743205"/>
            <a:ext cx="2110669" cy="2136099"/>
          </a:xfrm>
          <a:prstGeom prst="rect">
            <a:avLst/>
          </a:prstGeom>
        </p:spPr>
      </p:pic>
      <p:pic>
        <p:nvPicPr>
          <p:cNvPr id="50" name="Picture 49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90951">
            <a:off x="5824602" y="2770485"/>
            <a:ext cx="2110669" cy="2136099"/>
          </a:xfrm>
          <a:prstGeom prst="rect">
            <a:avLst/>
          </a:prstGeom>
        </p:spPr>
      </p:pic>
      <p:pic>
        <p:nvPicPr>
          <p:cNvPr id="51" name="Picture 50" descr="AN6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3" y="2971805"/>
            <a:ext cx="2110669" cy="2136099"/>
          </a:xfrm>
          <a:prstGeom prst="rect">
            <a:avLst/>
          </a:prstGeom>
        </p:spPr>
      </p:pic>
      <p:pic>
        <p:nvPicPr>
          <p:cNvPr id="53" name="Picture 52" descr="AN69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3" y="1371606"/>
            <a:ext cx="2473378" cy="29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0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392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838200" y="0"/>
            <a:ext cx="7315200" cy="1219200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1905000"/>
            <a:ext cx="3276600" cy="1981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447800"/>
            <a:ext cx="5486400" cy="4876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endParaRPr lang="en-SG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3647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457200" y="0"/>
            <a:ext cx="8077200" cy="1371600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439" y="1600200"/>
            <a:ext cx="7128163" cy="533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28600" y="2438400"/>
            <a:ext cx="8305800" cy="914400"/>
          </a:xfrm>
          <a:prstGeom prst="homePlate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19075" y="3657600"/>
            <a:ext cx="8534400" cy="914400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19075" y="4800600"/>
            <a:ext cx="8534400" cy="914400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7" grpId="0" animBg="1"/>
      <p:bldP spid="18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1143000" y="228600"/>
            <a:ext cx="6858000" cy="1143000"/>
          </a:xfrm>
          <a:prstGeom prst="flowChartPunchedCar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আরোহের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610600" cy="34778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আরোহ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অনুমানের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আশ্রয়বাক্যগুলো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সত্যতার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আরোহের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ভিত্তির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আরোহের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1143000" y="914400"/>
            <a:ext cx="6858000" cy="1143000"/>
          </a:xfrm>
          <a:prstGeom prst="flowChartPunchedCard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বস্তুগত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2667000"/>
            <a:ext cx="3429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810000"/>
            <a:ext cx="3429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1143000" y="228600"/>
            <a:ext cx="685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নিরীক্ষণ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6106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সম্যকভাবে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1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1143000" y="228600"/>
            <a:ext cx="685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নিরীক্ষণ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6106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Observation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6106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সম্মুখে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86106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Keeping something before the mind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90600"/>
            <a:ext cx="8610600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শব্দগত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সম্মুখে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62000"/>
            <a:ext cx="86106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610600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সুনিয়ন্ত্রিতভাবে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2236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 wallpaper\Saleh\rare_flowers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915400" cy="1981200"/>
          </a:xfrm>
        </p:spPr>
        <p:txBody>
          <a:bodyPr>
            <a:noAutofit/>
          </a:bodyPr>
          <a:lstStyle/>
          <a:p>
            <a:r>
              <a:rPr lang="bn-BD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পরিচিতি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686800" cy="3657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SG" sz="6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মোহাম্মদ মফিজুল ইসলাম</a:t>
            </a:r>
            <a:endParaRPr lang="bn-BD" sz="6600" b="1" dirty="0" smtClean="0">
              <a:solidFill>
                <a:srgbClr val="FFFF00"/>
              </a:solidFill>
              <a:latin typeface="NikoshBAN" pitchFamily="2" charset="0"/>
              <a:ea typeface="BatangChe" pitchFamily="49" charset="-127"/>
              <a:cs typeface="NikoshBAN" pitchFamily="2" charset="0"/>
            </a:endParaRPr>
          </a:p>
          <a:p>
            <a:pPr>
              <a:buNone/>
            </a:pP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প্রভাষক, দর্শন বিভাগ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দেবিদ্বার আলহাজ্ব জোবেদা খাতুন মহিলা কলেজ</a:t>
            </a:r>
            <a:endParaRPr lang="en-US" sz="3600" b="1" dirty="0" smtClean="0">
              <a:solidFill>
                <a:srgbClr val="FFFF00"/>
              </a:solidFill>
              <a:latin typeface="NikoshBAN" pitchFamily="2" charset="0"/>
              <a:ea typeface="BatangChe" pitchFamily="49" charset="-127"/>
              <a:cs typeface="NikoshBAN" pitchFamily="2" charset="0"/>
            </a:endParaRPr>
          </a:p>
          <a:p>
            <a:pPr>
              <a:buNone/>
            </a:pP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দেবিদ্বার, </a:t>
            </a: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কুমিল্লা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SG" sz="3600" b="1" dirty="0" err="1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মোবাইলঃ</a:t>
            </a:r>
            <a:r>
              <a:rPr lang="en-SG" sz="3600" b="1" dirty="0" smtClean="0">
                <a:solidFill>
                  <a:srgbClr val="FFFF00"/>
                </a:solidFill>
                <a:latin typeface="NikoshBAN" pitchFamily="2" charset="0"/>
                <a:ea typeface="BatangChe" pitchFamily="49" charset="-127"/>
                <a:cs typeface="NikoshBAN" pitchFamily="2" charset="0"/>
              </a:rPr>
              <a:t> 01819609522</a:t>
            </a:r>
          </a:p>
          <a:p>
            <a:pPr>
              <a:buNone/>
            </a:pPr>
            <a:endParaRPr lang="bn-BD" sz="3600" b="1" dirty="0" smtClean="0">
              <a:solidFill>
                <a:srgbClr val="FFFF00"/>
              </a:solidFill>
              <a:latin typeface="NikoshBAN" pitchFamily="2" charset="0"/>
              <a:ea typeface="BatangChe" pitchFamily="49" charset="-127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82" y="1"/>
            <a:ext cx="1809118" cy="207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528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6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2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780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921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এভারেস্ট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112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8317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6092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0347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চন্দ্রগ্রহণ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597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সূর্যগ্রহণ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807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020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52400"/>
            <a:ext cx="49530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উদ্দেশ্যমূলক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নির্বাচনমূলক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০৪।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সুনিয়ন্ত্রিত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০৫।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715000"/>
            <a:ext cx="86106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০৬।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81000" y="457200"/>
            <a:ext cx="8305800" cy="1219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8229600" cy="426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7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endParaRPr lang="en-US" sz="72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অধ্যায়-আরোহের</a:t>
            </a:r>
            <a:r>
              <a:rPr lang="en-US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endParaRPr lang="en-US" sz="36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4800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28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39624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6002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উদ্দেশ্যমূলক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39624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6002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নির্বাচনমূলক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3962400" cy="3962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6002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০৪।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সুনিয়ন্ত্রিত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84582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981200"/>
            <a:ext cx="1524000" cy="2514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8458200" cy="5105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1752600"/>
            <a:ext cx="1524000" cy="2514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106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০৫।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84582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6779" y="3398322"/>
            <a:ext cx="1371600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86106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০৬।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প্রত্যেক্ষণ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3962400" cy="3962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16002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62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464403"/>
            <a:ext cx="7086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সূর্যগ্রহণ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প্রত্যেক্ষণ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নিরীক্ষণ</a:t>
            </a:r>
            <a:endParaRPr lang="en-SG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277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304800"/>
            <a:ext cx="46482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106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যুক্তিবিদ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জয়েসের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124200"/>
            <a:ext cx="4343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বুদ্ধিগত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267200"/>
            <a:ext cx="4343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401270"/>
            <a:ext cx="4343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87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4343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বুদ্ধিগত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05000"/>
            <a:ext cx="39624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828800" y="3962400"/>
            <a:ext cx="990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4343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05000"/>
            <a:ext cx="39624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533400"/>
            <a:ext cx="7848600" cy="533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4343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০3।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905000"/>
            <a:ext cx="39624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3962400" cy="3962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533400"/>
            <a:ext cx="8229600" cy="5029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2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1447800" y="0"/>
            <a:ext cx="6096000" cy="1143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3935" y="1423554"/>
            <a:ext cx="7585665" cy="8624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935" y="2628900"/>
            <a:ext cx="7585665" cy="8763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3935" y="3733800"/>
            <a:ext cx="7585665" cy="876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38700"/>
            <a:ext cx="76962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381000"/>
            <a:ext cx="7010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304800" y="1752600"/>
            <a:ext cx="8686800" cy="3581400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নিরীক্ষণের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BD" sz="153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bn-BD" sz="15300" dirty="0" smtClean="0">
                <a:latin typeface="NikoshBAN" pitchFamily="2" charset="0"/>
                <a:cs typeface="NikoshBAN" pitchFamily="2" charset="0"/>
              </a:rPr>
            </a:br>
            <a:r>
              <a:rPr lang="bn-BD" sz="8800" dirty="0" smtClean="0"/>
              <a:t/>
            </a:r>
            <a:br>
              <a:rPr lang="bn-BD" sz="8800" dirty="0" smtClean="0"/>
            </a:br>
            <a:endParaRPr lang="en-US" sz="8800" dirty="0"/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95525"/>
            <a:ext cx="792480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80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35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53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829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14300" y="152400"/>
            <a:ext cx="89154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81000"/>
            <a:ext cx="6477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SG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1" y="1413988"/>
            <a:ext cx="8096250" cy="44957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5929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1590</TotalTime>
  <Words>481</Words>
  <Application>Microsoft Office PowerPoint</Application>
  <PresentationFormat>On-screen Show (4:3)</PresentationFormat>
  <Paragraphs>101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BatangChe</vt:lpstr>
      <vt:lpstr>Vrinda</vt:lpstr>
      <vt:lpstr>Arial</vt:lpstr>
      <vt:lpstr>Calibri</vt:lpstr>
      <vt:lpstr>NikoshBAN</vt:lpstr>
      <vt:lpstr>SutonnyMJ</vt:lpstr>
      <vt:lpstr>Verdana</vt:lpstr>
      <vt:lpstr>Office Theme</vt:lpstr>
      <vt:lpstr>PowerPoint Presentation</vt:lpstr>
      <vt:lpstr>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367</cp:revision>
  <dcterms:created xsi:type="dcterms:W3CDTF">2012-05-25T07:14:02Z</dcterms:created>
  <dcterms:modified xsi:type="dcterms:W3CDTF">2020-11-04T04:32:11Z</dcterms:modified>
</cp:coreProperties>
</file>