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1" r:id="rId3"/>
    <p:sldId id="266" r:id="rId4"/>
    <p:sldId id="258" r:id="rId5"/>
    <p:sldId id="277" r:id="rId6"/>
    <p:sldId id="261" r:id="rId7"/>
    <p:sldId id="272" r:id="rId8"/>
    <p:sldId id="267" r:id="rId9"/>
    <p:sldId id="263" r:id="rId10"/>
    <p:sldId id="268" r:id="rId11"/>
    <p:sldId id="274" r:id="rId12"/>
    <p:sldId id="275" r:id="rId13"/>
    <p:sldId id="265" r:id="rId14"/>
    <p:sldId id="278" r:id="rId15"/>
    <p:sldId id="269"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34"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3720351-0853-4736-91DE-451C5CBD33DF}"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C0DAB-458B-493C-94DF-EFD11A4DDD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20351-0853-4736-91DE-451C5CBD33DF}"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C0DAB-458B-493C-94DF-EFD11A4DDD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20351-0853-4736-91DE-451C5CBD33DF}"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C0DAB-458B-493C-94DF-EFD11A4DDD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3720351-0853-4736-91DE-451C5CBD33DF}"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C0DAB-458B-493C-94DF-EFD11A4DDD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3720351-0853-4736-91DE-451C5CBD33DF}" type="datetimeFigureOut">
              <a:rPr lang="en-US" smtClean="0"/>
              <a:pPr/>
              <a:t>11/4/2020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81C0DAB-458B-493C-94DF-EFD11A4DDDB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3720351-0853-4736-91DE-451C5CBD33DF}"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C0DAB-458B-493C-94DF-EFD11A4DDD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3720351-0853-4736-91DE-451C5CBD33DF}" type="datetimeFigureOut">
              <a:rPr lang="en-US" smtClean="0"/>
              <a:pPr/>
              <a:t>11/4/2020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81C0DAB-458B-493C-94DF-EFD11A4DDDB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3720351-0853-4736-91DE-451C5CBD33DF}" type="datetimeFigureOut">
              <a:rPr lang="en-US" smtClean="0"/>
              <a:pPr/>
              <a:t>11/4/2020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81C0DAB-458B-493C-94DF-EFD11A4DDD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720351-0853-4736-91DE-451C5CBD33DF}" type="datetimeFigureOut">
              <a:rPr lang="en-US" smtClean="0"/>
              <a:pPr/>
              <a:t>11/4/2020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81C0DAB-458B-493C-94DF-EFD11A4DDD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20351-0853-4736-91DE-451C5CBD33DF}"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C0DAB-458B-493C-94DF-EFD11A4DDD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3720351-0853-4736-91DE-451C5CBD33DF}" type="datetimeFigureOut">
              <a:rPr lang="en-US" smtClean="0"/>
              <a:pPr/>
              <a:t>11/4/2020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81C0DAB-458B-493C-94DF-EFD11A4DDDB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3720351-0853-4736-91DE-451C5CBD33DF}" type="datetimeFigureOut">
              <a:rPr lang="en-US" smtClean="0"/>
              <a:pPr/>
              <a:t>11/4/2020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81C0DAB-458B-493C-94DF-EFD11A4DDDB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609600"/>
            <a:ext cx="7772400" cy="1470025"/>
          </a:xfrm>
          <a:solidFill>
            <a:schemeClr val="bg2">
              <a:lumMod val="75000"/>
            </a:schemeClr>
          </a:solidFill>
        </p:spPr>
        <p:txBody>
          <a:bodyPr/>
          <a:lstStyle/>
          <a:p>
            <a:r>
              <a:rPr lang="en-US" dirty="0" smtClean="0"/>
              <a:t>Welcome,</a:t>
            </a:r>
            <a:br>
              <a:rPr lang="en-US" dirty="0" smtClean="0"/>
            </a:br>
            <a:r>
              <a:rPr lang="en-US" dirty="0" smtClean="0"/>
              <a:t>dear  </a:t>
            </a:r>
            <a:r>
              <a:rPr lang="en-US" dirty="0" smtClean="0"/>
              <a:t>students of class 7.</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pic>
        <p:nvPicPr>
          <p:cNvPr id="1026" name="Picture 2" descr="E:\MD. AYUB ALI\Animal\5.jpg"/>
          <p:cNvPicPr>
            <a:picLocks noChangeAspect="1" noChangeArrowheads="1"/>
          </p:cNvPicPr>
          <p:nvPr/>
        </p:nvPicPr>
        <p:blipFill>
          <a:blip r:embed="rId2"/>
          <a:srcRect/>
          <a:stretch>
            <a:fillRect/>
          </a:stretch>
        </p:blipFill>
        <p:spPr bwMode="auto">
          <a:xfrm>
            <a:off x="1524000" y="2362200"/>
            <a:ext cx="5943600" cy="3505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0" fill="hold"/>
                                        <p:tgtEl>
                                          <p:spTgt spid="2"/>
                                        </p:tgtEl>
                                        <p:attrNameLst>
                                          <p:attrName>ppt_w</p:attrName>
                                        </p:attrNameLst>
                                      </p:cBhvr>
                                      <p:tavLst>
                                        <p:tav tm="0" fmla="#ppt_w*sin(2.5*pi*$)">
                                          <p:val>
                                            <p:fltVal val="0"/>
                                          </p:val>
                                        </p:tav>
                                        <p:tav tm="100000">
                                          <p:val>
                                            <p:fltVal val="1"/>
                                          </p:val>
                                        </p:tav>
                                      </p:tavLst>
                                    </p:anim>
                                    <p:anim calcmode="lin" valueType="num">
                                      <p:cBhvr>
                                        <p:cTn id="8" dur="5000" fill="hold"/>
                                        <p:tgtEl>
                                          <p:spTgt spid="2"/>
                                        </p:tgtEl>
                                        <p:attrNameLst>
                                          <p:attrName>ppt_h</p:attrName>
                                        </p:attrNameLst>
                                      </p:cBhvr>
                                      <p:tavLst>
                                        <p:tav tm="0">
                                          <p:val>
                                            <p:strVal val="#ppt_h"/>
                                          </p:val>
                                        </p:tav>
                                        <p:tav tm="100000">
                                          <p:val>
                                            <p:strVal val="#ppt_h"/>
                                          </p:val>
                                        </p:tav>
                                      </p:tavLst>
                                    </p:anim>
                                  </p:childTnLst>
                                </p:cTn>
                              </p:par>
                            </p:childTnLst>
                          </p:cTn>
                        </p:par>
                      </p:childTnLst>
                    </p:cTn>
                  </p:par>
                  <p:par>
                    <p:cTn id="9" fill="hold">
                      <p:stCondLst>
                        <p:cond delay="indefinite"/>
                      </p:stCondLst>
                      <p:childTnLst>
                        <p:par>
                          <p:cTn id="10" fill="hold">
                            <p:stCondLst>
                              <p:cond delay="0"/>
                            </p:stCondLst>
                            <p:childTnLst>
                              <p:par>
                                <p:cTn id="11" presetID="19" presetClass="entr" presetSubtype="10" fill="hold" nodeType="click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5000" fill="hold"/>
                                        <p:tgtEl>
                                          <p:spTgt spid="1026"/>
                                        </p:tgtEl>
                                        <p:attrNameLst>
                                          <p:attrName>ppt_w</p:attrName>
                                        </p:attrNameLst>
                                      </p:cBhvr>
                                      <p:tavLst>
                                        <p:tav tm="0" fmla="#ppt_w*sin(2.5*pi*$)">
                                          <p:val>
                                            <p:fltVal val="0"/>
                                          </p:val>
                                        </p:tav>
                                        <p:tav tm="100000">
                                          <p:val>
                                            <p:fltVal val="1"/>
                                          </p:val>
                                        </p:tav>
                                      </p:tavLst>
                                    </p:anim>
                                    <p:anim calcmode="lin" valueType="num">
                                      <p:cBhvr>
                                        <p:cTn id="14" dur="5000" fill="hold"/>
                                        <p:tgtEl>
                                          <p:spTgt spid="1026"/>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u="sng" dirty="0" smtClean="0"/>
              <a:t>Answer.</a:t>
            </a:r>
            <a:endParaRPr lang="en-US" u="sng" dirty="0"/>
          </a:p>
        </p:txBody>
      </p:sp>
      <p:sp>
        <p:nvSpPr>
          <p:cNvPr id="3" name="Content Placeholder 2"/>
          <p:cNvSpPr>
            <a:spLocks noGrp="1"/>
          </p:cNvSpPr>
          <p:nvPr>
            <p:ph idx="1"/>
          </p:nvPr>
        </p:nvSpPr>
        <p:spPr>
          <a:blipFill>
            <a:blip r:embed="rId3"/>
            <a:tile tx="0" ty="0" sx="100000" sy="100000" flip="none" algn="tl"/>
          </a:blipFill>
        </p:spPr>
        <p:txBody>
          <a:bodyPr/>
          <a:lstStyle/>
          <a:p>
            <a:pPr>
              <a:buNone/>
            </a:pPr>
            <a:r>
              <a:rPr lang="en-US" dirty="0" smtClean="0"/>
              <a:t> </a:t>
            </a:r>
            <a:r>
              <a:rPr lang="en-US" sz="2000" dirty="0" smtClean="0"/>
              <a:t>1. How was the auditorium decorated?</a:t>
            </a:r>
          </a:p>
          <a:p>
            <a:pPr>
              <a:buNone/>
            </a:pPr>
            <a:r>
              <a:rPr lang="en-US" sz="2000" dirty="0" smtClean="0"/>
              <a:t>  Ans. The auditorium was decorated brightly.</a:t>
            </a:r>
          </a:p>
          <a:p>
            <a:pPr>
              <a:buNone/>
            </a:pPr>
            <a:r>
              <a:rPr lang="en-US" sz="2000" dirty="0" smtClean="0"/>
              <a:t>  2. What did the Head Teacher do at the beginning of the function?</a:t>
            </a:r>
          </a:p>
          <a:p>
            <a:pPr>
              <a:buNone/>
            </a:pPr>
            <a:r>
              <a:rPr lang="en-US" sz="2000" dirty="0" smtClean="0"/>
              <a:t>  Ans. The Head teacher read out the annual report.</a:t>
            </a:r>
          </a:p>
          <a:p>
            <a:pPr>
              <a:buNone/>
            </a:pPr>
            <a:r>
              <a:rPr lang="en-US" sz="2000" dirty="0" smtClean="0"/>
              <a:t>  3. Who  was the chief guest at the function?</a:t>
            </a:r>
          </a:p>
          <a:p>
            <a:pPr>
              <a:buNone/>
            </a:pPr>
            <a:r>
              <a:rPr lang="en-US" sz="2000" dirty="0" smtClean="0"/>
              <a:t>   Ans. The Principal of PN College was the chief guest at the function.</a:t>
            </a:r>
          </a:p>
          <a:p>
            <a:pPr>
              <a:buNone/>
            </a:pPr>
            <a:r>
              <a:rPr lang="en-US" sz="2000" dirty="0" smtClean="0"/>
              <a:t>   4. Where  was the prize-giving  function held?</a:t>
            </a:r>
          </a:p>
          <a:p>
            <a:pPr>
              <a:buNone/>
            </a:pPr>
            <a:r>
              <a:rPr lang="en-US" sz="2000" dirty="0" smtClean="0"/>
              <a:t>   Ans. The prize giving function was held in the school auditorium.</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Scale>
                                      <p:cBhvr>
                                        <p:cTn id="7" dur="1000" decel="50000" fill="hold">
                                          <p:stCondLst>
                                            <p:cond delay="0"/>
                                          </p:stCondLst>
                                        </p:cTn>
                                        <p:tgtEl>
                                          <p:spTgt spid="2"/>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2"/>
                                        </p:tgtEl>
                                        <p:attrNameLst>
                                          <p:attrName>ppt_x</p:attrName>
                                          <p:attrName>ppt_y</p:attrName>
                                        </p:attrNameLst>
                                      </p:cBhvr>
                                    </p:animMotion>
                                    <p:animEffect transition="in" filter="fade">
                                      <p:cBhvr>
                                        <p:cTn id="9" dur="1000"/>
                                        <p:tgtEl>
                                          <p:spTgt spid="2"/>
                                        </p:tgtEl>
                                      </p:cBhvr>
                                    </p:animEffect>
                                  </p:childTnLst>
                                </p:cTn>
                              </p:par>
                            </p:childTnLst>
                          </p:cTn>
                        </p:par>
                      </p:childTnLst>
                    </p:cTn>
                  </p:par>
                  <p:par>
                    <p:cTn id="10" fill="hold">
                      <p:stCondLst>
                        <p:cond delay="indefinite"/>
                      </p:stCondLst>
                      <p:childTnLst>
                        <p:par>
                          <p:cTn id="11" fill="hold">
                            <p:stCondLst>
                              <p:cond delay="0"/>
                            </p:stCondLst>
                            <p:childTnLst>
                              <p:par>
                                <p:cTn id="12" presetID="51" presetClass="entr" presetSubtype="0" fill="hold" grpId="0" nodeType="clickEffect">
                                  <p:stCondLst>
                                    <p:cond delay="0"/>
                                  </p:stCondLst>
                                  <p:childTnLst>
                                    <p:set>
                                      <p:cBhvr>
                                        <p:cTn id="13" dur="1" fill="hold">
                                          <p:stCondLst>
                                            <p:cond delay="0"/>
                                          </p:stCondLst>
                                        </p:cTn>
                                        <p:tgtEl>
                                          <p:spTgt spid="3">
                                            <p:bg/>
                                          </p:spTgt>
                                        </p:tgtEl>
                                        <p:attrNameLst>
                                          <p:attrName>style.visibility</p:attrName>
                                        </p:attrNameLst>
                                      </p:cBhvr>
                                      <p:to>
                                        <p:strVal val="visible"/>
                                      </p:to>
                                    </p:set>
                                    <p:animEffect transition="in" filter="fade">
                                      <p:cBhvr>
                                        <p:cTn id="14" dur="770" decel="100000"/>
                                        <p:tgtEl>
                                          <p:spTgt spid="3">
                                            <p:bg/>
                                          </p:spTgt>
                                        </p:tgtEl>
                                      </p:cBhvr>
                                    </p:animEffect>
                                    <p:animScale>
                                      <p:cBhvr>
                                        <p:cTn id="15" dur="770" decel="100000"/>
                                        <p:tgtEl>
                                          <p:spTgt spid="3">
                                            <p:bg/>
                                          </p:spTgt>
                                        </p:tgtEl>
                                      </p:cBhvr>
                                      <p:from x="10000" y="10000"/>
                                      <p:to x="200000" y="450000"/>
                                    </p:animScale>
                                    <p:animScale>
                                      <p:cBhvr>
                                        <p:cTn id="16" dur="1230" accel="100000" fill="hold">
                                          <p:stCondLst>
                                            <p:cond delay="770"/>
                                          </p:stCondLst>
                                        </p:cTn>
                                        <p:tgtEl>
                                          <p:spTgt spid="3">
                                            <p:bg/>
                                          </p:spTgt>
                                        </p:tgtEl>
                                      </p:cBhvr>
                                      <p:from x="200000" y="450000"/>
                                      <p:to x="100000" y="100000"/>
                                    </p:animScale>
                                    <p:set>
                                      <p:cBhvr>
                                        <p:cTn id="17" dur="770" fill="hold"/>
                                        <p:tgtEl>
                                          <p:spTgt spid="3">
                                            <p:bg/>
                                          </p:spTgt>
                                        </p:tgtEl>
                                        <p:attrNameLst>
                                          <p:attrName>ppt_x</p:attrName>
                                        </p:attrNameLst>
                                      </p:cBhvr>
                                      <p:to>
                                        <p:strVal val="(0.5)"/>
                                      </p:to>
                                    </p:set>
                                    <p:anim from="(0.5)" to="(#ppt_x)" calcmode="lin" valueType="num">
                                      <p:cBhvr>
                                        <p:cTn id="18" dur="1230" accel="100000" fill="hold">
                                          <p:stCondLst>
                                            <p:cond delay="770"/>
                                          </p:stCondLst>
                                        </p:cTn>
                                        <p:tgtEl>
                                          <p:spTgt spid="3">
                                            <p:bg/>
                                          </p:spTgt>
                                        </p:tgtEl>
                                        <p:attrNameLst>
                                          <p:attrName>ppt_x</p:attrName>
                                        </p:attrNameLst>
                                      </p:cBhvr>
                                    </p:anim>
                                    <p:set>
                                      <p:cBhvr>
                                        <p:cTn id="19" dur="770" fill="hold"/>
                                        <p:tgtEl>
                                          <p:spTgt spid="3">
                                            <p:bg/>
                                          </p:spTgt>
                                        </p:tgtEl>
                                        <p:attrNameLst>
                                          <p:attrName>ppt_y</p:attrName>
                                        </p:attrNameLst>
                                      </p:cBhvr>
                                      <p:to>
                                        <p:strVal val="(#ppt_y+0.4)"/>
                                      </p:to>
                                    </p:set>
                                    <p:anim from="(#ppt_y+0.4)" to="(#ppt_y)" calcmode="lin" valueType="num">
                                      <p:cBhvr>
                                        <p:cTn id="20" dur="1230" accel="100000" fill="hold">
                                          <p:stCondLst>
                                            <p:cond delay="770"/>
                                          </p:stCondLst>
                                        </p:cTn>
                                        <p:tgtEl>
                                          <p:spTgt spid="3">
                                            <p:bg/>
                                          </p:spTgt>
                                        </p:tgtEl>
                                        <p:attrNameLst>
                                          <p:attrName>ppt_y</p:attrName>
                                        </p:attrNameLst>
                                      </p:cBhvr>
                                    </p:anim>
                                  </p:childTnLst>
                                </p:cTn>
                              </p:par>
                            </p:childTnLst>
                          </p:cTn>
                        </p:par>
                      </p:childTnLst>
                    </p:cTn>
                  </p:par>
                  <p:par>
                    <p:cTn id="21" fill="hold">
                      <p:stCondLst>
                        <p:cond delay="indefinite"/>
                      </p:stCondLst>
                      <p:childTnLst>
                        <p:par>
                          <p:cTn id="22" fill="hold">
                            <p:stCondLst>
                              <p:cond delay="0"/>
                            </p:stCondLst>
                            <p:childTnLst>
                              <p:par>
                                <p:cTn id="23" presetID="51" presetClass="entr" presetSubtype="0" fill="hold" grpId="0"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animEffect transition="in" filter="fade">
                                      <p:cBhvr>
                                        <p:cTn id="25" dur="770" decel="100000"/>
                                        <p:tgtEl>
                                          <p:spTgt spid="3">
                                            <p:txEl>
                                              <p:pRg st="0" end="0"/>
                                            </p:txEl>
                                          </p:spTgt>
                                        </p:tgtEl>
                                      </p:cBhvr>
                                    </p:animEffect>
                                    <p:animScale>
                                      <p:cBhvr>
                                        <p:cTn id="26" dur="770" decel="100000"/>
                                        <p:tgtEl>
                                          <p:spTgt spid="3">
                                            <p:txEl>
                                              <p:pRg st="0" end="0"/>
                                            </p:txEl>
                                          </p:spTgt>
                                        </p:tgtEl>
                                      </p:cBhvr>
                                      <p:from x="10000" y="10000"/>
                                      <p:to x="200000" y="450000"/>
                                    </p:animScale>
                                    <p:animScale>
                                      <p:cBhvr>
                                        <p:cTn id="27" dur="1230" accel="100000" fill="hold">
                                          <p:stCondLst>
                                            <p:cond delay="770"/>
                                          </p:stCondLst>
                                        </p:cTn>
                                        <p:tgtEl>
                                          <p:spTgt spid="3">
                                            <p:txEl>
                                              <p:pRg st="0" end="0"/>
                                            </p:txEl>
                                          </p:spTgt>
                                        </p:tgtEl>
                                      </p:cBhvr>
                                      <p:from x="200000" y="450000"/>
                                      <p:to x="100000" y="100000"/>
                                    </p:animScale>
                                    <p:set>
                                      <p:cBhvr>
                                        <p:cTn id="28" dur="770" fill="hold"/>
                                        <p:tgtEl>
                                          <p:spTgt spid="3">
                                            <p:txEl>
                                              <p:pRg st="0" end="0"/>
                                            </p:txEl>
                                          </p:spTgt>
                                        </p:tgtEl>
                                        <p:attrNameLst>
                                          <p:attrName>ppt_x</p:attrName>
                                        </p:attrNameLst>
                                      </p:cBhvr>
                                      <p:to>
                                        <p:strVal val="(0.5)"/>
                                      </p:to>
                                    </p:set>
                                    <p:anim from="(0.5)" to="(#ppt_x)" calcmode="lin" valueType="num">
                                      <p:cBhvr>
                                        <p:cTn id="29" dur="1230" accel="100000" fill="hold">
                                          <p:stCondLst>
                                            <p:cond delay="770"/>
                                          </p:stCondLst>
                                        </p:cTn>
                                        <p:tgtEl>
                                          <p:spTgt spid="3">
                                            <p:txEl>
                                              <p:pRg st="0" end="0"/>
                                            </p:txEl>
                                          </p:spTgt>
                                        </p:tgtEl>
                                        <p:attrNameLst>
                                          <p:attrName>ppt_x</p:attrName>
                                        </p:attrNameLst>
                                      </p:cBhvr>
                                    </p:anim>
                                    <p:set>
                                      <p:cBhvr>
                                        <p:cTn id="30" dur="770" fill="hold"/>
                                        <p:tgtEl>
                                          <p:spTgt spid="3">
                                            <p:txEl>
                                              <p:pRg st="0" end="0"/>
                                            </p:txEl>
                                          </p:spTgt>
                                        </p:tgtEl>
                                        <p:attrNameLst>
                                          <p:attrName>ppt_y</p:attrName>
                                        </p:attrNameLst>
                                      </p:cBhvr>
                                      <p:to>
                                        <p:strVal val="(#ppt_y+0.4)"/>
                                      </p:to>
                                    </p:set>
                                    <p:anim from="(#ppt_y+0.4)" to="(#ppt_y)" calcmode="lin" valueType="num">
                                      <p:cBhvr>
                                        <p:cTn id="31" dur="1230" accel="100000" fill="hold">
                                          <p:stCondLst>
                                            <p:cond delay="770"/>
                                          </p:stCondLst>
                                        </p:cTn>
                                        <p:tgtEl>
                                          <p:spTgt spid="3">
                                            <p:txEl>
                                              <p:pRg st="0" end="0"/>
                                            </p:txEl>
                                          </p:spTgt>
                                        </p:tgtEl>
                                        <p:attrNameLst>
                                          <p:attrName>ppt_y</p:attrName>
                                        </p:attrNameLst>
                                      </p:cBhvr>
                                    </p:anim>
                                  </p:childTnLst>
                                </p:cTn>
                              </p:par>
                            </p:childTnLst>
                          </p:cTn>
                        </p:par>
                      </p:childTnLst>
                    </p:cTn>
                  </p:par>
                  <p:par>
                    <p:cTn id="32" fill="hold">
                      <p:stCondLst>
                        <p:cond delay="indefinite"/>
                      </p:stCondLst>
                      <p:childTnLst>
                        <p:par>
                          <p:cTn id="33" fill="hold">
                            <p:stCondLst>
                              <p:cond delay="0"/>
                            </p:stCondLst>
                            <p:childTnLst>
                              <p:par>
                                <p:cTn id="34" presetID="51" presetClass="entr" presetSubtype="0" fill="hold" grpId="0" nodeType="clickEffect">
                                  <p:stCondLst>
                                    <p:cond delay="0"/>
                                  </p:stCondLst>
                                  <p:childTnLst>
                                    <p:set>
                                      <p:cBhvr>
                                        <p:cTn id="35" dur="1" fill="hold">
                                          <p:stCondLst>
                                            <p:cond delay="0"/>
                                          </p:stCondLst>
                                        </p:cTn>
                                        <p:tgtEl>
                                          <p:spTgt spid="3">
                                            <p:txEl>
                                              <p:pRg st="1" end="1"/>
                                            </p:txEl>
                                          </p:spTgt>
                                        </p:tgtEl>
                                        <p:attrNameLst>
                                          <p:attrName>style.visibility</p:attrName>
                                        </p:attrNameLst>
                                      </p:cBhvr>
                                      <p:to>
                                        <p:strVal val="visible"/>
                                      </p:to>
                                    </p:set>
                                    <p:animEffect transition="in" filter="fade">
                                      <p:cBhvr>
                                        <p:cTn id="36" dur="770" decel="100000"/>
                                        <p:tgtEl>
                                          <p:spTgt spid="3">
                                            <p:txEl>
                                              <p:pRg st="1" end="1"/>
                                            </p:txEl>
                                          </p:spTgt>
                                        </p:tgtEl>
                                      </p:cBhvr>
                                    </p:animEffect>
                                    <p:animScale>
                                      <p:cBhvr>
                                        <p:cTn id="37" dur="770" decel="100000"/>
                                        <p:tgtEl>
                                          <p:spTgt spid="3">
                                            <p:txEl>
                                              <p:pRg st="1" end="1"/>
                                            </p:txEl>
                                          </p:spTgt>
                                        </p:tgtEl>
                                      </p:cBhvr>
                                      <p:from x="10000" y="10000"/>
                                      <p:to x="200000" y="450000"/>
                                    </p:animScale>
                                    <p:animScale>
                                      <p:cBhvr>
                                        <p:cTn id="38" dur="1230" accel="100000" fill="hold">
                                          <p:stCondLst>
                                            <p:cond delay="770"/>
                                          </p:stCondLst>
                                        </p:cTn>
                                        <p:tgtEl>
                                          <p:spTgt spid="3">
                                            <p:txEl>
                                              <p:pRg st="1" end="1"/>
                                            </p:txEl>
                                          </p:spTgt>
                                        </p:tgtEl>
                                      </p:cBhvr>
                                      <p:from x="200000" y="450000"/>
                                      <p:to x="100000" y="100000"/>
                                    </p:animScale>
                                    <p:set>
                                      <p:cBhvr>
                                        <p:cTn id="39" dur="770" fill="hold"/>
                                        <p:tgtEl>
                                          <p:spTgt spid="3">
                                            <p:txEl>
                                              <p:pRg st="1" end="1"/>
                                            </p:txEl>
                                          </p:spTgt>
                                        </p:tgtEl>
                                        <p:attrNameLst>
                                          <p:attrName>ppt_x</p:attrName>
                                        </p:attrNameLst>
                                      </p:cBhvr>
                                      <p:to>
                                        <p:strVal val="(0.5)"/>
                                      </p:to>
                                    </p:set>
                                    <p:anim from="(0.5)" to="(#ppt_x)" calcmode="lin" valueType="num">
                                      <p:cBhvr>
                                        <p:cTn id="40" dur="1230" accel="100000" fill="hold">
                                          <p:stCondLst>
                                            <p:cond delay="770"/>
                                          </p:stCondLst>
                                        </p:cTn>
                                        <p:tgtEl>
                                          <p:spTgt spid="3">
                                            <p:txEl>
                                              <p:pRg st="1" end="1"/>
                                            </p:txEl>
                                          </p:spTgt>
                                        </p:tgtEl>
                                        <p:attrNameLst>
                                          <p:attrName>ppt_x</p:attrName>
                                        </p:attrNameLst>
                                      </p:cBhvr>
                                    </p:anim>
                                    <p:set>
                                      <p:cBhvr>
                                        <p:cTn id="41" dur="770" fill="hold"/>
                                        <p:tgtEl>
                                          <p:spTgt spid="3">
                                            <p:txEl>
                                              <p:pRg st="1" end="1"/>
                                            </p:txEl>
                                          </p:spTgt>
                                        </p:tgtEl>
                                        <p:attrNameLst>
                                          <p:attrName>ppt_y</p:attrName>
                                        </p:attrNameLst>
                                      </p:cBhvr>
                                      <p:to>
                                        <p:strVal val="(#ppt_y+0.4)"/>
                                      </p:to>
                                    </p:set>
                                    <p:anim from="(#ppt_y+0.4)" to="(#ppt_y)" calcmode="lin" valueType="num">
                                      <p:cBhvr>
                                        <p:cTn id="42" dur="1230" accel="100000" fill="hold">
                                          <p:stCondLst>
                                            <p:cond delay="770"/>
                                          </p:stCondLst>
                                        </p:cTn>
                                        <p:tgtEl>
                                          <p:spTgt spid="3">
                                            <p:txEl>
                                              <p:pRg st="1" end="1"/>
                                            </p:txEl>
                                          </p:spTgt>
                                        </p:tgtEl>
                                        <p:attrNameLst>
                                          <p:attrName>ppt_y</p:attrName>
                                        </p:attrNameLst>
                                      </p:cBhvr>
                                    </p:anim>
                                  </p:childTnLst>
                                </p:cTn>
                              </p:par>
                            </p:childTnLst>
                          </p:cTn>
                        </p:par>
                      </p:childTnLst>
                    </p:cTn>
                  </p:par>
                  <p:par>
                    <p:cTn id="43" fill="hold">
                      <p:stCondLst>
                        <p:cond delay="indefinite"/>
                      </p:stCondLst>
                      <p:childTnLst>
                        <p:par>
                          <p:cTn id="44" fill="hold">
                            <p:stCondLst>
                              <p:cond delay="0"/>
                            </p:stCondLst>
                            <p:childTnLst>
                              <p:par>
                                <p:cTn id="45" presetID="51" presetClass="entr" presetSubtype="0" fill="hold" grpId="0" nodeType="clickEffect">
                                  <p:stCondLst>
                                    <p:cond delay="0"/>
                                  </p:stCondLst>
                                  <p:childTnLst>
                                    <p:set>
                                      <p:cBhvr>
                                        <p:cTn id="46" dur="1" fill="hold">
                                          <p:stCondLst>
                                            <p:cond delay="0"/>
                                          </p:stCondLst>
                                        </p:cTn>
                                        <p:tgtEl>
                                          <p:spTgt spid="3">
                                            <p:txEl>
                                              <p:pRg st="2" end="2"/>
                                            </p:txEl>
                                          </p:spTgt>
                                        </p:tgtEl>
                                        <p:attrNameLst>
                                          <p:attrName>style.visibility</p:attrName>
                                        </p:attrNameLst>
                                      </p:cBhvr>
                                      <p:to>
                                        <p:strVal val="visible"/>
                                      </p:to>
                                    </p:set>
                                    <p:animEffect transition="in" filter="fade">
                                      <p:cBhvr>
                                        <p:cTn id="47" dur="770" decel="100000"/>
                                        <p:tgtEl>
                                          <p:spTgt spid="3">
                                            <p:txEl>
                                              <p:pRg st="2" end="2"/>
                                            </p:txEl>
                                          </p:spTgt>
                                        </p:tgtEl>
                                      </p:cBhvr>
                                    </p:animEffect>
                                    <p:animScale>
                                      <p:cBhvr>
                                        <p:cTn id="48" dur="770" decel="100000"/>
                                        <p:tgtEl>
                                          <p:spTgt spid="3">
                                            <p:txEl>
                                              <p:pRg st="2" end="2"/>
                                            </p:txEl>
                                          </p:spTgt>
                                        </p:tgtEl>
                                      </p:cBhvr>
                                      <p:from x="10000" y="10000"/>
                                      <p:to x="200000" y="450000"/>
                                    </p:animScale>
                                    <p:animScale>
                                      <p:cBhvr>
                                        <p:cTn id="49" dur="1230" accel="100000" fill="hold">
                                          <p:stCondLst>
                                            <p:cond delay="770"/>
                                          </p:stCondLst>
                                        </p:cTn>
                                        <p:tgtEl>
                                          <p:spTgt spid="3">
                                            <p:txEl>
                                              <p:pRg st="2" end="2"/>
                                            </p:txEl>
                                          </p:spTgt>
                                        </p:tgtEl>
                                      </p:cBhvr>
                                      <p:from x="200000" y="450000"/>
                                      <p:to x="100000" y="100000"/>
                                    </p:animScale>
                                    <p:set>
                                      <p:cBhvr>
                                        <p:cTn id="50" dur="770" fill="hold"/>
                                        <p:tgtEl>
                                          <p:spTgt spid="3">
                                            <p:txEl>
                                              <p:pRg st="2" end="2"/>
                                            </p:txEl>
                                          </p:spTgt>
                                        </p:tgtEl>
                                        <p:attrNameLst>
                                          <p:attrName>ppt_x</p:attrName>
                                        </p:attrNameLst>
                                      </p:cBhvr>
                                      <p:to>
                                        <p:strVal val="(0.5)"/>
                                      </p:to>
                                    </p:set>
                                    <p:anim from="(0.5)" to="(#ppt_x)" calcmode="lin" valueType="num">
                                      <p:cBhvr>
                                        <p:cTn id="51" dur="1230" accel="100000" fill="hold">
                                          <p:stCondLst>
                                            <p:cond delay="770"/>
                                          </p:stCondLst>
                                        </p:cTn>
                                        <p:tgtEl>
                                          <p:spTgt spid="3">
                                            <p:txEl>
                                              <p:pRg st="2" end="2"/>
                                            </p:txEl>
                                          </p:spTgt>
                                        </p:tgtEl>
                                        <p:attrNameLst>
                                          <p:attrName>ppt_x</p:attrName>
                                        </p:attrNameLst>
                                      </p:cBhvr>
                                    </p:anim>
                                    <p:set>
                                      <p:cBhvr>
                                        <p:cTn id="52" dur="770" fill="hold"/>
                                        <p:tgtEl>
                                          <p:spTgt spid="3">
                                            <p:txEl>
                                              <p:pRg st="2" end="2"/>
                                            </p:txEl>
                                          </p:spTgt>
                                        </p:tgtEl>
                                        <p:attrNameLst>
                                          <p:attrName>ppt_y</p:attrName>
                                        </p:attrNameLst>
                                      </p:cBhvr>
                                      <p:to>
                                        <p:strVal val="(#ppt_y+0.4)"/>
                                      </p:to>
                                    </p:set>
                                    <p:anim from="(#ppt_y+0.4)" to="(#ppt_y)" calcmode="lin" valueType="num">
                                      <p:cBhvr>
                                        <p:cTn id="53" dur="1230" accel="100000" fill="hold">
                                          <p:stCondLst>
                                            <p:cond delay="770"/>
                                          </p:stCondLst>
                                        </p:cTn>
                                        <p:tgtEl>
                                          <p:spTgt spid="3">
                                            <p:txEl>
                                              <p:pRg st="2" end="2"/>
                                            </p:txEl>
                                          </p:spTgt>
                                        </p:tgtEl>
                                        <p:attrNameLst>
                                          <p:attrName>ppt_y</p:attrName>
                                        </p:attrNameLst>
                                      </p:cBhvr>
                                    </p:anim>
                                  </p:childTnLst>
                                </p:cTn>
                              </p:par>
                            </p:childTnLst>
                          </p:cTn>
                        </p:par>
                      </p:childTnLst>
                    </p:cTn>
                  </p:par>
                  <p:par>
                    <p:cTn id="54" fill="hold">
                      <p:stCondLst>
                        <p:cond delay="indefinite"/>
                      </p:stCondLst>
                      <p:childTnLst>
                        <p:par>
                          <p:cTn id="55" fill="hold">
                            <p:stCondLst>
                              <p:cond delay="0"/>
                            </p:stCondLst>
                            <p:childTnLst>
                              <p:par>
                                <p:cTn id="56" presetID="51" presetClass="entr" presetSubtype="0" fill="hold" grpId="0" nodeType="clickEffect">
                                  <p:stCondLst>
                                    <p:cond delay="0"/>
                                  </p:stCondLst>
                                  <p:childTnLst>
                                    <p:set>
                                      <p:cBhvr>
                                        <p:cTn id="57" dur="1" fill="hold">
                                          <p:stCondLst>
                                            <p:cond delay="0"/>
                                          </p:stCondLst>
                                        </p:cTn>
                                        <p:tgtEl>
                                          <p:spTgt spid="3">
                                            <p:txEl>
                                              <p:pRg st="3" end="3"/>
                                            </p:txEl>
                                          </p:spTgt>
                                        </p:tgtEl>
                                        <p:attrNameLst>
                                          <p:attrName>style.visibility</p:attrName>
                                        </p:attrNameLst>
                                      </p:cBhvr>
                                      <p:to>
                                        <p:strVal val="visible"/>
                                      </p:to>
                                    </p:set>
                                    <p:animEffect transition="in" filter="fade">
                                      <p:cBhvr>
                                        <p:cTn id="58" dur="770" decel="100000"/>
                                        <p:tgtEl>
                                          <p:spTgt spid="3">
                                            <p:txEl>
                                              <p:pRg st="3" end="3"/>
                                            </p:txEl>
                                          </p:spTgt>
                                        </p:tgtEl>
                                      </p:cBhvr>
                                    </p:animEffect>
                                    <p:animScale>
                                      <p:cBhvr>
                                        <p:cTn id="59" dur="770" decel="100000"/>
                                        <p:tgtEl>
                                          <p:spTgt spid="3">
                                            <p:txEl>
                                              <p:pRg st="3" end="3"/>
                                            </p:txEl>
                                          </p:spTgt>
                                        </p:tgtEl>
                                      </p:cBhvr>
                                      <p:from x="10000" y="10000"/>
                                      <p:to x="200000" y="450000"/>
                                    </p:animScale>
                                    <p:animScale>
                                      <p:cBhvr>
                                        <p:cTn id="60" dur="1230" accel="100000" fill="hold">
                                          <p:stCondLst>
                                            <p:cond delay="770"/>
                                          </p:stCondLst>
                                        </p:cTn>
                                        <p:tgtEl>
                                          <p:spTgt spid="3">
                                            <p:txEl>
                                              <p:pRg st="3" end="3"/>
                                            </p:txEl>
                                          </p:spTgt>
                                        </p:tgtEl>
                                      </p:cBhvr>
                                      <p:from x="200000" y="450000"/>
                                      <p:to x="100000" y="100000"/>
                                    </p:animScale>
                                    <p:set>
                                      <p:cBhvr>
                                        <p:cTn id="61" dur="770" fill="hold"/>
                                        <p:tgtEl>
                                          <p:spTgt spid="3">
                                            <p:txEl>
                                              <p:pRg st="3" end="3"/>
                                            </p:txEl>
                                          </p:spTgt>
                                        </p:tgtEl>
                                        <p:attrNameLst>
                                          <p:attrName>ppt_x</p:attrName>
                                        </p:attrNameLst>
                                      </p:cBhvr>
                                      <p:to>
                                        <p:strVal val="(0.5)"/>
                                      </p:to>
                                    </p:set>
                                    <p:anim from="(0.5)" to="(#ppt_x)" calcmode="lin" valueType="num">
                                      <p:cBhvr>
                                        <p:cTn id="62" dur="1230" accel="100000" fill="hold">
                                          <p:stCondLst>
                                            <p:cond delay="770"/>
                                          </p:stCondLst>
                                        </p:cTn>
                                        <p:tgtEl>
                                          <p:spTgt spid="3">
                                            <p:txEl>
                                              <p:pRg st="3" end="3"/>
                                            </p:txEl>
                                          </p:spTgt>
                                        </p:tgtEl>
                                        <p:attrNameLst>
                                          <p:attrName>ppt_x</p:attrName>
                                        </p:attrNameLst>
                                      </p:cBhvr>
                                    </p:anim>
                                    <p:set>
                                      <p:cBhvr>
                                        <p:cTn id="63" dur="770" fill="hold"/>
                                        <p:tgtEl>
                                          <p:spTgt spid="3">
                                            <p:txEl>
                                              <p:pRg st="3" end="3"/>
                                            </p:txEl>
                                          </p:spTgt>
                                        </p:tgtEl>
                                        <p:attrNameLst>
                                          <p:attrName>ppt_y</p:attrName>
                                        </p:attrNameLst>
                                      </p:cBhvr>
                                      <p:to>
                                        <p:strVal val="(#ppt_y+0.4)"/>
                                      </p:to>
                                    </p:set>
                                    <p:anim from="(#ppt_y+0.4)" to="(#ppt_y)" calcmode="lin" valueType="num">
                                      <p:cBhvr>
                                        <p:cTn id="64" dur="1230" accel="100000" fill="hold">
                                          <p:stCondLst>
                                            <p:cond delay="770"/>
                                          </p:stCondLst>
                                        </p:cTn>
                                        <p:tgtEl>
                                          <p:spTgt spid="3">
                                            <p:txEl>
                                              <p:pRg st="3" end="3"/>
                                            </p:txEl>
                                          </p:spTgt>
                                        </p:tgtEl>
                                        <p:attrNameLst>
                                          <p:attrName>ppt_y</p:attrName>
                                        </p:attrNameLst>
                                      </p:cBhvr>
                                    </p:anim>
                                  </p:childTnLst>
                                </p:cTn>
                              </p:par>
                            </p:childTnLst>
                          </p:cTn>
                        </p:par>
                      </p:childTnLst>
                    </p:cTn>
                  </p:par>
                  <p:par>
                    <p:cTn id="65" fill="hold">
                      <p:stCondLst>
                        <p:cond delay="indefinite"/>
                      </p:stCondLst>
                      <p:childTnLst>
                        <p:par>
                          <p:cTn id="66" fill="hold">
                            <p:stCondLst>
                              <p:cond delay="0"/>
                            </p:stCondLst>
                            <p:childTnLst>
                              <p:par>
                                <p:cTn id="67" presetID="51" presetClass="entr" presetSubtype="0" fill="hold" grpId="0" nodeType="clickEffect">
                                  <p:stCondLst>
                                    <p:cond delay="0"/>
                                  </p:stCondLst>
                                  <p:childTnLst>
                                    <p:set>
                                      <p:cBhvr>
                                        <p:cTn id="68" dur="1" fill="hold">
                                          <p:stCondLst>
                                            <p:cond delay="0"/>
                                          </p:stCondLst>
                                        </p:cTn>
                                        <p:tgtEl>
                                          <p:spTgt spid="3">
                                            <p:txEl>
                                              <p:pRg st="4" end="4"/>
                                            </p:txEl>
                                          </p:spTgt>
                                        </p:tgtEl>
                                        <p:attrNameLst>
                                          <p:attrName>style.visibility</p:attrName>
                                        </p:attrNameLst>
                                      </p:cBhvr>
                                      <p:to>
                                        <p:strVal val="visible"/>
                                      </p:to>
                                    </p:set>
                                    <p:animEffect transition="in" filter="fade">
                                      <p:cBhvr>
                                        <p:cTn id="69" dur="770" decel="100000"/>
                                        <p:tgtEl>
                                          <p:spTgt spid="3">
                                            <p:txEl>
                                              <p:pRg st="4" end="4"/>
                                            </p:txEl>
                                          </p:spTgt>
                                        </p:tgtEl>
                                      </p:cBhvr>
                                    </p:animEffect>
                                    <p:animScale>
                                      <p:cBhvr>
                                        <p:cTn id="70" dur="770" decel="100000"/>
                                        <p:tgtEl>
                                          <p:spTgt spid="3">
                                            <p:txEl>
                                              <p:pRg st="4" end="4"/>
                                            </p:txEl>
                                          </p:spTgt>
                                        </p:tgtEl>
                                      </p:cBhvr>
                                      <p:from x="10000" y="10000"/>
                                      <p:to x="200000" y="450000"/>
                                    </p:animScale>
                                    <p:animScale>
                                      <p:cBhvr>
                                        <p:cTn id="71" dur="1230" accel="100000" fill="hold">
                                          <p:stCondLst>
                                            <p:cond delay="770"/>
                                          </p:stCondLst>
                                        </p:cTn>
                                        <p:tgtEl>
                                          <p:spTgt spid="3">
                                            <p:txEl>
                                              <p:pRg st="4" end="4"/>
                                            </p:txEl>
                                          </p:spTgt>
                                        </p:tgtEl>
                                      </p:cBhvr>
                                      <p:from x="200000" y="450000"/>
                                      <p:to x="100000" y="100000"/>
                                    </p:animScale>
                                    <p:set>
                                      <p:cBhvr>
                                        <p:cTn id="72" dur="770" fill="hold"/>
                                        <p:tgtEl>
                                          <p:spTgt spid="3">
                                            <p:txEl>
                                              <p:pRg st="4" end="4"/>
                                            </p:txEl>
                                          </p:spTgt>
                                        </p:tgtEl>
                                        <p:attrNameLst>
                                          <p:attrName>ppt_x</p:attrName>
                                        </p:attrNameLst>
                                      </p:cBhvr>
                                      <p:to>
                                        <p:strVal val="(0.5)"/>
                                      </p:to>
                                    </p:set>
                                    <p:anim from="(0.5)" to="(#ppt_x)" calcmode="lin" valueType="num">
                                      <p:cBhvr>
                                        <p:cTn id="73" dur="1230" accel="100000" fill="hold">
                                          <p:stCondLst>
                                            <p:cond delay="770"/>
                                          </p:stCondLst>
                                        </p:cTn>
                                        <p:tgtEl>
                                          <p:spTgt spid="3">
                                            <p:txEl>
                                              <p:pRg st="4" end="4"/>
                                            </p:txEl>
                                          </p:spTgt>
                                        </p:tgtEl>
                                        <p:attrNameLst>
                                          <p:attrName>ppt_x</p:attrName>
                                        </p:attrNameLst>
                                      </p:cBhvr>
                                    </p:anim>
                                    <p:set>
                                      <p:cBhvr>
                                        <p:cTn id="74" dur="770" fill="hold"/>
                                        <p:tgtEl>
                                          <p:spTgt spid="3">
                                            <p:txEl>
                                              <p:pRg st="4" end="4"/>
                                            </p:txEl>
                                          </p:spTgt>
                                        </p:tgtEl>
                                        <p:attrNameLst>
                                          <p:attrName>ppt_y</p:attrName>
                                        </p:attrNameLst>
                                      </p:cBhvr>
                                      <p:to>
                                        <p:strVal val="(#ppt_y+0.4)"/>
                                      </p:to>
                                    </p:set>
                                    <p:anim from="(#ppt_y+0.4)" to="(#ppt_y)" calcmode="lin" valueType="num">
                                      <p:cBhvr>
                                        <p:cTn id="75" dur="1230" accel="100000" fill="hold">
                                          <p:stCondLst>
                                            <p:cond delay="770"/>
                                          </p:stCondLst>
                                        </p:cTn>
                                        <p:tgtEl>
                                          <p:spTgt spid="3">
                                            <p:txEl>
                                              <p:pRg st="4" end="4"/>
                                            </p:txEl>
                                          </p:spTgt>
                                        </p:tgtEl>
                                        <p:attrNameLst>
                                          <p:attrName>ppt_y</p:attrName>
                                        </p:attrNameLst>
                                      </p:cBhvr>
                                    </p:anim>
                                  </p:childTnLst>
                                </p:cTn>
                              </p:par>
                            </p:childTnLst>
                          </p:cTn>
                        </p:par>
                      </p:childTnLst>
                    </p:cTn>
                  </p:par>
                  <p:par>
                    <p:cTn id="76" fill="hold">
                      <p:stCondLst>
                        <p:cond delay="indefinite"/>
                      </p:stCondLst>
                      <p:childTnLst>
                        <p:par>
                          <p:cTn id="77" fill="hold">
                            <p:stCondLst>
                              <p:cond delay="0"/>
                            </p:stCondLst>
                            <p:childTnLst>
                              <p:par>
                                <p:cTn id="78" presetID="51" presetClass="entr" presetSubtype="0" fill="hold" grpId="0" nodeType="clickEffect">
                                  <p:stCondLst>
                                    <p:cond delay="0"/>
                                  </p:stCondLst>
                                  <p:childTnLst>
                                    <p:set>
                                      <p:cBhvr>
                                        <p:cTn id="79" dur="1" fill="hold">
                                          <p:stCondLst>
                                            <p:cond delay="0"/>
                                          </p:stCondLst>
                                        </p:cTn>
                                        <p:tgtEl>
                                          <p:spTgt spid="3">
                                            <p:txEl>
                                              <p:pRg st="5" end="5"/>
                                            </p:txEl>
                                          </p:spTgt>
                                        </p:tgtEl>
                                        <p:attrNameLst>
                                          <p:attrName>style.visibility</p:attrName>
                                        </p:attrNameLst>
                                      </p:cBhvr>
                                      <p:to>
                                        <p:strVal val="visible"/>
                                      </p:to>
                                    </p:set>
                                    <p:animEffect transition="in" filter="fade">
                                      <p:cBhvr>
                                        <p:cTn id="80" dur="770" decel="100000"/>
                                        <p:tgtEl>
                                          <p:spTgt spid="3">
                                            <p:txEl>
                                              <p:pRg st="5" end="5"/>
                                            </p:txEl>
                                          </p:spTgt>
                                        </p:tgtEl>
                                      </p:cBhvr>
                                    </p:animEffect>
                                    <p:animScale>
                                      <p:cBhvr>
                                        <p:cTn id="81" dur="770" decel="100000"/>
                                        <p:tgtEl>
                                          <p:spTgt spid="3">
                                            <p:txEl>
                                              <p:pRg st="5" end="5"/>
                                            </p:txEl>
                                          </p:spTgt>
                                        </p:tgtEl>
                                      </p:cBhvr>
                                      <p:from x="10000" y="10000"/>
                                      <p:to x="200000" y="450000"/>
                                    </p:animScale>
                                    <p:animScale>
                                      <p:cBhvr>
                                        <p:cTn id="82" dur="1230" accel="100000" fill="hold">
                                          <p:stCondLst>
                                            <p:cond delay="770"/>
                                          </p:stCondLst>
                                        </p:cTn>
                                        <p:tgtEl>
                                          <p:spTgt spid="3">
                                            <p:txEl>
                                              <p:pRg st="5" end="5"/>
                                            </p:txEl>
                                          </p:spTgt>
                                        </p:tgtEl>
                                      </p:cBhvr>
                                      <p:from x="200000" y="450000"/>
                                      <p:to x="100000" y="100000"/>
                                    </p:animScale>
                                    <p:set>
                                      <p:cBhvr>
                                        <p:cTn id="83" dur="770" fill="hold"/>
                                        <p:tgtEl>
                                          <p:spTgt spid="3">
                                            <p:txEl>
                                              <p:pRg st="5" end="5"/>
                                            </p:txEl>
                                          </p:spTgt>
                                        </p:tgtEl>
                                        <p:attrNameLst>
                                          <p:attrName>ppt_x</p:attrName>
                                        </p:attrNameLst>
                                      </p:cBhvr>
                                      <p:to>
                                        <p:strVal val="(0.5)"/>
                                      </p:to>
                                    </p:set>
                                    <p:anim from="(0.5)" to="(#ppt_x)" calcmode="lin" valueType="num">
                                      <p:cBhvr>
                                        <p:cTn id="84" dur="1230" accel="100000" fill="hold">
                                          <p:stCondLst>
                                            <p:cond delay="770"/>
                                          </p:stCondLst>
                                        </p:cTn>
                                        <p:tgtEl>
                                          <p:spTgt spid="3">
                                            <p:txEl>
                                              <p:pRg st="5" end="5"/>
                                            </p:txEl>
                                          </p:spTgt>
                                        </p:tgtEl>
                                        <p:attrNameLst>
                                          <p:attrName>ppt_x</p:attrName>
                                        </p:attrNameLst>
                                      </p:cBhvr>
                                    </p:anim>
                                    <p:set>
                                      <p:cBhvr>
                                        <p:cTn id="85" dur="770" fill="hold"/>
                                        <p:tgtEl>
                                          <p:spTgt spid="3">
                                            <p:txEl>
                                              <p:pRg st="5" end="5"/>
                                            </p:txEl>
                                          </p:spTgt>
                                        </p:tgtEl>
                                        <p:attrNameLst>
                                          <p:attrName>ppt_y</p:attrName>
                                        </p:attrNameLst>
                                      </p:cBhvr>
                                      <p:to>
                                        <p:strVal val="(#ppt_y+0.4)"/>
                                      </p:to>
                                    </p:set>
                                    <p:anim from="(#ppt_y+0.4)" to="(#ppt_y)" calcmode="lin" valueType="num">
                                      <p:cBhvr>
                                        <p:cTn id="86" dur="1230" accel="100000" fill="hold">
                                          <p:stCondLst>
                                            <p:cond delay="770"/>
                                          </p:stCondLst>
                                        </p:cTn>
                                        <p:tgtEl>
                                          <p:spTgt spid="3">
                                            <p:txEl>
                                              <p:pRg st="5" end="5"/>
                                            </p:txEl>
                                          </p:spTgt>
                                        </p:tgtEl>
                                        <p:attrNameLst>
                                          <p:attrName>ppt_y</p:attrName>
                                        </p:attrNameLst>
                                      </p:cBhvr>
                                    </p:anim>
                                  </p:childTnLst>
                                </p:cTn>
                              </p:par>
                            </p:childTnLst>
                          </p:cTn>
                        </p:par>
                      </p:childTnLst>
                    </p:cTn>
                  </p:par>
                  <p:par>
                    <p:cTn id="87" fill="hold">
                      <p:stCondLst>
                        <p:cond delay="indefinite"/>
                      </p:stCondLst>
                      <p:childTnLst>
                        <p:par>
                          <p:cTn id="88" fill="hold">
                            <p:stCondLst>
                              <p:cond delay="0"/>
                            </p:stCondLst>
                            <p:childTnLst>
                              <p:par>
                                <p:cTn id="89" presetID="51" presetClass="entr" presetSubtype="0" fill="hold" grpId="0" nodeType="clickEffect">
                                  <p:stCondLst>
                                    <p:cond delay="0"/>
                                  </p:stCondLst>
                                  <p:childTnLst>
                                    <p:set>
                                      <p:cBhvr>
                                        <p:cTn id="90" dur="1" fill="hold">
                                          <p:stCondLst>
                                            <p:cond delay="0"/>
                                          </p:stCondLst>
                                        </p:cTn>
                                        <p:tgtEl>
                                          <p:spTgt spid="3">
                                            <p:txEl>
                                              <p:pRg st="6" end="6"/>
                                            </p:txEl>
                                          </p:spTgt>
                                        </p:tgtEl>
                                        <p:attrNameLst>
                                          <p:attrName>style.visibility</p:attrName>
                                        </p:attrNameLst>
                                      </p:cBhvr>
                                      <p:to>
                                        <p:strVal val="visible"/>
                                      </p:to>
                                    </p:set>
                                    <p:animEffect transition="in" filter="fade">
                                      <p:cBhvr>
                                        <p:cTn id="91" dur="770" decel="100000"/>
                                        <p:tgtEl>
                                          <p:spTgt spid="3">
                                            <p:txEl>
                                              <p:pRg st="6" end="6"/>
                                            </p:txEl>
                                          </p:spTgt>
                                        </p:tgtEl>
                                      </p:cBhvr>
                                    </p:animEffect>
                                    <p:animScale>
                                      <p:cBhvr>
                                        <p:cTn id="92" dur="770" decel="100000"/>
                                        <p:tgtEl>
                                          <p:spTgt spid="3">
                                            <p:txEl>
                                              <p:pRg st="6" end="6"/>
                                            </p:txEl>
                                          </p:spTgt>
                                        </p:tgtEl>
                                      </p:cBhvr>
                                      <p:from x="10000" y="10000"/>
                                      <p:to x="200000" y="450000"/>
                                    </p:animScale>
                                    <p:animScale>
                                      <p:cBhvr>
                                        <p:cTn id="93" dur="1230" accel="100000" fill="hold">
                                          <p:stCondLst>
                                            <p:cond delay="770"/>
                                          </p:stCondLst>
                                        </p:cTn>
                                        <p:tgtEl>
                                          <p:spTgt spid="3">
                                            <p:txEl>
                                              <p:pRg st="6" end="6"/>
                                            </p:txEl>
                                          </p:spTgt>
                                        </p:tgtEl>
                                      </p:cBhvr>
                                      <p:from x="200000" y="450000"/>
                                      <p:to x="100000" y="100000"/>
                                    </p:animScale>
                                    <p:set>
                                      <p:cBhvr>
                                        <p:cTn id="94" dur="770" fill="hold"/>
                                        <p:tgtEl>
                                          <p:spTgt spid="3">
                                            <p:txEl>
                                              <p:pRg st="6" end="6"/>
                                            </p:txEl>
                                          </p:spTgt>
                                        </p:tgtEl>
                                        <p:attrNameLst>
                                          <p:attrName>ppt_x</p:attrName>
                                        </p:attrNameLst>
                                      </p:cBhvr>
                                      <p:to>
                                        <p:strVal val="(0.5)"/>
                                      </p:to>
                                    </p:set>
                                    <p:anim from="(0.5)" to="(#ppt_x)" calcmode="lin" valueType="num">
                                      <p:cBhvr>
                                        <p:cTn id="95" dur="1230" accel="100000" fill="hold">
                                          <p:stCondLst>
                                            <p:cond delay="770"/>
                                          </p:stCondLst>
                                        </p:cTn>
                                        <p:tgtEl>
                                          <p:spTgt spid="3">
                                            <p:txEl>
                                              <p:pRg st="6" end="6"/>
                                            </p:txEl>
                                          </p:spTgt>
                                        </p:tgtEl>
                                        <p:attrNameLst>
                                          <p:attrName>ppt_x</p:attrName>
                                        </p:attrNameLst>
                                      </p:cBhvr>
                                    </p:anim>
                                    <p:set>
                                      <p:cBhvr>
                                        <p:cTn id="96" dur="770" fill="hold"/>
                                        <p:tgtEl>
                                          <p:spTgt spid="3">
                                            <p:txEl>
                                              <p:pRg st="6" end="6"/>
                                            </p:txEl>
                                          </p:spTgt>
                                        </p:tgtEl>
                                        <p:attrNameLst>
                                          <p:attrName>ppt_y</p:attrName>
                                        </p:attrNameLst>
                                      </p:cBhvr>
                                      <p:to>
                                        <p:strVal val="(#ppt_y+0.4)"/>
                                      </p:to>
                                    </p:set>
                                    <p:anim from="(#ppt_y+0.4)" to="(#ppt_y)" calcmode="lin" valueType="num">
                                      <p:cBhvr>
                                        <p:cTn id="97" dur="1230" accel="100000" fill="hold">
                                          <p:stCondLst>
                                            <p:cond delay="770"/>
                                          </p:stCondLst>
                                        </p:cTn>
                                        <p:tgtEl>
                                          <p:spTgt spid="3">
                                            <p:txEl>
                                              <p:pRg st="6" end="6"/>
                                            </p:txEl>
                                          </p:spTgt>
                                        </p:tgtEl>
                                        <p:attrNameLst>
                                          <p:attrName>ppt_y</p:attrName>
                                        </p:attrNameLst>
                                      </p:cBhvr>
                                    </p:anim>
                                  </p:childTnLst>
                                </p:cTn>
                              </p:par>
                            </p:childTnLst>
                          </p:cTn>
                        </p:par>
                      </p:childTnLst>
                    </p:cTn>
                  </p:par>
                  <p:par>
                    <p:cTn id="98" fill="hold">
                      <p:stCondLst>
                        <p:cond delay="indefinite"/>
                      </p:stCondLst>
                      <p:childTnLst>
                        <p:par>
                          <p:cTn id="99" fill="hold">
                            <p:stCondLst>
                              <p:cond delay="0"/>
                            </p:stCondLst>
                            <p:childTnLst>
                              <p:par>
                                <p:cTn id="100" presetID="51" presetClass="entr" presetSubtype="0" fill="hold" grpId="0" nodeType="clickEffect">
                                  <p:stCondLst>
                                    <p:cond delay="0"/>
                                  </p:stCondLst>
                                  <p:childTnLst>
                                    <p:set>
                                      <p:cBhvr>
                                        <p:cTn id="101" dur="1" fill="hold">
                                          <p:stCondLst>
                                            <p:cond delay="0"/>
                                          </p:stCondLst>
                                        </p:cTn>
                                        <p:tgtEl>
                                          <p:spTgt spid="3">
                                            <p:txEl>
                                              <p:pRg st="7" end="7"/>
                                            </p:txEl>
                                          </p:spTgt>
                                        </p:tgtEl>
                                        <p:attrNameLst>
                                          <p:attrName>style.visibility</p:attrName>
                                        </p:attrNameLst>
                                      </p:cBhvr>
                                      <p:to>
                                        <p:strVal val="visible"/>
                                      </p:to>
                                    </p:set>
                                    <p:animEffect transition="in" filter="fade">
                                      <p:cBhvr>
                                        <p:cTn id="102" dur="770" decel="100000"/>
                                        <p:tgtEl>
                                          <p:spTgt spid="3">
                                            <p:txEl>
                                              <p:pRg st="7" end="7"/>
                                            </p:txEl>
                                          </p:spTgt>
                                        </p:tgtEl>
                                      </p:cBhvr>
                                    </p:animEffect>
                                    <p:animScale>
                                      <p:cBhvr>
                                        <p:cTn id="103" dur="770" decel="100000"/>
                                        <p:tgtEl>
                                          <p:spTgt spid="3">
                                            <p:txEl>
                                              <p:pRg st="7" end="7"/>
                                            </p:txEl>
                                          </p:spTgt>
                                        </p:tgtEl>
                                      </p:cBhvr>
                                      <p:from x="10000" y="10000"/>
                                      <p:to x="200000" y="450000"/>
                                    </p:animScale>
                                    <p:animScale>
                                      <p:cBhvr>
                                        <p:cTn id="104" dur="1230" accel="100000" fill="hold">
                                          <p:stCondLst>
                                            <p:cond delay="770"/>
                                          </p:stCondLst>
                                        </p:cTn>
                                        <p:tgtEl>
                                          <p:spTgt spid="3">
                                            <p:txEl>
                                              <p:pRg st="7" end="7"/>
                                            </p:txEl>
                                          </p:spTgt>
                                        </p:tgtEl>
                                      </p:cBhvr>
                                      <p:from x="200000" y="450000"/>
                                      <p:to x="100000" y="100000"/>
                                    </p:animScale>
                                    <p:set>
                                      <p:cBhvr>
                                        <p:cTn id="105" dur="770" fill="hold"/>
                                        <p:tgtEl>
                                          <p:spTgt spid="3">
                                            <p:txEl>
                                              <p:pRg st="7" end="7"/>
                                            </p:txEl>
                                          </p:spTgt>
                                        </p:tgtEl>
                                        <p:attrNameLst>
                                          <p:attrName>ppt_x</p:attrName>
                                        </p:attrNameLst>
                                      </p:cBhvr>
                                      <p:to>
                                        <p:strVal val="(0.5)"/>
                                      </p:to>
                                    </p:set>
                                    <p:anim from="(0.5)" to="(#ppt_x)" calcmode="lin" valueType="num">
                                      <p:cBhvr>
                                        <p:cTn id="106" dur="1230" accel="100000" fill="hold">
                                          <p:stCondLst>
                                            <p:cond delay="770"/>
                                          </p:stCondLst>
                                        </p:cTn>
                                        <p:tgtEl>
                                          <p:spTgt spid="3">
                                            <p:txEl>
                                              <p:pRg st="7" end="7"/>
                                            </p:txEl>
                                          </p:spTgt>
                                        </p:tgtEl>
                                        <p:attrNameLst>
                                          <p:attrName>ppt_x</p:attrName>
                                        </p:attrNameLst>
                                      </p:cBhvr>
                                    </p:anim>
                                    <p:set>
                                      <p:cBhvr>
                                        <p:cTn id="107" dur="770" fill="hold"/>
                                        <p:tgtEl>
                                          <p:spTgt spid="3">
                                            <p:txEl>
                                              <p:pRg st="7" end="7"/>
                                            </p:txEl>
                                          </p:spTgt>
                                        </p:tgtEl>
                                        <p:attrNameLst>
                                          <p:attrName>ppt_y</p:attrName>
                                        </p:attrNameLst>
                                      </p:cBhvr>
                                      <p:to>
                                        <p:strVal val="(#ppt_y+0.4)"/>
                                      </p:to>
                                    </p:set>
                                    <p:anim from="(#ppt_y+0.4)" to="(#ppt_y)" calcmode="lin" valueType="num">
                                      <p:cBhvr>
                                        <p:cTn id="108" dur="1230" accel="100000" fill="hold">
                                          <p:stCondLst>
                                            <p:cond delay="770"/>
                                          </p:stCondLst>
                                        </p:cTn>
                                        <p:tgtEl>
                                          <p:spTgt spid="3">
                                            <p:txEl>
                                              <p:pRg st="7" end="7"/>
                                            </p:txEl>
                                          </p:spTgt>
                                        </p:tgtEl>
                                        <p:attrNameLst>
                                          <p:attrName>ppt_y</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en-US" sz="2800" dirty="0" smtClean="0"/>
              <a:t>E. Complete the passage with the verbs  given. Write their correct forms.</a:t>
            </a:r>
            <a:endParaRPr lang="en-US" sz="2800" dirty="0"/>
          </a:p>
        </p:txBody>
      </p:sp>
      <p:sp>
        <p:nvSpPr>
          <p:cNvPr id="3" name="Content Placeholder 2"/>
          <p:cNvSpPr>
            <a:spLocks noGrp="1"/>
          </p:cNvSpPr>
          <p:nvPr>
            <p:ph idx="1"/>
          </p:nvPr>
        </p:nvSpPr>
        <p:spPr>
          <a:blipFill>
            <a:blip r:embed="rId3"/>
            <a:tile tx="0" ty="0" sx="100000" sy="100000" flip="none" algn="tl"/>
          </a:blipFill>
        </p:spPr>
        <p:txBody>
          <a:bodyPr>
            <a:normAutofit fontScale="92500" lnSpcReduction="10000"/>
          </a:bodyPr>
          <a:lstStyle/>
          <a:p>
            <a:pPr marL="0" indent="0">
              <a:buNone/>
            </a:pPr>
            <a:r>
              <a:rPr lang="en-US" dirty="0" smtClean="0"/>
              <a:t>                    </a:t>
            </a:r>
          </a:p>
          <a:p>
            <a:pPr marL="0" indent="0">
              <a:buNone/>
            </a:pPr>
            <a:r>
              <a:rPr lang="en-US" dirty="0" smtClean="0"/>
              <a:t>                          sing,  speak, stage, be</a:t>
            </a:r>
          </a:p>
          <a:p>
            <a:pPr marL="0" indent="0">
              <a:buNone/>
            </a:pPr>
            <a:r>
              <a:rPr lang="en-US" dirty="0"/>
              <a:t> </a:t>
            </a:r>
            <a:r>
              <a:rPr lang="en-US" dirty="0" smtClean="0"/>
              <a:t>  </a:t>
            </a:r>
          </a:p>
          <a:p>
            <a:pPr marL="0" indent="0">
              <a:buNone/>
            </a:pPr>
            <a:r>
              <a:rPr lang="en-US" sz="2800" dirty="0"/>
              <a:t> </a:t>
            </a:r>
            <a:r>
              <a:rPr lang="en-US" sz="2800" dirty="0" smtClean="0"/>
              <a:t>   At the end of the prize giving function  there…….</a:t>
            </a:r>
          </a:p>
          <a:p>
            <a:pPr marL="0" indent="0">
              <a:buNone/>
            </a:pPr>
            <a:r>
              <a:rPr lang="en-US" sz="2800" dirty="0"/>
              <a:t> </a:t>
            </a:r>
            <a:r>
              <a:rPr lang="en-US" sz="2800" dirty="0" smtClean="0"/>
              <a:t>   a cultural show. The students…………, danced and</a:t>
            </a:r>
          </a:p>
          <a:p>
            <a:pPr marL="0" indent="0">
              <a:buNone/>
            </a:pPr>
            <a:r>
              <a:rPr lang="en-US" sz="2800" dirty="0"/>
              <a:t> </a:t>
            </a:r>
            <a:r>
              <a:rPr lang="en-US" sz="2800" dirty="0" smtClean="0"/>
              <a:t>   ………..a one act play. It was so good that  everyone</a:t>
            </a:r>
          </a:p>
          <a:p>
            <a:pPr marL="0" indent="0">
              <a:buNone/>
            </a:pPr>
            <a:r>
              <a:rPr lang="en-US" sz="2800" dirty="0"/>
              <a:t> </a:t>
            </a:r>
            <a:r>
              <a:rPr lang="en-US" sz="2800" dirty="0" smtClean="0"/>
              <a:t>   ………….  highly of it.</a:t>
            </a:r>
          </a:p>
          <a:p>
            <a:pPr marL="0" indent="0">
              <a:buNone/>
            </a:pPr>
            <a:endParaRPr lang="en-US" dirty="0"/>
          </a:p>
          <a:p>
            <a:pPr marL="0" indent="0">
              <a:buNone/>
            </a:pPr>
            <a:r>
              <a:rPr lang="en-US" dirty="0" smtClean="0"/>
              <a:t>  </a:t>
            </a:r>
            <a:endParaRPr lang="en-US" dirty="0"/>
          </a:p>
        </p:txBody>
      </p:sp>
    </p:spTree>
    <p:extLst>
      <p:ext uri="{BB962C8B-B14F-4D97-AF65-F5344CB8AC3E}">
        <p14:creationId xmlns="" xmlns:p14="http://schemas.microsoft.com/office/powerpoint/2010/main" val="2488227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26"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animEffect transition="in" filter="wipe(down)">
                                      <p:cBhvr>
                                        <p:cTn id="15" dur="580">
                                          <p:stCondLst>
                                            <p:cond delay="0"/>
                                          </p:stCondLst>
                                        </p:cTn>
                                        <p:tgtEl>
                                          <p:spTgt spid="3">
                                            <p:txEl>
                                              <p:pRg st="1" end="1"/>
                                            </p:txEl>
                                          </p:spTgt>
                                        </p:tgtEl>
                                      </p:cBhvr>
                                    </p:animEffect>
                                    <p:anim calcmode="lin" valueType="num">
                                      <p:cBhvr>
                                        <p:cTn id="1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1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1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1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2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21" dur="26">
                                          <p:stCondLst>
                                            <p:cond delay="650"/>
                                          </p:stCondLst>
                                        </p:cTn>
                                        <p:tgtEl>
                                          <p:spTgt spid="3">
                                            <p:txEl>
                                              <p:pRg st="1" end="1"/>
                                            </p:txEl>
                                          </p:spTgt>
                                        </p:tgtEl>
                                      </p:cBhvr>
                                      <p:to x="100000" y="60000"/>
                                    </p:animScale>
                                    <p:animScale>
                                      <p:cBhvr>
                                        <p:cTn id="22" dur="166" decel="50000">
                                          <p:stCondLst>
                                            <p:cond delay="676"/>
                                          </p:stCondLst>
                                        </p:cTn>
                                        <p:tgtEl>
                                          <p:spTgt spid="3">
                                            <p:txEl>
                                              <p:pRg st="1" end="1"/>
                                            </p:txEl>
                                          </p:spTgt>
                                        </p:tgtEl>
                                      </p:cBhvr>
                                      <p:to x="100000" y="100000"/>
                                    </p:animScale>
                                    <p:animScale>
                                      <p:cBhvr>
                                        <p:cTn id="23" dur="26">
                                          <p:stCondLst>
                                            <p:cond delay="1312"/>
                                          </p:stCondLst>
                                        </p:cTn>
                                        <p:tgtEl>
                                          <p:spTgt spid="3">
                                            <p:txEl>
                                              <p:pRg st="1" end="1"/>
                                            </p:txEl>
                                          </p:spTgt>
                                        </p:tgtEl>
                                      </p:cBhvr>
                                      <p:to x="100000" y="80000"/>
                                    </p:animScale>
                                    <p:animScale>
                                      <p:cBhvr>
                                        <p:cTn id="24" dur="166" decel="50000">
                                          <p:stCondLst>
                                            <p:cond delay="1338"/>
                                          </p:stCondLst>
                                        </p:cTn>
                                        <p:tgtEl>
                                          <p:spTgt spid="3">
                                            <p:txEl>
                                              <p:pRg st="1" end="1"/>
                                            </p:txEl>
                                          </p:spTgt>
                                        </p:tgtEl>
                                      </p:cBhvr>
                                      <p:to x="100000" y="100000"/>
                                    </p:animScale>
                                    <p:animScale>
                                      <p:cBhvr>
                                        <p:cTn id="25" dur="26">
                                          <p:stCondLst>
                                            <p:cond delay="1642"/>
                                          </p:stCondLst>
                                        </p:cTn>
                                        <p:tgtEl>
                                          <p:spTgt spid="3">
                                            <p:txEl>
                                              <p:pRg st="1" end="1"/>
                                            </p:txEl>
                                          </p:spTgt>
                                        </p:tgtEl>
                                      </p:cBhvr>
                                      <p:to x="100000" y="90000"/>
                                    </p:animScale>
                                    <p:animScale>
                                      <p:cBhvr>
                                        <p:cTn id="26" dur="166" decel="50000">
                                          <p:stCondLst>
                                            <p:cond delay="1668"/>
                                          </p:stCondLst>
                                        </p:cTn>
                                        <p:tgtEl>
                                          <p:spTgt spid="3">
                                            <p:txEl>
                                              <p:pRg st="1" end="1"/>
                                            </p:txEl>
                                          </p:spTgt>
                                        </p:tgtEl>
                                      </p:cBhvr>
                                      <p:to x="100000" y="100000"/>
                                    </p:animScale>
                                    <p:animScale>
                                      <p:cBhvr>
                                        <p:cTn id="27" dur="26">
                                          <p:stCondLst>
                                            <p:cond delay="1808"/>
                                          </p:stCondLst>
                                        </p:cTn>
                                        <p:tgtEl>
                                          <p:spTgt spid="3">
                                            <p:txEl>
                                              <p:pRg st="1" end="1"/>
                                            </p:txEl>
                                          </p:spTgt>
                                        </p:tgtEl>
                                      </p:cBhvr>
                                      <p:to x="100000" y="95000"/>
                                    </p:animScale>
                                    <p:animScale>
                                      <p:cBhvr>
                                        <p:cTn id="28" dur="166" decel="50000">
                                          <p:stCondLst>
                                            <p:cond delay="1834"/>
                                          </p:stCondLst>
                                        </p:cTn>
                                        <p:tgtEl>
                                          <p:spTgt spid="3">
                                            <p:txEl>
                                              <p:pRg st="1" end="1"/>
                                            </p:txEl>
                                          </p:spTgt>
                                        </p:tgtEl>
                                      </p:cBhvr>
                                      <p:to x="100000" y="100000"/>
                                    </p:animScale>
                                  </p:childTnLst>
                                </p:cTn>
                              </p:par>
                            </p:childTnLst>
                          </p:cTn>
                        </p:par>
                      </p:childTnLst>
                    </p:cTn>
                  </p:par>
                  <p:par>
                    <p:cTn id="29" fill="hold">
                      <p:stCondLst>
                        <p:cond delay="indefinite"/>
                      </p:stCondLst>
                      <p:childTnLst>
                        <p:par>
                          <p:cTn id="30" fill="hold">
                            <p:stCondLst>
                              <p:cond delay="0"/>
                            </p:stCondLst>
                            <p:childTnLst>
                              <p:par>
                                <p:cTn id="31" presetID="15" presetClass="entr" presetSubtype="0" fill="hold" nodeType="clickEffect">
                                  <p:stCondLst>
                                    <p:cond delay="0"/>
                                  </p:stCondLst>
                                  <p:childTnLst>
                                    <p:set>
                                      <p:cBhvr>
                                        <p:cTn id="32" dur="1" fill="hold">
                                          <p:stCondLst>
                                            <p:cond delay="0"/>
                                          </p:stCondLst>
                                        </p:cTn>
                                        <p:tgtEl>
                                          <p:spTgt spid="3">
                                            <p:txEl>
                                              <p:pRg st="3" end="3"/>
                                            </p:txEl>
                                          </p:spTgt>
                                        </p:tgtEl>
                                        <p:attrNameLst>
                                          <p:attrName>style.visibility</p:attrName>
                                        </p:attrNameLst>
                                      </p:cBhvr>
                                      <p:to>
                                        <p:strVal val="visible"/>
                                      </p:to>
                                    </p:set>
                                    <p:anim calcmode="lin" valueType="num">
                                      <p:cBhvr>
                                        <p:cTn id="33"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34"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35"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36"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par>
                                <p:cTn id="37" presetID="15" presetClass="entr" presetSubtype="0" fill="hold" nodeType="withEffect">
                                  <p:stCondLst>
                                    <p:cond delay="0"/>
                                  </p:stCondLst>
                                  <p:childTnLst>
                                    <p:set>
                                      <p:cBhvr>
                                        <p:cTn id="38" dur="1" fill="hold">
                                          <p:stCondLst>
                                            <p:cond delay="0"/>
                                          </p:stCondLst>
                                        </p:cTn>
                                        <p:tgtEl>
                                          <p:spTgt spid="3">
                                            <p:txEl>
                                              <p:pRg st="4" end="4"/>
                                            </p:txEl>
                                          </p:spTgt>
                                        </p:tgtEl>
                                        <p:attrNameLst>
                                          <p:attrName>style.visibility</p:attrName>
                                        </p:attrNameLst>
                                      </p:cBhvr>
                                      <p:to>
                                        <p:strVal val="visible"/>
                                      </p:to>
                                    </p:set>
                                    <p:anim calcmode="lin" valueType="num">
                                      <p:cBhvr>
                                        <p:cTn id="39"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40"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41"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42"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par>
                                <p:cTn id="43" presetID="15" presetClass="entr" presetSubtype="0" fill="hold" nodeType="withEffect">
                                  <p:stCondLst>
                                    <p:cond delay="0"/>
                                  </p:stCondLst>
                                  <p:childTnLst>
                                    <p:set>
                                      <p:cBhvr>
                                        <p:cTn id="44" dur="1" fill="hold">
                                          <p:stCondLst>
                                            <p:cond delay="0"/>
                                          </p:stCondLst>
                                        </p:cTn>
                                        <p:tgtEl>
                                          <p:spTgt spid="3">
                                            <p:txEl>
                                              <p:pRg st="5" end="5"/>
                                            </p:txEl>
                                          </p:spTgt>
                                        </p:tgtEl>
                                        <p:attrNameLst>
                                          <p:attrName>style.visibility</p:attrName>
                                        </p:attrNameLst>
                                      </p:cBhvr>
                                      <p:to>
                                        <p:strVal val="visible"/>
                                      </p:to>
                                    </p:set>
                                    <p:anim calcmode="lin" valueType="num">
                                      <p:cBhvr>
                                        <p:cTn id="45"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6"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47"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48"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par>
                                <p:cTn id="49" presetID="15" presetClass="entr" presetSubtype="0" fill="hold" nodeType="withEffect">
                                  <p:stCondLst>
                                    <p:cond delay="0"/>
                                  </p:stCondLst>
                                  <p:childTnLst>
                                    <p:set>
                                      <p:cBhvr>
                                        <p:cTn id="50" dur="1" fill="hold">
                                          <p:stCondLst>
                                            <p:cond delay="0"/>
                                          </p:stCondLst>
                                        </p:cTn>
                                        <p:tgtEl>
                                          <p:spTgt spid="3">
                                            <p:txEl>
                                              <p:pRg st="6" end="6"/>
                                            </p:txEl>
                                          </p:spTgt>
                                        </p:tgtEl>
                                        <p:attrNameLst>
                                          <p:attrName>style.visibility</p:attrName>
                                        </p:attrNameLst>
                                      </p:cBhvr>
                                      <p:to>
                                        <p:strVal val="visible"/>
                                      </p:to>
                                    </p:set>
                                    <p:anim calcmode="lin" valueType="num">
                                      <p:cBhvr>
                                        <p:cTn id="51"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2"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53"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54"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dirty="0" smtClean="0"/>
              <a:t>Answer</a:t>
            </a:r>
            <a:endParaRPr lang="en-US" dirty="0"/>
          </a:p>
        </p:txBody>
      </p:sp>
      <p:sp>
        <p:nvSpPr>
          <p:cNvPr id="3" name="Content Placeholder 2"/>
          <p:cNvSpPr>
            <a:spLocks noGrp="1"/>
          </p:cNvSpPr>
          <p:nvPr>
            <p:ph idx="1"/>
          </p:nvPr>
        </p:nvSpPr>
        <p:spPr>
          <a:blipFill>
            <a:blip r:embed="rId3"/>
            <a:tile tx="0" ty="0" sx="100000" sy="100000" flip="none" algn="tl"/>
          </a:blipFill>
        </p:spPr>
        <p:txBody>
          <a:bodyPr/>
          <a:lstStyle/>
          <a:p>
            <a:pPr marL="0" indent="0">
              <a:buNone/>
            </a:pPr>
            <a:r>
              <a:rPr lang="en-US" dirty="0" smtClean="0"/>
              <a:t>                           </a:t>
            </a:r>
          </a:p>
          <a:p>
            <a:pPr marL="0" indent="0">
              <a:buNone/>
            </a:pPr>
            <a:r>
              <a:rPr lang="en-US" dirty="0"/>
              <a:t> </a:t>
            </a:r>
            <a:r>
              <a:rPr lang="en-US" dirty="0" smtClean="0"/>
              <a:t>                          was,</a:t>
            </a:r>
          </a:p>
          <a:p>
            <a:pPr marL="0" indent="0">
              <a:buNone/>
            </a:pPr>
            <a:r>
              <a:rPr lang="en-US" dirty="0"/>
              <a:t> </a:t>
            </a:r>
            <a:r>
              <a:rPr lang="en-US" dirty="0" smtClean="0"/>
              <a:t>                          sang,</a:t>
            </a:r>
          </a:p>
          <a:p>
            <a:pPr marL="0" indent="0">
              <a:buNone/>
            </a:pPr>
            <a:r>
              <a:rPr lang="en-US" dirty="0"/>
              <a:t> </a:t>
            </a:r>
            <a:r>
              <a:rPr lang="en-US" dirty="0" smtClean="0"/>
              <a:t>                          staged,</a:t>
            </a:r>
          </a:p>
          <a:p>
            <a:pPr marL="0" indent="0">
              <a:buNone/>
            </a:pPr>
            <a:r>
              <a:rPr lang="en-US" dirty="0"/>
              <a:t> </a:t>
            </a:r>
            <a:r>
              <a:rPr lang="en-US" dirty="0" smtClean="0"/>
              <a:t>                          spoke.</a:t>
            </a:r>
            <a:endParaRPr lang="en-US" dirty="0"/>
          </a:p>
        </p:txBody>
      </p:sp>
    </p:spTree>
    <p:extLst>
      <p:ext uri="{BB962C8B-B14F-4D97-AF65-F5344CB8AC3E}">
        <p14:creationId xmlns="" xmlns:p14="http://schemas.microsoft.com/office/powerpoint/2010/main" val="9649632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nodeType="clickEffect">
                                  <p:stCondLst>
                                    <p:cond delay="0"/>
                                  </p:stCondLst>
                                  <p:iterate type="lt">
                                    <p:tmPct val="10000"/>
                                  </p:iterate>
                                  <p:childTnLst>
                                    <p:set>
                                      <p:cBhvr>
                                        <p:cTn id="14" dur="1" fill="hold">
                                          <p:stCondLst>
                                            <p:cond delay="0"/>
                                          </p:stCondLst>
                                        </p:cTn>
                                        <p:tgtEl>
                                          <p:spTgt spid="3">
                                            <p:txEl>
                                              <p:pRg st="1" end="1"/>
                                            </p:txEl>
                                          </p:spTgt>
                                        </p:tgtEl>
                                        <p:attrNameLst>
                                          <p:attrName>style.visibility</p:attrName>
                                        </p:attrNameLst>
                                      </p:cBhvr>
                                      <p:to>
                                        <p:strVal val="visible"/>
                                      </p:to>
                                    </p:set>
                                    <p:anim by="(-#ppt_w*2)" calcmode="lin" valueType="num">
                                      <p:cBhvr rctx="PPT">
                                        <p:cTn id="15" dur="500" autoRev="1" fill="hold">
                                          <p:stCondLst>
                                            <p:cond delay="0"/>
                                          </p:stCondLst>
                                        </p:cTn>
                                        <p:tgtEl>
                                          <p:spTgt spid="3">
                                            <p:txEl>
                                              <p:pRg st="1" end="1"/>
                                            </p:txEl>
                                          </p:spTgt>
                                        </p:tgtEl>
                                        <p:attrNameLst>
                                          <p:attrName>ppt_w</p:attrName>
                                        </p:attrNameLst>
                                      </p:cBhvr>
                                    </p:anim>
                                    <p:anim by="(#ppt_w*0.50)" calcmode="lin" valueType="num">
                                      <p:cBhvr>
                                        <p:cTn id="16" dur="500" decel="50000" autoRev="1" fill="hold">
                                          <p:stCondLst>
                                            <p:cond delay="0"/>
                                          </p:stCondLst>
                                        </p:cTn>
                                        <p:tgtEl>
                                          <p:spTgt spid="3">
                                            <p:txEl>
                                              <p:pRg st="1" end="1"/>
                                            </p:txEl>
                                          </p:spTgt>
                                        </p:tgtEl>
                                        <p:attrNameLst>
                                          <p:attrName>ppt_x</p:attrName>
                                        </p:attrNameLst>
                                      </p:cBhvr>
                                    </p:anim>
                                    <p:anim from="(-#ppt_h/2)" to="(#ppt_y)" calcmode="lin" valueType="num">
                                      <p:cBhvr>
                                        <p:cTn id="17" dur="1000" fill="hold">
                                          <p:stCondLst>
                                            <p:cond delay="0"/>
                                          </p:stCondLst>
                                        </p:cTn>
                                        <p:tgtEl>
                                          <p:spTgt spid="3">
                                            <p:txEl>
                                              <p:pRg st="1" end="1"/>
                                            </p:txEl>
                                          </p:spTgt>
                                        </p:tgtEl>
                                        <p:attrNameLst>
                                          <p:attrName>ppt_y</p:attrName>
                                        </p:attrNameLst>
                                      </p:cBhvr>
                                    </p:anim>
                                    <p:animRot by="21600000">
                                      <p:cBhvr>
                                        <p:cTn id="18" dur="1000" fill="hold">
                                          <p:stCondLst>
                                            <p:cond delay="0"/>
                                          </p:stCondLst>
                                        </p:cTn>
                                        <p:tgtEl>
                                          <p:spTgt spid="3">
                                            <p:txEl>
                                              <p:pRg st="1" end="1"/>
                                            </p:txEl>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nodeType="clickEffect">
                                  <p:stCondLst>
                                    <p:cond delay="0"/>
                                  </p:stCondLst>
                                  <p:iterate type="lt">
                                    <p:tmPct val="10000"/>
                                  </p:iterate>
                                  <p:childTnLst>
                                    <p:set>
                                      <p:cBhvr>
                                        <p:cTn id="22" dur="1" fill="hold">
                                          <p:stCondLst>
                                            <p:cond delay="0"/>
                                          </p:stCondLst>
                                        </p:cTn>
                                        <p:tgtEl>
                                          <p:spTgt spid="3">
                                            <p:txEl>
                                              <p:pRg st="2" end="2"/>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2" end="2"/>
                                            </p:txEl>
                                          </p:spTgt>
                                        </p:tgtEl>
                                        <p:attrNameLst>
                                          <p:attrName>ppt_w</p:attrName>
                                        </p:attrNameLst>
                                      </p:cBhvr>
                                    </p:anim>
                                    <p:anim by="(#ppt_w*0.50)" calcmode="lin" valueType="num">
                                      <p:cBhvr>
                                        <p:cTn id="24" dur="500" decel="50000" autoRev="1" fill="hold">
                                          <p:stCondLst>
                                            <p:cond delay="0"/>
                                          </p:stCondLst>
                                        </p:cTn>
                                        <p:tgtEl>
                                          <p:spTgt spid="3">
                                            <p:txEl>
                                              <p:pRg st="2" end="2"/>
                                            </p:txEl>
                                          </p:spTgt>
                                        </p:tgtEl>
                                        <p:attrNameLst>
                                          <p:attrName>ppt_x</p:attrName>
                                        </p:attrNameLst>
                                      </p:cBhvr>
                                    </p:anim>
                                    <p:anim from="(-#ppt_h/2)" to="(#ppt_y)" calcmode="lin" valueType="num">
                                      <p:cBhvr>
                                        <p:cTn id="25" dur="1000" fill="hold">
                                          <p:stCondLst>
                                            <p:cond delay="0"/>
                                          </p:stCondLst>
                                        </p:cTn>
                                        <p:tgtEl>
                                          <p:spTgt spid="3">
                                            <p:txEl>
                                              <p:pRg st="2" end="2"/>
                                            </p:txEl>
                                          </p:spTgt>
                                        </p:tgtEl>
                                        <p:attrNameLst>
                                          <p:attrName>ppt_y</p:attrName>
                                        </p:attrNameLst>
                                      </p:cBhvr>
                                    </p:anim>
                                    <p:animRot by="21600000">
                                      <p:cBhvr>
                                        <p:cTn id="26" dur="1000" fill="hold">
                                          <p:stCondLst>
                                            <p:cond delay="0"/>
                                          </p:stCondLst>
                                        </p:cTn>
                                        <p:tgtEl>
                                          <p:spTgt spid="3">
                                            <p:txEl>
                                              <p:pRg st="2" end="2"/>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38" presetClass="entr" presetSubtype="0" accel="50000" fill="hold" nodeType="clickEffect">
                                  <p:stCondLst>
                                    <p:cond delay="0"/>
                                  </p:stCondLst>
                                  <p:iterate type="lt">
                                    <p:tmPct val="50000"/>
                                  </p:iterate>
                                  <p:childTnLst>
                                    <p:set>
                                      <p:cBhvr>
                                        <p:cTn id="30" dur="1" fill="hold">
                                          <p:stCondLst>
                                            <p:cond delay="0"/>
                                          </p:stCondLst>
                                        </p:cTn>
                                        <p:tgtEl>
                                          <p:spTgt spid="3">
                                            <p:txEl>
                                              <p:pRg st="3" end="3"/>
                                            </p:txEl>
                                          </p:spTgt>
                                        </p:tgtEl>
                                        <p:attrNameLst>
                                          <p:attrName>style.visibility</p:attrName>
                                        </p:attrNameLst>
                                      </p:cBhvr>
                                      <p:to>
                                        <p:strVal val="visible"/>
                                      </p:to>
                                    </p:set>
                                    <p:set>
                                      <p:cBhvr>
                                        <p:cTn id="31" dur="455" fill="hold">
                                          <p:stCondLst>
                                            <p:cond delay="0"/>
                                          </p:stCondLst>
                                        </p:cTn>
                                        <p:tgtEl>
                                          <p:spTgt spid="3">
                                            <p:txEl>
                                              <p:pRg st="3" end="3"/>
                                            </p:txEl>
                                          </p:spTgt>
                                        </p:tgtEl>
                                        <p:attrNameLst>
                                          <p:attrName>style.rotation</p:attrName>
                                        </p:attrNameLst>
                                      </p:cBhvr>
                                      <p:to>
                                        <p:strVal val="-45.0"/>
                                      </p:to>
                                    </p:set>
                                    <p:anim calcmode="lin" valueType="num">
                                      <p:cBhvr>
                                        <p:cTn id="32" dur="455" fill="hold">
                                          <p:stCondLst>
                                            <p:cond delay="455"/>
                                          </p:stCondLst>
                                        </p:cTn>
                                        <p:tgtEl>
                                          <p:spTgt spid="3">
                                            <p:txEl>
                                              <p:pRg st="3" end="3"/>
                                            </p:txEl>
                                          </p:spTgt>
                                        </p:tgtEl>
                                        <p:attrNameLst>
                                          <p:attrName>style.rotation</p:attrName>
                                        </p:attrNameLst>
                                      </p:cBhvr>
                                      <p:tavLst>
                                        <p:tav tm="0">
                                          <p:val>
                                            <p:fltVal val="-45"/>
                                          </p:val>
                                        </p:tav>
                                        <p:tav tm="69900">
                                          <p:val>
                                            <p:fltVal val="45"/>
                                          </p:val>
                                        </p:tav>
                                        <p:tav tm="100000">
                                          <p:val>
                                            <p:fltVal val="0"/>
                                          </p:val>
                                        </p:tav>
                                      </p:tavLst>
                                    </p:anim>
                                    <p:anim calcmode="lin" valueType="num">
                                      <p:cBhvr>
                                        <p:cTn id="33" dur="455" fill="hold">
                                          <p:stCondLst>
                                            <p:cond delay="0"/>
                                          </p:stCondLst>
                                        </p:cTn>
                                        <p:tgtEl>
                                          <p:spTgt spid="3">
                                            <p:txEl>
                                              <p:pRg st="3" end="3"/>
                                            </p:txEl>
                                          </p:spTgt>
                                        </p:tgtEl>
                                        <p:attrNameLst>
                                          <p:attrName>ppt_y</p:attrName>
                                        </p:attrNameLst>
                                      </p:cBhvr>
                                      <p:tavLst>
                                        <p:tav tm="0">
                                          <p:val>
                                            <p:strVal val="#ppt_y-1"/>
                                          </p:val>
                                        </p:tav>
                                        <p:tav tm="100000">
                                          <p:val>
                                            <p:strVal val="#ppt_y-(0.354*#ppt_w-0.172*#ppt_h)"/>
                                          </p:val>
                                        </p:tav>
                                      </p:tavLst>
                                    </p:anim>
                                    <p:anim calcmode="lin" valueType="num">
                                      <p:cBhvr>
                                        <p:cTn id="34" dur="156" decel="50000" autoRev="1" fill="hold">
                                          <p:stCondLst>
                                            <p:cond delay="455"/>
                                          </p:stCondLst>
                                        </p:cTn>
                                        <p:tgtEl>
                                          <p:spTgt spid="3">
                                            <p:txEl>
                                              <p:pRg st="3" end="3"/>
                                            </p:txEl>
                                          </p:spTgt>
                                        </p:tgtEl>
                                        <p:attrNameLst>
                                          <p:attrName>ppt_y</p:attrName>
                                        </p:attrNameLst>
                                      </p:cBhvr>
                                      <p:tavLst>
                                        <p:tav tm="0">
                                          <p:val>
                                            <p:strVal val="#ppt_y-(0.354*#ppt_w-0.172*#ppt_h)"/>
                                          </p:val>
                                        </p:tav>
                                        <p:tav tm="100000">
                                          <p:val>
                                            <p:strVal val="#ppt_y-(0.354*#ppt_w-0.172*#ppt_h)-#ppt_h/2"/>
                                          </p:val>
                                        </p:tav>
                                      </p:tavLst>
                                    </p:anim>
                                    <p:anim calcmode="lin" valueType="num">
                                      <p:cBhvr>
                                        <p:cTn id="35" dur="136" fill="hold">
                                          <p:stCondLst>
                                            <p:cond delay="864"/>
                                          </p:stCondLst>
                                        </p:cTn>
                                        <p:tgtEl>
                                          <p:spTgt spid="3">
                                            <p:txEl>
                                              <p:pRg st="3" end="3"/>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36" fill="hold">
                      <p:stCondLst>
                        <p:cond delay="indefinite"/>
                      </p:stCondLst>
                      <p:childTnLst>
                        <p:par>
                          <p:cTn id="37" fill="hold">
                            <p:stCondLst>
                              <p:cond delay="0"/>
                            </p:stCondLst>
                            <p:childTnLst>
                              <p:par>
                                <p:cTn id="38" presetID="38" presetClass="entr" presetSubtype="0" accel="50000" fill="hold" nodeType="clickEffect">
                                  <p:stCondLst>
                                    <p:cond delay="0"/>
                                  </p:stCondLst>
                                  <p:iterate type="lt">
                                    <p:tmPct val="50000"/>
                                  </p:iterate>
                                  <p:childTnLst>
                                    <p:set>
                                      <p:cBhvr>
                                        <p:cTn id="39" dur="1" fill="hold">
                                          <p:stCondLst>
                                            <p:cond delay="0"/>
                                          </p:stCondLst>
                                        </p:cTn>
                                        <p:tgtEl>
                                          <p:spTgt spid="3">
                                            <p:txEl>
                                              <p:pRg st="4" end="4"/>
                                            </p:txEl>
                                          </p:spTgt>
                                        </p:tgtEl>
                                        <p:attrNameLst>
                                          <p:attrName>style.visibility</p:attrName>
                                        </p:attrNameLst>
                                      </p:cBhvr>
                                      <p:to>
                                        <p:strVal val="visible"/>
                                      </p:to>
                                    </p:set>
                                    <p:set>
                                      <p:cBhvr>
                                        <p:cTn id="40" dur="455" fill="hold">
                                          <p:stCondLst>
                                            <p:cond delay="0"/>
                                          </p:stCondLst>
                                        </p:cTn>
                                        <p:tgtEl>
                                          <p:spTgt spid="3">
                                            <p:txEl>
                                              <p:pRg st="4" end="4"/>
                                            </p:txEl>
                                          </p:spTgt>
                                        </p:tgtEl>
                                        <p:attrNameLst>
                                          <p:attrName>style.rotation</p:attrName>
                                        </p:attrNameLst>
                                      </p:cBhvr>
                                      <p:to>
                                        <p:strVal val="-45.0"/>
                                      </p:to>
                                    </p:set>
                                    <p:anim calcmode="lin" valueType="num">
                                      <p:cBhvr>
                                        <p:cTn id="41" dur="455" fill="hold">
                                          <p:stCondLst>
                                            <p:cond delay="455"/>
                                          </p:stCondLst>
                                        </p:cTn>
                                        <p:tgtEl>
                                          <p:spTgt spid="3">
                                            <p:txEl>
                                              <p:pRg st="4" end="4"/>
                                            </p:txEl>
                                          </p:spTgt>
                                        </p:tgtEl>
                                        <p:attrNameLst>
                                          <p:attrName>style.rotation</p:attrName>
                                        </p:attrNameLst>
                                      </p:cBhvr>
                                      <p:tavLst>
                                        <p:tav tm="0">
                                          <p:val>
                                            <p:fltVal val="-45"/>
                                          </p:val>
                                        </p:tav>
                                        <p:tav tm="69900">
                                          <p:val>
                                            <p:fltVal val="45"/>
                                          </p:val>
                                        </p:tav>
                                        <p:tav tm="100000">
                                          <p:val>
                                            <p:fltVal val="0"/>
                                          </p:val>
                                        </p:tav>
                                      </p:tavLst>
                                    </p:anim>
                                    <p:anim calcmode="lin" valueType="num">
                                      <p:cBhvr>
                                        <p:cTn id="42" dur="455" fill="hold">
                                          <p:stCondLst>
                                            <p:cond delay="0"/>
                                          </p:stCondLst>
                                        </p:cTn>
                                        <p:tgtEl>
                                          <p:spTgt spid="3">
                                            <p:txEl>
                                              <p:pRg st="4" end="4"/>
                                            </p:txEl>
                                          </p:spTgt>
                                        </p:tgtEl>
                                        <p:attrNameLst>
                                          <p:attrName>ppt_y</p:attrName>
                                        </p:attrNameLst>
                                      </p:cBhvr>
                                      <p:tavLst>
                                        <p:tav tm="0">
                                          <p:val>
                                            <p:strVal val="#ppt_y-1"/>
                                          </p:val>
                                        </p:tav>
                                        <p:tav tm="100000">
                                          <p:val>
                                            <p:strVal val="#ppt_y-(0.354*#ppt_w-0.172*#ppt_h)"/>
                                          </p:val>
                                        </p:tav>
                                      </p:tavLst>
                                    </p:anim>
                                    <p:anim calcmode="lin" valueType="num">
                                      <p:cBhvr>
                                        <p:cTn id="43" dur="156" decel="50000" autoRev="1" fill="hold">
                                          <p:stCondLst>
                                            <p:cond delay="455"/>
                                          </p:stCondLst>
                                        </p:cTn>
                                        <p:tgtEl>
                                          <p:spTgt spid="3">
                                            <p:txEl>
                                              <p:pRg st="4" end="4"/>
                                            </p:txEl>
                                          </p:spTgt>
                                        </p:tgtEl>
                                        <p:attrNameLst>
                                          <p:attrName>ppt_y</p:attrName>
                                        </p:attrNameLst>
                                      </p:cBhvr>
                                      <p:tavLst>
                                        <p:tav tm="0">
                                          <p:val>
                                            <p:strVal val="#ppt_y-(0.354*#ppt_w-0.172*#ppt_h)"/>
                                          </p:val>
                                        </p:tav>
                                        <p:tav tm="100000">
                                          <p:val>
                                            <p:strVal val="#ppt_y-(0.354*#ppt_w-0.172*#ppt_h)-#ppt_h/2"/>
                                          </p:val>
                                        </p:tav>
                                      </p:tavLst>
                                    </p:anim>
                                    <p:anim calcmode="lin" valueType="num">
                                      <p:cBhvr>
                                        <p:cTn id="44" dur="136" fill="hold">
                                          <p:stCondLst>
                                            <p:cond delay="864"/>
                                          </p:stCondLst>
                                        </p:cTn>
                                        <p:tgtEl>
                                          <p:spTgt spid="3">
                                            <p:txEl>
                                              <p:pRg st="4" end="4"/>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1143000"/>
          </a:xfrm>
          <a:blipFill>
            <a:blip r:embed="rId2"/>
            <a:tile tx="0" ty="0" sx="100000" sy="100000" flip="none" algn="tl"/>
          </a:blipFill>
        </p:spPr>
        <p:txBody>
          <a:bodyPr>
            <a:normAutofit/>
          </a:bodyPr>
          <a:lstStyle/>
          <a:p>
            <a:r>
              <a:rPr lang="en-US" sz="2800" dirty="0" smtClean="0"/>
              <a:t>F. Do you have a sports day at your school? First tell the class about it and then write about it in your note book.</a:t>
            </a:r>
            <a:endParaRPr lang="en-US" sz="2800" dirty="0"/>
          </a:p>
        </p:txBody>
      </p:sp>
      <p:sp>
        <p:nvSpPr>
          <p:cNvPr id="3" name="Content Placeholder 2"/>
          <p:cNvSpPr>
            <a:spLocks noGrp="1"/>
          </p:cNvSpPr>
          <p:nvPr>
            <p:ph idx="1"/>
          </p:nvPr>
        </p:nvSpPr>
        <p:spPr>
          <a:xfrm>
            <a:off x="457200" y="2438400"/>
            <a:ext cx="8305800" cy="3687763"/>
          </a:xfrm>
          <a:solidFill>
            <a:schemeClr val="accent2"/>
          </a:solidFill>
        </p:spPr>
        <p:txBody>
          <a:bodyPr>
            <a:normAutofit/>
          </a:bodyPr>
          <a:lstStyle/>
          <a:p>
            <a:pPr>
              <a:buNone/>
            </a:pPr>
            <a:r>
              <a:rPr lang="en-US" sz="2400" dirty="0" smtClean="0"/>
              <a:t>     </a:t>
            </a:r>
          </a:p>
          <a:p>
            <a:pPr>
              <a:buNone/>
            </a:pPr>
            <a:r>
              <a:rPr lang="en-US" sz="2400" dirty="0" smtClean="0"/>
              <a:t>     Ans. Yes, I had a sports day at our school. last 10 January was the sports day at our school. On this occasion our school playground was decorated wonderfully. The function started at 9 o’clock. The TNO of </a:t>
            </a:r>
            <a:r>
              <a:rPr lang="en-US" sz="2400" dirty="0" err="1" smtClean="0"/>
              <a:t>Daudkandi</a:t>
            </a:r>
            <a:r>
              <a:rPr lang="en-US" sz="2400" dirty="0" smtClean="0"/>
              <a:t> </a:t>
            </a:r>
            <a:r>
              <a:rPr lang="en-US" sz="2400" dirty="0" smtClean="0"/>
              <a:t> </a:t>
            </a:r>
            <a:r>
              <a:rPr lang="en-US" sz="2400" dirty="0" err="1" smtClean="0"/>
              <a:t>Upazilla</a:t>
            </a:r>
            <a:r>
              <a:rPr lang="en-US" sz="2400" dirty="0" smtClean="0"/>
              <a:t> </a:t>
            </a:r>
            <a:r>
              <a:rPr lang="en-US" sz="2400" dirty="0" smtClean="0"/>
              <a:t>was </a:t>
            </a:r>
            <a:r>
              <a:rPr lang="en-US" sz="2400" dirty="0" smtClean="0"/>
              <a:t>the chief guest. I was one of the winners. The chief guest gave away  prizes among the winners.</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770" decel="100000"/>
                                        <p:tgtEl>
                                          <p:spTgt spid="2"/>
                                        </p:tgtEl>
                                      </p:cBhvr>
                                    </p:animEffect>
                                    <p:animScale>
                                      <p:cBhvr>
                                        <p:cTn id="8" dur="770" decel="100000"/>
                                        <p:tgtEl>
                                          <p:spTgt spid="2"/>
                                        </p:tgtEl>
                                      </p:cBhvr>
                                      <p:from x="10000" y="10000"/>
                                      <p:to x="200000" y="450000"/>
                                    </p:animScale>
                                    <p:animScale>
                                      <p:cBhvr>
                                        <p:cTn id="9" dur="1230" accel="100000" fill="hold">
                                          <p:stCondLst>
                                            <p:cond delay="770"/>
                                          </p:stCondLst>
                                        </p:cTn>
                                        <p:tgtEl>
                                          <p:spTgt spid="2"/>
                                        </p:tgtEl>
                                      </p:cBhvr>
                                      <p:from x="200000" y="450000"/>
                                      <p:to x="100000" y="100000"/>
                                    </p:animScale>
                                    <p:set>
                                      <p:cBhvr>
                                        <p:cTn id="10" dur="770" fill="hold"/>
                                        <p:tgtEl>
                                          <p:spTgt spid="2"/>
                                        </p:tgtEl>
                                        <p:attrNameLst>
                                          <p:attrName>ppt_x</p:attrName>
                                        </p:attrNameLst>
                                      </p:cBhvr>
                                      <p:to>
                                        <p:strVal val="(0.5)"/>
                                      </p:to>
                                    </p:set>
                                    <p:anim from="(0.5)" to="(#ppt_x)" calcmode="lin" valueType="num">
                                      <p:cBhvr>
                                        <p:cTn id="11" dur="1230" accel="100000" fill="hold">
                                          <p:stCondLst>
                                            <p:cond delay="770"/>
                                          </p:stCondLst>
                                        </p:cTn>
                                        <p:tgtEl>
                                          <p:spTgt spid="2"/>
                                        </p:tgtEl>
                                        <p:attrNameLst>
                                          <p:attrName>ppt_x</p:attrName>
                                        </p:attrNameLst>
                                      </p:cBhvr>
                                    </p:anim>
                                    <p:set>
                                      <p:cBhvr>
                                        <p:cTn id="12" dur="770" fill="hold"/>
                                        <p:tgtEl>
                                          <p:spTgt spid="2"/>
                                        </p:tgtEl>
                                        <p:attrNameLst>
                                          <p:attrName>ppt_y</p:attrName>
                                        </p:attrNameLst>
                                      </p:cBhvr>
                                      <p:to>
                                        <p:strVal val="(#ppt_y+0.4)"/>
                                      </p:to>
                                    </p:set>
                                    <p:anim from="(#ppt_y+0.4)" to="(#ppt_y)" calcmode="lin" valueType="num">
                                      <p:cBhvr>
                                        <p:cTn id="13" dur="1230" accel="100000" fill="hold">
                                          <p:stCondLst>
                                            <p:cond delay="770"/>
                                          </p:stCondLst>
                                        </p:cTn>
                                        <p:tgtEl>
                                          <p:spTgt spid="2"/>
                                        </p:tgtEl>
                                        <p:attrNameLst>
                                          <p:attrName>ppt_y</p:attrName>
                                        </p:attrNameLst>
                                      </p:cBhvr>
                                    </p:anim>
                                  </p:childTnLst>
                                </p:cTn>
                              </p:par>
                            </p:childTnLst>
                          </p:cTn>
                        </p:par>
                      </p:childTnLst>
                    </p:cTn>
                  </p:par>
                  <p:par>
                    <p:cTn id="14" fill="hold">
                      <p:stCondLst>
                        <p:cond delay="indefinite"/>
                      </p:stCondLst>
                      <p:childTnLst>
                        <p:par>
                          <p:cTn id="15" fill="hold">
                            <p:stCondLst>
                              <p:cond delay="0"/>
                            </p:stCondLst>
                            <p:childTnLst>
                              <p:par>
                                <p:cTn id="16" presetID="27" presetClass="entr" presetSubtype="0" fill="hold" nodeType="clickEffect">
                                  <p:stCondLst>
                                    <p:cond delay="0"/>
                                  </p:stCondLst>
                                  <p:iterate type="lt">
                                    <p:tmPct val="50000"/>
                                  </p:iterate>
                                  <p:childTnLst>
                                    <p:set>
                                      <p:cBhvr>
                                        <p:cTn id="17" dur="1" fill="hold">
                                          <p:stCondLst>
                                            <p:cond delay="0"/>
                                          </p:stCondLst>
                                        </p:cTn>
                                        <p:tgtEl>
                                          <p:spTgt spid="3">
                                            <p:txEl>
                                              <p:pRg st="0" end="0"/>
                                            </p:txEl>
                                          </p:spTgt>
                                        </p:tgtEl>
                                        <p:attrNameLst>
                                          <p:attrName>style.visibility</p:attrName>
                                        </p:attrNameLst>
                                      </p:cBhvr>
                                      <p:to>
                                        <p:strVal val="visible"/>
                                      </p:to>
                                    </p:set>
                                    <p:anim calcmode="discrete" valueType="clr">
                                      <p:cBhvr override="childStyle">
                                        <p:cTn id="18" dur="80"/>
                                        <p:tgtEl>
                                          <p:spTgt spid="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3">
                                            <p:txEl>
                                              <p:pRg st="0" end="0"/>
                                            </p:txEl>
                                          </p:spTgt>
                                        </p:tgtEl>
                                        <p:attrNameLst>
                                          <p:attrName>fillcolor</p:attrName>
                                        </p:attrNameLst>
                                      </p:cBhvr>
                                      <p:tavLst>
                                        <p:tav tm="0">
                                          <p:val>
                                            <p:clrVal>
                                              <a:schemeClr val="accent2"/>
                                            </p:clrVal>
                                          </p:val>
                                        </p:tav>
                                        <p:tav tm="50000">
                                          <p:val>
                                            <p:clrVal>
                                              <a:schemeClr val="hlink"/>
                                            </p:clrVal>
                                          </p:val>
                                        </p:tav>
                                      </p:tavLst>
                                    </p:anim>
                                    <p:set>
                                      <p:cBhvr>
                                        <p:cTn id="20" dur="80"/>
                                        <p:tgtEl>
                                          <p:spTgt spid="3">
                                            <p:txEl>
                                              <p:pRg st="0" end="0"/>
                                            </p:txEl>
                                          </p:spTgt>
                                        </p:tgtEl>
                                        <p:attrNameLst>
                                          <p:attrName>fill.type</p:attrName>
                                        </p:attrNameLst>
                                      </p:cBhvr>
                                      <p:to>
                                        <p:strVal val="solid"/>
                                      </p:to>
                                    </p:set>
                                  </p:childTnLst>
                                </p:cTn>
                              </p:par>
                            </p:childTnLst>
                          </p:cTn>
                        </p:par>
                      </p:childTnLst>
                    </p:cTn>
                  </p:par>
                  <p:par>
                    <p:cTn id="21" fill="hold">
                      <p:stCondLst>
                        <p:cond delay="indefinite"/>
                      </p:stCondLst>
                      <p:childTnLst>
                        <p:par>
                          <p:cTn id="22" fill="hold">
                            <p:stCondLst>
                              <p:cond delay="0"/>
                            </p:stCondLst>
                            <p:childTnLst>
                              <p:par>
                                <p:cTn id="23" presetID="27" presetClass="entr" presetSubtype="0" fill="hold" nodeType="clickEffect">
                                  <p:stCondLst>
                                    <p:cond delay="0"/>
                                  </p:stCondLst>
                                  <p:iterate type="lt">
                                    <p:tmPct val="50000"/>
                                  </p:iterate>
                                  <p:childTnLst>
                                    <p:set>
                                      <p:cBhvr>
                                        <p:cTn id="24" dur="1" fill="hold">
                                          <p:stCondLst>
                                            <p:cond delay="0"/>
                                          </p:stCondLst>
                                        </p:cTn>
                                        <p:tgtEl>
                                          <p:spTgt spid="3">
                                            <p:txEl>
                                              <p:pRg st="1" end="1"/>
                                            </p:txEl>
                                          </p:spTgt>
                                        </p:tgtEl>
                                        <p:attrNameLst>
                                          <p:attrName>style.visibility</p:attrName>
                                        </p:attrNameLst>
                                      </p:cBhvr>
                                      <p:to>
                                        <p:strVal val="visible"/>
                                      </p:to>
                                    </p:set>
                                    <p:anim calcmode="discrete" valueType="clr">
                                      <p:cBhvr override="childStyle">
                                        <p:cTn id="25" dur="80"/>
                                        <p:tgtEl>
                                          <p:spTgt spid="3">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6" dur="80"/>
                                        <p:tgtEl>
                                          <p:spTgt spid="3">
                                            <p:txEl>
                                              <p:pRg st="1" end="1"/>
                                            </p:txEl>
                                          </p:spTgt>
                                        </p:tgtEl>
                                        <p:attrNameLst>
                                          <p:attrName>fillcolor</p:attrName>
                                        </p:attrNameLst>
                                      </p:cBhvr>
                                      <p:tavLst>
                                        <p:tav tm="0">
                                          <p:val>
                                            <p:clrVal>
                                              <a:schemeClr val="accent2"/>
                                            </p:clrVal>
                                          </p:val>
                                        </p:tav>
                                        <p:tav tm="50000">
                                          <p:val>
                                            <p:clrVal>
                                              <a:schemeClr val="hlink"/>
                                            </p:clrVal>
                                          </p:val>
                                        </p:tav>
                                      </p:tavLst>
                                    </p:anim>
                                    <p:set>
                                      <p:cBhvr>
                                        <p:cTn id="27" dur="80"/>
                                        <p:tgtEl>
                                          <p:spTgt spid="3">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Home  task</a:t>
            </a:r>
            <a:endParaRPr lang="en-US"/>
          </a:p>
        </p:txBody>
      </p:sp>
      <p:sp>
        <p:nvSpPr>
          <p:cNvPr id="3" name="Content Placeholder 2"/>
          <p:cNvSpPr>
            <a:spLocks noGrp="1"/>
          </p:cNvSpPr>
          <p:nvPr>
            <p:ph idx="1"/>
          </p:nvPr>
        </p:nvSpPr>
        <p:spPr/>
        <p:txBody>
          <a:bodyPr/>
          <a:lstStyle/>
          <a:p>
            <a:pPr>
              <a:buNone/>
            </a:pPr>
            <a:r>
              <a:rPr lang="en-US" dirty="0" smtClean="0"/>
              <a:t>   </a:t>
            </a:r>
          </a:p>
          <a:p>
            <a:pPr>
              <a:buNone/>
            </a:pPr>
            <a:endParaRPr lang="en-US" dirty="0" smtClean="0"/>
          </a:p>
          <a:p>
            <a:pPr>
              <a:buNone/>
            </a:pPr>
            <a:r>
              <a:rPr lang="en-US" dirty="0" smtClean="0"/>
              <a:t>    Write a letter to your friend describing the prize-giving ceremony of your school.</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3562"/>
          </a:xfrm>
        </p:spPr>
        <p:txBody>
          <a:bodyPr>
            <a:normAutofit fontScale="90000"/>
          </a:bodyPr>
          <a:lstStyle/>
          <a:p>
            <a:endParaRPr lang="en-US" dirty="0"/>
          </a:p>
        </p:txBody>
      </p:sp>
      <p:sp>
        <p:nvSpPr>
          <p:cNvPr id="3" name="Content Placeholder 2"/>
          <p:cNvSpPr>
            <a:spLocks noGrp="1"/>
          </p:cNvSpPr>
          <p:nvPr>
            <p:ph idx="1"/>
          </p:nvPr>
        </p:nvSpPr>
        <p:spPr>
          <a:xfrm>
            <a:off x="457200" y="1905000"/>
            <a:ext cx="8229600" cy="4221163"/>
          </a:xfrm>
          <a:blipFill>
            <a:blip r:embed="rId2"/>
            <a:tile tx="0" ty="0" sx="100000" sy="100000" flip="none" algn="tl"/>
          </a:blipFill>
        </p:spPr>
        <p:txBody>
          <a:bodyPr/>
          <a:lstStyle/>
          <a:p>
            <a:pPr>
              <a:buNone/>
            </a:pPr>
            <a:r>
              <a:rPr lang="en-US" dirty="0" smtClean="0"/>
              <a:t>                             </a:t>
            </a:r>
          </a:p>
          <a:p>
            <a:pPr>
              <a:buNone/>
            </a:pPr>
            <a:endParaRPr lang="en-US" dirty="0" smtClean="0"/>
          </a:p>
          <a:p>
            <a:pPr>
              <a:buNone/>
            </a:pPr>
            <a:r>
              <a:rPr lang="en-US" dirty="0" smtClean="0"/>
              <a:t>                      </a:t>
            </a:r>
            <a:r>
              <a:rPr lang="en-US" sz="9600" dirty="0" smtClean="0"/>
              <a:t>T</a:t>
            </a:r>
            <a:r>
              <a:rPr lang="en-US" sz="7200" dirty="0" smtClean="0"/>
              <a:t>ha</a:t>
            </a:r>
            <a:r>
              <a:rPr lang="en-US" sz="6000" dirty="0" smtClean="0"/>
              <a:t>n</a:t>
            </a:r>
            <a:r>
              <a:rPr lang="en-US" sz="4400" dirty="0" smtClean="0"/>
              <a:t>k</a:t>
            </a:r>
            <a:r>
              <a:rPr lang="en-US" sz="7200" dirty="0" smtClean="0"/>
              <a:t> </a:t>
            </a:r>
            <a:r>
              <a:rPr lang="en-US" sz="4400" dirty="0" smtClean="0"/>
              <a:t>y</a:t>
            </a:r>
            <a:r>
              <a:rPr lang="en-US" sz="5400" dirty="0" smtClean="0"/>
              <a:t>o</a:t>
            </a:r>
            <a:r>
              <a:rPr lang="en-US" sz="6000" dirty="0" smtClean="0"/>
              <a:t>u</a:t>
            </a:r>
            <a:r>
              <a:rPr lang="en-US" sz="7200" dirty="0" smtClean="0"/>
              <a:t> al</a:t>
            </a:r>
            <a:r>
              <a:rPr lang="en-US" sz="9600" dirty="0" smtClean="0"/>
              <a:t>l.</a:t>
            </a:r>
            <a:endParaRPr lang="en-US" sz="96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3">
                                            <p:bg/>
                                          </p:spTgt>
                                        </p:tgtEl>
                                        <p:attrNameLst>
                                          <p:attrName>style.visibility</p:attrName>
                                        </p:attrNameLst>
                                      </p:cBhvr>
                                      <p:to>
                                        <p:strVal val="visible"/>
                                      </p:to>
                                    </p:set>
                                    <p:set>
                                      <p:cBhvr>
                                        <p:cTn id="7" dur="455" fill="hold">
                                          <p:stCondLst>
                                            <p:cond delay="0"/>
                                          </p:stCondLst>
                                        </p:cTn>
                                        <p:tgtEl>
                                          <p:spTgt spid="3">
                                            <p:bg/>
                                          </p:spTgt>
                                        </p:tgtEl>
                                        <p:attrNameLst>
                                          <p:attrName>style.rotation</p:attrName>
                                        </p:attrNameLst>
                                      </p:cBhvr>
                                      <p:to>
                                        <p:strVal val="-45.0"/>
                                      </p:to>
                                    </p:set>
                                    <p:anim calcmode="lin" valueType="num">
                                      <p:cBhvr>
                                        <p:cTn id="8" dur="455" fill="hold">
                                          <p:stCondLst>
                                            <p:cond delay="455"/>
                                          </p:stCondLst>
                                        </p:cTn>
                                        <p:tgtEl>
                                          <p:spTgt spid="3">
                                            <p:bg/>
                                          </p:spTgt>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3">
                                            <p:bg/>
                                          </p:spTgt>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3">
                                            <p:bg/>
                                          </p:spTgt>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3">
                                            <p:bg/>
                                          </p:spTgt>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grpId="0" nodeType="clickEffect">
                                  <p:stCondLst>
                                    <p:cond delay="0"/>
                                  </p:stCondLst>
                                  <p:iterate type="lt">
                                    <p:tmPct val="50000"/>
                                  </p:iterate>
                                  <p:childTnLst>
                                    <p:set>
                                      <p:cBhvr>
                                        <p:cTn id="15" dur="1" fill="hold">
                                          <p:stCondLst>
                                            <p:cond delay="0"/>
                                          </p:stCondLst>
                                        </p:cTn>
                                        <p:tgtEl>
                                          <p:spTgt spid="3">
                                            <p:txEl>
                                              <p:pRg st="0" end="0"/>
                                            </p:txEl>
                                          </p:spTgt>
                                        </p:tgtEl>
                                        <p:attrNameLst>
                                          <p:attrName>style.visibility</p:attrName>
                                        </p:attrNameLst>
                                      </p:cBhvr>
                                      <p:to>
                                        <p:strVal val="visible"/>
                                      </p:to>
                                    </p:set>
                                    <p:set>
                                      <p:cBhvr>
                                        <p:cTn id="16" dur="455" fill="hold">
                                          <p:stCondLst>
                                            <p:cond delay="0"/>
                                          </p:stCondLst>
                                        </p:cTn>
                                        <p:tgtEl>
                                          <p:spTgt spid="3">
                                            <p:txEl>
                                              <p:pRg st="0" end="0"/>
                                            </p:txEl>
                                          </p:spTgt>
                                        </p:tgtEl>
                                        <p:attrNameLst>
                                          <p:attrName>style.rotation</p:attrName>
                                        </p:attrNameLst>
                                      </p:cBhvr>
                                      <p:to>
                                        <p:strVal val="-45.0"/>
                                      </p:to>
                                    </p:set>
                                    <p:anim calcmode="lin" valueType="num">
                                      <p:cBhvr>
                                        <p:cTn id="17"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38" presetClass="entr" presetSubtype="0" accel="50000" fill="hold" grpId="0" nodeType="clickEffect">
                                  <p:stCondLst>
                                    <p:cond delay="0"/>
                                  </p:stCondLst>
                                  <p:iterate type="lt">
                                    <p:tmPct val="50000"/>
                                  </p:iterate>
                                  <p:childTnLst>
                                    <p:set>
                                      <p:cBhvr>
                                        <p:cTn id="24" dur="1" fill="hold">
                                          <p:stCondLst>
                                            <p:cond delay="0"/>
                                          </p:stCondLst>
                                        </p:cTn>
                                        <p:tgtEl>
                                          <p:spTgt spid="3">
                                            <p:txEl>
                                              <p:pRg st="2" end="2"/>
                                            </p:txEl>
                                          </p:spTgt>
                                        </p:tgtEl>
                                        <p:attrNameLst>
                                          <p:attrName>style.visibility</p:attrName>
                                        </p:attrNameLst>
                                      </p:cBhvr>
                                      <p:to>
                                        <p:strVal val="visible"/>
                                      </p:to>
                                    </p:set>
                                    <p:set>
                                      <p:cBhvr>
                                        <p:cTn id="25" dur="455" fill="hold">
                                          <p:stCondLst>
                                            <p:cond delay="0"/>
                                          </p:stCondLst>
                                        </p:cTn>
                                        <p:tgtEl>
                                          <p:spTgt spid="3">
                                            <p:txEl>
                                              <p:pRg st="2" end="2"/>
                                            </p:txEl>
                                          </p:spTgt>
                                        </p:tgtEl>
                                        <p:attrNameLst>
                                          <p:attrName>style.rotation</p:attrName>
                                        </p:attrNameLst>
                                      </p:cBhvr>
                                      <p:to>
                                        <p:strVal val="-45.0"/>
                                      </p:to>
                                    </p:set>
                                    <p:anim calcmode="lin" valueType="num">
                                      <p:cBhvr>
                                        <p:cTn id="26" dur="455" fill="hold">
                                          <p:stCondLst>
                                            <p:cond delay="455"/>
                                          </p:stCondLst>
                                        </p:cTn>
                                        <p:tgtEl>
                                          <p:spTgt spid="3">
                                            <p:txEl>
                                              <p:pRg st="2" end="2"/>
                                            </p:txEl>
                                          </p:spTgt>
                                        </p:tgtEl>
                                        <p:attrNameLst>
                                          <p:attrName>style.rotation</p:attrName>
                                        </p:attrNameLst>
                                      </p:cBhvr>
                                      <p:tavLst>
                                        <p:tav tm="0">
                                          <p:val>
                                            <p:fltVal val="-45"/>
                                          </p:val>
                                        </p:tav>
                                        <p:tav tm="69900">
                                          <p:val>
                                            <p:fltVal val="45"/>
                                          </p:val>
                                        </p:tav>
                                        <p:tav tm="100000">
                                          <p:val>
                                            <p:fltVal val="0"/>
                                          </p:val>
                                        </p:tav>
                                      </p:tavLst>
                                    </p:anim>
                                    <p:anim calcmode="lin" valueType="num">
                                      <p:cBhvr>
                                        <p:cTn id="27" dur="455" fill="hold">
                                          <p:stCondLst>
                                            <p:cond delay="0"/>
                                          </p:stCondLst>
                                        </p:cTn>
                                        <p:tgtEl>
                                          <p:spTgt spid="3">
                                            <p:txEl>
                                              <p:pRg st="2" end="2"/>
                                            </p:txEl>
                                          </p:spTgt>
                                        </p:tgtEl>
                                        <p:attrNameLst>
                                          <p:attrName>ppt_y</p:attrName>
                                        </p:attrNameLst>
                                      </p:cBhvr>
                                      <p:tavLst>
                                        <p:tav tm="0">
                                          <p:val>
                                            <p:strVal val="#ppt_y-1"/>
                                          </p:val>
                                        </p:tav>
                                        <p:tav tm="100000">
                                          <p:val>
                                            <p:strVal val="#ppt_y-(0.354*#ppt_w-0.172*#ppt_h)"/>
                                          </p:val>
                                        </p:tav>
                                      </p:tavLst>
                                    </p:anim>
                                    <p:anim calcmode="lin" valueType="num">
                                      <p:cBhvr>
                                        <p:cTn id="28" dur="156" decel="50000" autoRev="1" fill="hold">
                                          <p:stCondLst>
                                            <p:cond delay="455"/>
                                          </p:stCondLst>
                                        </p:cTn>
                                        <p:tgtEl>
                                          <p:spTgt spid="3">
                                            <p:txEl>
                                              <p:pRg st="2" end="2"/>
                                            </p:txEl>
                                          </p:spTgt>
                                        </p:tgtEl>
                                        <p:attrNameLst>
                                          <p:attrName>ppt_y</p:attrName>
                                        </p:attrNameLst>
                                      </p:cBhvr>
                                      <p:tavLst>
                                        <p:tav tm="0">
                                          <p:val>
                                            <p:strVal val="#ppt_y-(0.354*#ppt_w-0.172*#ppt_h)"/>
                                          </p:val>
                                        </p:tav>
                                        <p:tav tm="100000">
                                          <p:val>
                                            <p:strVal val="#ppt_y-(0.354*#ppt_w-0.172*#ppt_h)-#ppt_h/2"/>
                                          </p:val>
                                        </p:tav>
                                      </p:tavLst>
                                    </p:anim>
                                    <p:anim calcmode="lin" valueType="num">
                                      <p:cBhvr>
                                        <p:cTn id="29" dur="136" fill="hold">
                                          <p:stCondLst>
                                            <p:cond delay="864"/>
                                          </p:stCondLst>
                                        </p:cTn>
                                        <p:tgtEl>
                                          <p:spTgt spid="3">
                                            <p:txEl>
                                              <p:pRg st="2" end="2"/>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solidFill>
            <a:srgbClr val="FFC000"/>
          </a:solidFill>
        </p:spPr>
        <p:txBody>
          <a:bodyPr/>
          <a:lstStyle/>
          <a:p>
            <a:r>
              <a:rPr lang="en-US" dirty="0" smtClean="0"/>
              <a:t>Teacher’s  identification</a:t>
            </a:r>
            <a:endParaRPr lang="en-US" dirty="0"/>
          </a:p>
        </p:txBody>
      </p:sp>
      <p:sp>
        <p:nvSpPr>
          <p:cNvPr id="3" name="Content Placeholder 2"/>
          <p:cNvSpPr>
            <a:spLocks noGrp="1"/>
          </p:cNvSpPr>
          <p:nvPr>
            <p:ph idx="1"/>
          </p:nvPr>
        </p:nvSpPr>
        <p:spPr>
          <a:xfrm>
            <a:off x="457200" y="1600201"/>
            <a:ext cx="8229600" cy="2362199"/>
          </a:xfrm>
          <a:blipFill>
            <a:blip r:embed="rId2"/>
            <a:tile tx="0" ty="0" sx="100000" sy="100000" flip="none" algn="tl"/>
          </a:blipFill>
        </p:spPr>
        <p:txBody>
          <a:bodyPr>
            <a:normAutofit fontScale="92500" lnSpcReduction="20000"/>
          </a:bodyPr>
          <a:lstStyle/>
          <a:p>
            <a:pPr>
              <a:buNone/>
            </a:pPr>
            <a:r>
              <a:rPr lang="en-US" dirty="0" smtClean="0"/>
              <a:t>                          </a:t>
            </a:r>
          </a:p>
          <a:p>
            <a:pPr>
              <a:buNone/>
            </a:pPr>
            <a:r>
              <a:rPr lang="en-US" dirty="0" smtClean="0"/>
              <a:t>                          Md. </a:t>
            </a:r>
            <a:r>
              <a:rPr lang="en-US" dirty="0" err="1" smtClean="0"/>
              <a:t>Ayub</a:t>
            </a:r>
            <a:r>
              <a:rPr lang="en-US" dirty="0" smtClean="0"/>
              <a:t> Ali</a:t>
            </a:r>
          </a:p>
          <a:p>
            <a:pPr>
              <a:buNone/>
            </a:pPr>
            <a:r>
              <a:rPr lang="en-US" dirty="0" smtClean="0"/>
              <a:t>                       Asst. </a:t>
            </a:r>
            <a:r>
              <a:rPr lang="en-US" dirty="0" err="1" smtClean="0"/>
              <a:t>Snr</a:t>
            </a:r>
            <a:r>
              <a:rPr lang="en-US" dirty="0" smtClean="0"/>
              <a:t>. Teacher</a:t>
            </a:r>
          </a:p>
          <a:p>
            <a:pPr>
              <a:buNone/>
            </a:pPr>
            <a:r>
              <a:rPr lang="en-US" dirty="0" smtClean="0"/>
              <a:t>                </a:t>
            </a:r>
            <a:r>
              <a:rPr lang="en-US" dirty="0" err="1" smtClean="0"/>
              <a:t>Gouripur</a:t>
            </a:r>
            <a:r>
              <a:rPr lang="en-US" dirty="0" smtClean="0"/>
              <a:t>  S. A. High School</a:t>
            </a:r>
          </a:p>
          <a:p>
            <a:pPr>
              <a:buNone/>
            </a:pPr>
            <a:r>
              <a:rPr lang="en-US" dirty="0" smtClean="0"/>
              <a:t>                       </a:t>
            </a:r>
            <a:r>
              <a:rPr lang="en-US" dirty="0" err="1" smtClean="0"/>
              <a:t>Gouripur</a:t>
            </a:r>
            <a:r>
              <a:rPr lang="en-US" dirty="0" smtClean="0"/>
              <a:t>,   </a:t>
            </a:r>
            <a:r>
              <a:rPr lang="en-US" dirty="0" err="1" smtClean="0"/>
              <a:t>Comilla</a:t>
            </a:r>
            <a:r>
              <a:rPr lang="en-US" dirty="0" smtClean="0"/>
              <a:t>.</a:t>
            </a:r>
            <a:endParaRPr lang="en-US" dirty="0"/>
          </a:p>
        </p:txBody>
      </p:sp>
      <p:pic>
        <p:nvPicPr>
          <p:cNvPr id="14337" name="Picture 1" descr="D:\Md. Ayub Ali\Gallery of photos\Poets\Md. A. Ali\Ayubali sir Photo.jpg"/>
          <p:cNvPicPr>
            <a:picLocks noChangeAspect="1" noChangeArrowheads="1"/>
          </p:cNvPicPr>
          <p:nvPr/>
        </p:nvPicPr>
        <p:blipFill>
          <a:blip r:embed="rId3" cstate="print"/>
          <a:srcRect/>
          <a:stretch>
            <a:fillRect/>
          </a:stretch>
        </p:blipFill>
        <p:spPr bwMode="auto">
          <a:xfrm>
            <a:off x="3581400" y="4267200"/>
            <a:ext cx="1423987" cy="177165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heel(4)">
                                      <p:cBhvr>
                                        <p:cTn id="12" dur="2000"/>
                                        <p:tgtEl>
                                          <p:spTgt spid="3">
                                            <p:txEl>
                                              <p:pRg st="1" end="1"/>
                                            </p:txEl>
                                          </p:spTgt>
                                        </p:tgtEl>
                                      </p:cBhvr>
                                    </p:animEffect>
                                  </p:childTnLst>
                                </p:cTn>
                              </p:par>
                              <p:par>
                                <p:cTn id="13" presetID="21" presetClass="entr" presetSubtype="4"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heel(4)">
                                      <p:cBhvr>
                                        <p:cTn id="15" dur="2000"/>
                                        <p:tgtEl>
                                          <p:spTgt spid="3">
                                            <p:txEl>
                                              <p:pRg st="2" end="2"/>
                                            </p:txEl>
                                          </p:spTgt>
                                        </p:tgtEl>
                                      </p:cBhvr>
                                    </p:animEffect>
                                  </p:childTnLst>
                                </p:cTn>
                              </p:par>
                              <p:par>
                                <p:cTn id="16" presetID="21" presetClass="entr" presetSubtype="4"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wheel(4)">
                                      <p:cBhvr>
                                        <p:cTn id="18" dur="2000"/>
                                        <p:tgtEl>
                                          <p:spTgt spid="3">
                                            <p:txEl>
                                              <p:pRg st="3" end="3"/>
                                            </p:txEl>
                                          </p:spTgt>
                                        </p:tgtEl>
                                      </p:cBhvr>
                                    </p:animEffect>
                                  </p:childTnLst>
                                </p:cTn>
                              </p:par>
                              <p:par>
                                <p:cTn id="19" presetID="21" presetClass="entr" presetSubtype="4"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wheel(4)">
                                      <p:cBhvr>
                                        <p:cTn id="21" dur="20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3" presetClass="entr" presetSubtype="16" fill="hold" nodeType="clickEffect">
                                  <p:stCondLst>
                                    <p:cond delay="0"/>
                                  </p:stCondLst>
                                  <p:childTnLst>
                                    <p:set>
                                      <p:cBhvr>
                                        <p:cTn id="25" dur="1" fill="hold">
                                          <p:stCondLst>
                                            <p:cond delay="0"/>
                                          </p:stCondLst>
                                        </p:cTn>
                                        <p:tgtEl>
                                          <p:spTgt spid="14337"/>
                                        </p:tgtEl>
                                        <p:attrNameLst>
                                          <p:attrName>style.visibility</p:attrName>
                                        </p:attrNameLst>
                                      </p:cBhvr>
                                      <p:to>
                                        <p:strVal val="visible"/>
                                      </p:to>
                                    </p:set>
                                    <p:animEffect transition="in" filter="plus(in)">
                                      <p:cBhvr>
                                        <p:cTn id="26" dur="2000"/>
                                        <p:tgtEl>
                                          <p:spTgt spid="1433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304800" y="304799"/>
            <a:ext cx="8229600" cy="45719"/>
          </a:xfrm>
        </p:spPr>
        <p:txBody>
          <a:bodyPr>
            <a:normAutofit fontScale="90000"/>
          </a:bodyPr>
          <a:lstStyle/>
          <a:p>
            <a:endParaRPr lang="en-US" dirty="0"/>
          </a:p>
        </p:txBody>
      </p:sp>
      <p:sp>
        <p:nvSpPr>
          <p:cNvPr id="3" name="Content Placeholder 2"/>
          <p:cNvSpPr>
            <a:spLocks noGrp="1"/>
          </p:cNvSpPr>
          <p:nvPr>
            <p:ph idx="1"/>
          </p:nvPr>
        </p:nvSpPr>
        <p:spPr>
          <a:xfrm>
            <a:off x="914400" y="685800"/>
            <a:ext cx="8229600" cy="5440363"/>
          </a:xfrm>
          <a:solidFill>
            <a:schemeClr val="accent3"/>
          </a:solidFill>
        </p:spPr>
        <p:txBody>
          <a:bodyPr/>
          <a:lstStyle/>
          <a:p>
            <a:pPr>
              <a:buNone/>
            </a:pPr>
            <a:r>
              <a:rPr lang="en-US" dirty="0" smtClean="0"/>
              <a:t> </a:t>
            </a:r>
            <a:r>
              <a:rPr lang="en-US" sz="2800" dirty="0" smtClean="0"/>
              <a:t>Look at the picture.</a:t>
            </a:r>
          </a:p>
          <a:p>
            <a:pPr>
              <a:buNone/>
            </a:pPr>
            <a:r>
              <a:rPr lang="en-US" sz="2000" dirty="0" smtClean="0"/>
              <a:t> </a:t>
            </a:r>
            <a:r>
              <a:rPr lang="en-US" sz="2400" dirty="0" smtClean="0"/>
              <a:t>What can you see in the picture?</a:t>
            </a:r>
          </a:p>
          <a:p>
            <a:pPr>
              <a:buNone/>
            </a:pPr>
            <a:endParaRPr lang="en-US" sz="2000" dirty="0" smtClean="0"/>
          </a:p>
          <a:p>
            <a:pPr>
              <a:buNone/>
            </a:pPr>
            <a:r>
              <a:rPr lang="en-US" sz="2000" dirty="0" smtClean="0"/>
              <a:t>  </a:t>
            </a:r>
            <a:r>
              <a:rPr lang="en-US" sz="2400" u="sng" dirty="0" smtClean="0"/>
              <a:t>Answer. </a:t>
            </a:r>
          </a:p>
          <a:p>
            <a:pPr>
              <a:buNone/>
            </a:pPr>
            <a:r>
              <a:rPr lang="en-US" sz="2400" dirty="0" smtClean="0"/>
              <a:t>       In the picture  I can see </a:t>
            </a:r>
          </a:p>
          <a:p>
            <a:pPr>
              <a:buNone/>
            </a:pPr>
            <a:r>
              <a:rPr lang="en-US" sz="2400" dirty="0" smtClean="0"/>
              <a:t>      a boy is  receiving  prize </a:t>
            </a:r>
          </a:p>
          <a:p>
            <a:pPr>
              <a:buNone/>
            </a:pPr>
            <a:r>
              <a:rPr lang="en-US" sz="2400" dirty="0" smtClean="0"/>
              <a:t>      from  the chief guest. </a:t>
            </a:r>
          </a:p>
          <a:p>
            <a:pPr>
              <a:buNone/>
            </a:pPr>
            <a:endParaRPr lang="en-US" sz="2000" dirty="0" smtClean="0"/>
          </a:p>
          <a:p>
            <a:pPr>
              <a:buNone/>
            </a:pPr>
            <a:r>
              <a:rPr lang="en-US" sz="2400" dirty="0" smtClean="0"/>
              <a:t>So our today’s lesson: </a:t>
            </a:r>
            <a:r>
              <a:rPr lang="en-US" dirty="0" smtClean="0"/>
              <a:t>Prize giving day at school.</a:t>
            </a:r>
          </a:p>
          <a:p>
            <a:pPr>
              <a:buNone/>
            </a:pPr>
            <a:endParaRPr lang="en-US" sz="2400" dirty="0"/>
          </a:p>
        </p:txBody>
      </p:sp>
      <p:pic>
        <p:nvPicPr>
          <p:cNvPr id="4" name="Picture 2" descr="E:\Gallery of images and videos\Artists\images (6).jpg"/>
          <p:cNvPicPr>
            <a:picLocks noChangeAspect="1" noChangeArrowheads="1"/>
          </p:cNvPicPr>
          <p:nvPr/>
        </p:nvPicPr>
        <p:blipFill>
          <a:blip r:embed="rId2" cstate="print"/>
          <a:srcRect/>
          <a:stretch>
            <a:fillRect/>
          </a:stretch>
        </p:blipFill>
        <p:spPr bwMode="auto">
          <a:xfrm>
            <a:off x="457200" y="6019800"/>
            <a:ext cx="112447" cy="76200"/>
          </a:xfrm>
          <a:prstGeom prst="rect">
            <a:avLst/>
          </a:prstGeom>
          <a:noFill/>
        </p:spPr>
      </p:pic>
      <p:pic>
        <p:nvPicPr>
          <p:cNvPr id="5" name="Picture 2" descr="E:\Gallery of images and videos\Artists\download.jpg"/>
          <p:cNvPicPr>
            <a:picLocks noChangeAspect="1" noChangeArrowheads="1"/>
          </p:cNvPicPr>
          <p:nvPr/>
        </p:nvPicPr>
        <p:blipFill>
          <a:blip r:embed="rId3"/>
          <a:srcRect/>
          <a:stretch>
            <a:fillRect/>
          </a:stretch>
        </p:blipFill>
        <p:spPr bwMode="auto">
          <a:xfrm>
            <a:off x="5410200" y="1295400"/>
            <a:ext cx="3549754" cy="23622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amond(in)">
                                      <p:cBhvr>
                                        <p:cTn id="17" dur="20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diamond(in)">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diamond(in)">
                                      <p:cBhvr>
                                        <p:cTn id="27" dur="2000"/>
                                        <p:tgtEl>
                                          <p:spTgt spid="3">
                                            <p:txEl>
                                              <p:pRg st="4" end="4"/>
                                            </p:txEl>
                                          </p:spTgt>
                                        </p:tgtEl>
                                      </p:cBhvr>
                                    </p:animEffect>
                                  </p:childTnLst>
                                </p:cTn>
                              </p:par>
                              <p:par>
                                <p:cTn id="28" presetID="8" presetClass="entr" presetSubtype="16" fill="hold" nodeType="with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diamond(in)">
                                      <p:cBhvr>
                                        <p:cTn id="30" dur="2000"/>
                                        <p:tgtEl>
                                          <p:spTgt spid="3">
                                            <p:txEl>
                                              <p:pRg st="5" end="5"/>
                                            </p:txEl>
                                          </p:spTgt>
                                        </p:tgtEl>
                                      </p:cBhvr>
                                    </p:animEffect>
                                  </p:childTnLst>
                                </p:cTn>
                              </p:par>
                              <p:par>
                                <p:cTn id="31" presetID="8" presetClass="entr" presetSubtype="16" fill="hold"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diamond(in)">
                                      <p:cBhvr>
                                        <p:cTn id="33" dur="2000"/>
                                        <p:tgtEl>
                                          <p:spTgt spid="3">
                                            <p:txEl>
                                              <p:pRg st="6" end="6"/>
                                            </p:txEl>
                                          </p:spTgt>
                                        </p:tgtEl>
                                      </p:cBhvr>
                                    </p:animEffect>
                                  </p:childTnLst>
                                </p:cTn>
                              </p:par>
                              <p:par>
                                <p:cTn id="34" presetID="8" presetClass="entr" presetSubtype="16" fill="hold" nodeType="withEffect">
                                  <p:stCondLst>
                                    <p:cond delay="0"/>
                                  </p:stCondLst>
                                  <p:childTnLst>
                                    <p:set>
                                      <p:cBhvr>
                                        <p:cTn id="35" dur="1" fill="hold">
                                          <p:stCondLst>
                                            <p:cond delay="0"/>
                                          </p:stCondLst>
                                        </p:cTn>
                                        <p:tgtEl>
                                          <p:spTgt spid="3">
                                            <p:txEl>
                                              <p:pRg st="8" end="8"/>
                                            </p:txEl>
                                          </p:spTgt>
                                        </p:tgtEl>
                                        <p:attrNameLst>
                                          <p:attrName>style.visibility</p:attrName>
                                        </p:attrNameLst>
                                      </p:cBhvr>
                                      <p:to>
                                        <p:strVal val="visible"/>
                                      </p:to>
                                    </p:set>
                                    <p:animEffect transition="in" filter="diamond(in)">
                                      <p:cBhvr>
                                        <p:cTn id="36"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219200"/>
          </a:xfrm>
          <a:solidFill>
            <a:schemeClr val="accent2">
              <a:lumMod val="60000"/>
              <a:lumOff val="40000"/>
            </a:schemeClr>
          </a:solidFill>
        </p:spPr>
        <p:txBody>
          <a:bodyPr/>
          <a:lstStyle/>
          <a:p>
            <a:r>
              <a:rPr lang="en-US" dirty="0" smtClean="0"/>
              <a:t>Lesson  declaration</a:t>
            </a:r>
            <a:endParaRPr lang="en-US" dirty="0"/>
          </a:p>
        </p:txBody>
      </p:sp>
      <p:sp>
        <p:nvSpPr>
          <p:cNvPr id="3" name="Content Placeholder 2"/>
          <p:cNvSpPr>
            <a:spLocks noGrp="1"/>
          </p:cNvSpPr>
          <p:nvPr>
            <p:ph idx="1"/>
          </p:nvPr>
        </p:nvSpPr>
        <p:spPr>
          <a:xfrm>
            <a:off x="457200" y="1371600"/>
            <a:ext cx="8229600" cy="5334000"/>
          </a:xfrm>
          <a:solidFill>
            <a:schemeClr val="bg2">
              <a:lumMod val="75000"/>
            </a:schemeClr>
          </a:solidFill>
        </p:spPr>
        <p:txBody>
          <a:bodyPr>
            <a:normAutofit fontScale="77500" lnSpcReduction="20000"/>
          </a:bodyPr>
          <a:lstStyle/>
          <a:p>
            <a:pPr>
              <a:buNone/>
            </a:pPr>
            <a:r>
              <a:rPr lang="en-US" dirty="0" smtClean="0"/>
              <a:t>                                  Unit    3</a:t>
            </a:r>
          </a:p>
          <a:p>
            <a:pPr>
              <a:buNone/>
            </a:pPr>
            <a:r>
              <a:rPr lang="en-US" dirty="0" smtClean="0"/>
              <a:t>            Lesson   1:  Prize-giving day at </a:t>
            </a:r>
            <a:r>
              <a:rPr lang="en-US" dirty="0" smtClean="0"/>
              <a:t>school </a:t>
            </a:r>
          </a:p>
          <a:p>
            <a:pPr>
              <a:buNone/>
            </a:pPr>
            <a:r>
              <a:rPr lang="en-US" dirty="0" smtClean="0"/>
              <a:t> </a:t>
            </a:r>
            <a:endParaRPr lang="en-US" dirty="0" smtClean="0"/>
          </a:p>
          <a:p>
            <a:pPr>
              <a:buNone/>
            </a:pPr>
            <a:r>
              <a:rPr lang="en-US" dirty="0" smtClean="0"/>
              <a:t> </a:t>
            </a:r>
            <a:r>
              <a:rPr lang="en-US" dirty="0" smtClean="0"/>
              <a:t>        Learning outcome: After you have studied the lesson,     you will be able to learn to describe and </a:t>
            </a:r>
          </a:p>
          <a:p>
            <a:pPr>
              <a:buNone/>
            </a:pPr>
            <a:r>
              <a:rPr lang="en-US" dirty="0" smtClean="0"/>
              <a:t> </a:t>
            </a:r>
            <a:r>
              <a:rPr lang="en-US" dirty="0" smtClean="0"/>
              <a:t>                                     answer the questions.</a:t>
            </a:r>
            <a:endParaRPr lang="en-US" dirty="0" smtClean="0"/>
          </a:p>
          <a:p>
            <a:pPr>
              <a:buNone/>
            </a:pPr>
            <a:endParaRPr lang="en-US" dirty="0" smtClean="0"/>
          </a:p>
          <a:p>
            <a:pPr>
              <a:buNone/>
            </a:pPr>
            <a:r>
              <a:rPr lang="en-US" smtClean="0"/>
              <a:t>             Key  </a:t>
            </a:r>
            <a:r>
              <a:rPr lang="en-US" dirty="0" smtClean="0"/>
              <a:t>words: eminent, outstanding, performance</a:t>
            </a:r>
          </a:p>
          <a:p>
            <a:pPr>
              <a:buNone/>
            </a:pPr>
            <a:endParaRPr lang="en-US" dirty="0" smtClean="0"/>
          </a:p>
          <a:p>
            <a:pPr>
              <a:buNone/>
            </a:pPr>
            <a:r>
              <a:rPr lang="en-US" dirty="0" smtClean="0"/>
              <a:t>                </a:t>
            </a:r>
            <a:r>
              <a:rPr lang="en-US" u="sng" dirty="0" smtClean="0"/>
              <a:t>Answer</a:t>
            </a:r>
            <a:r>
              <a:rPr lang="en-US" dirty="0" smtClean="0"/>
              <a:t> </a:t>
            </a:r>
          </a:p>
          <a:p>
            <a:pPr>
              <a:buNone/>
            </a:pPr>
            <a:endParaRPr lang="en-US" dirty="0" smtClean="0"/>
          </a:p>
          <a:p>
            <a:pPr>
              <a:buNone/>
            </a:pPr>
            <a:r>
              <a:rPr lang="en-US" dirty="0" smtClean="0"/>
              <a:t>                Eminent= famous</a:t>
            </a:r>
          </a:p>
          <a:p>
            <a:pPr>
              <a:buNone/>
            </a:pPr>
            <a:r>
              <a:rPr lang="en-US" dirty="0" smtClean="0"/>
              <a:t>                Outstanding= extremely good </a:t>
            </a:r>
          </a:p>
          <a:p>
            <a:pPr>
              <a:buNone/>
            </a:pPr>
            <a:r>
              <a:rPr lang="en-US" dirty="0" smtClean="0"/>
              <a:t>                Performance= achievement</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56" presetClass="entr" presetSubtype="0" fill="hold" grpId="0" nodeType="clickEffect">
                                  <p:stCondLst>
                                    <p:cond delay="0"/>
                                  </p:stCondLst>
                                  <p:iterate type="lt">
                                    <p:tmPct val="10000"/>
                                  </p:iterate>
                                  <p:childTnLst>
                                    <p:set>
                                      <p:cBhvr>
                                        <p:cTn id="14" dur="1" fill="hold">
                                          <p:stCondLst>
                                            <p:cond delay="0"/>
                                          </p:stCondLst>
                                        </p:cTn>
                                        <p:tgtEl>
                                          <p:spTgt spid="3">
                                            <p:bg/>
                                          </p:spTgt>
                                        </p:tgtEl>
                                        <p:attrNameLst>
                                          <p:attrName>style.visibility</p:attrName>
                                        </p:attrNameLst>
                                      </p:cBhvr>
                                      <p:to>
                                        <p:strVal val="visible"/>
                                      </p:to>
                                    </p:set>
                                    <p:anim by="(-#ppt_w*2)" calcmode="lin" valueType="num">
                                      <p:cBhvr rctx="PPT">
                                        <p:cTn id="15" dur="500" autoRev="1" fill="hold">
                                          <p:stCondLst>
                                            <p:cond delay="0"/>
                                          </p:stCondLst>
                                        </p:cTn>
                                        <p:tgtEl>
                                          <p:spTgt spid="3">
                                            <p:bg/>
                                          </p:spTgt>
                                        </p:tgtEl>
                                        <p:attrNameLst>
                                          <p:attrName>ppt_w</p:attrName>
                                        </p:attrNameLst>
                                      </p:cBhvr>
                                    </p:anim>
                                    <p:anim by="(#ppt_w*0.50)" calcmode="lin" valueType="num">
                                      <p:cBhvr>
                                        <p:cTn id="16" dur="500" decel="50000" autoRev="1" fill="hold">
                                          <p:stCondLst>
                                            <p:cond delay="0"/>
                                          </p:stCondLst>
                                        </p:cTn>
                                        <p:tgtEl>
                                          <p:spTgt spid="3">
                                            <p:bg/>
                                          </p:spTgt>
                                        </p:tgtEl>
                                        <p:attrNameLst>
                                          <p:attrName>ppt_x</p:attrName>
                                        </p:attrNameLst>
                                      </p:cBhvr>
                                    </p:anim>
                                    <p:anim from="(-#ppt_h/2)" to="(#ppt_y)" calcmode="lin" valueType="num">
                                      <p:cBhvr>
                                        <p:cTn id="17" dur="1000" fill="hold">
                                          <p:stCondLst>
                                            <p:cond delay="0"/>
                                          </p:stCondLst>
                                        </p:cTn>
                                        <p:tgtEl>
                                          <p:spTgt spid="3">
                                            <p:bg/>
                                          </p:spTgt>
                                        </p:tgtEl>
                                        <p:attrNameLst>
                                          <p:attrName>ppt_y</p:attrName>
                                        </p:attrNameLst>
                                      </p:cBhvr>
                                    </p:anim>
                                    <p:animRot by="21600000">
                                      <p:cBhvr>
                                        <p:cTn id="18" dur="1000" fill="hold">
                                          <p:stCondLst>
                                            <p:cond delay="0"/>
                                          </p:stCondLst>
                                        </p:cTn>
                                        <p:tgtEl>
                                          <p:spTgt spid="3">
                                            <p:bg/>
                                          </p:spTgt>
                                        </p:tgtEl>
                                        <p:attrNameLst>
                                          <p:attrName>r</p:attrName>
                                        </p:attrNameLst>
                                      </p:cBhvr>
                                    </p:animRot>
                                  </p:childTnLst>
                                </p:cTn>
                              </p:par>
                            </p:childTnLst>
                          </p:cTn>
                        </p:par>
                      </p:childTnLst>
                    </p:cTn>
                  </p:par>
                  <p:par>
                    <p:cTn id="19" fill="hold">
                      <p:stCondLst>
                        <p:cond delay="indefinite"/>
                      </p:stCondLst>
                      <p:childTnLst>
                        <p:par>
                          <p:cTn id="20" fill="hold">
                            <p:stCondLst>
                              <p:cond delay="0"/>
                            </p:stCondLst>
                            <p:childTnLst>
                              <p:par>
                                <p:cTn id="21" presetID="56" presetClass="entr" presetSubtype="0" fill="hold" grpId="0" nodeType="clickEffect">
                                  <p:stCondLst>
                                    <p:cond delay="0"/>
                                  </p:stCondLst>
                                  <p:iterate type="lt">
                                    <p:tmPct val="10000"/>
                                  </p:iterate>
                                  <p:childTnLst>
                                    <p:set>
                                      <p:cBhvr>
                                        <p:cTn id="22" dur="1" fill="hold">
                                          <p:stCondLst>
                                            <p:cond delay="0"/>
                                          </p:stCondLst>
                                        </p:cTn>
                                        <p:tgtEl>
                                          <p:spTgt spid="3">
                                            <p:txEl>
                                              <p:pRg st="0" end="0"/>
                                            </p:txEl>
                                          </p:spTgt>
                                        </p:tgtEl>
                                        <p:attrNameLst>
                                          <p:attrName>style.visibility</p:attrName>
                                        </p:attrNameLst>
                                      </p:cBhvr>
                                      <p:to>
                                        <p:strVal val="visible"/>
                                      </p:to>
                                    </p:set>
                                    <p:anim by="(-#ppt_w*2)" calcmode="lin" valueType="num">
                                      <p:cBhvr rctx="PPT">
                                        <p:cTn id="23" dur="500" autoRev="1" fill="hold">
                                          <p:stCondLst>
                                            <p:cond delay="0"/>
                                          </p:stCondLst>
                                        </p:cTn>
                                        <p:tgtEl>
                                          <p:spTgt spid="3">
                                            <p:txEl>
                                              <p:pRg st="0" end="0"/>
                                            </p:txEl>
                                          </p:spTgt>
                                        </p:tgtEl>
                                        <p:attrNameLst>
                                          <p:attrName>ppt_w</p:attrName>
                                        </p:attrNameLst>
                                      </p:cBhvr>
                                    </p:anim>
                                    <p:anim by="(#ppt_w*0.50)" calcmode="lin" valueType="num">
                                      <p:cBhvr>
                                        <p:cTn id="24" dur="500" decel="50000" autoRev="1" fill="hold">
                                          <p:stCondLst>
                                            <p:cond delay="0"/>
                                          </p:stCondLst>
                                        </p:cTn>
                                        <p:tgtEl>
                                          <p:spTgt spid="3">
                                            <p:txEl>
                                              <p:pRg st="0" end="0"/>
                                            </p:txEl>
                                          </p:spTgt>
                                        </p:tgtEl>
                                        <p:attrNameLst>
                                          <p:attrName>ppt_x</p:attrName>
                                        </p:attrNameLst>
                                      </p:cBhvr>
                                    </p:anim>
                                    <p:anim from="(-#ppt_h/2)" to="(#ppt_y)" calcmode="lin" valueType="num">
                                      <p:cBhvr>
                                        <p:cTn id="25" dur="1000" fill="hold">
                                          <p:stCondLst>
                                            <p:cond delay="0"/>
                                          </p:stCondLst>
                                        </p:cTn>
                                        <p:tgtEl>
                                          <p:spTgt spid="3">
                                            <p:txEl>
                                              <p:pRg st="0" end="0"/>
                                            </p:txEl>
                                          </p:spTgt>
                                        </p:tgtEl>
                                        <p:attrNameLst>
                                          <p:attrName>ppt_y</p:attrName>
                                        </p:attrNameLst>
                                      </p:cBhvr>
                                    </p:anim>
                                    <p:animRot by="21600000">
                                      <p:cBhvr>
                                        <p:cTn id="26" dur="1000" fill="hold">
                                          <p:stCondLst>
                                            <p:cond delay="0"/>
                                          </p:stCondLst>
                                        </p:cTn>
                                        <p:tgtEl>
                                          <p:spTgt spid="3">
                                            <p:txEl>
                                              <p:pRg st="0" end="0"/>
                                            </p:txEl>
                                          </p:spTgt>
                                        </p:tgtEl>
                                        <p:attrNameLst>
                                          <p:attrName>r</p:attrName>
                                        </p:attrNameLst>
                                      </p:cBhvr>
                                    </p:animRot>
                                  </p:childTnLst>
                                </p:cTn>
                              </p:par>
                            </p:childTnLst>
                          </p:cTn>
                        </p:par>
                      </p:childTnLst>
                    </p:cTn>
                  </p:par>
                  <p:par>
                    <p:cTn id="27" fill="hold">
                      <p:stCondLst>
                        <p:cond delay="indefinite"/>
                      </p:stCondLst>
                      <p:childTnLst>
                        <p:par>
                          <p:cTn id="28" fill="hold">
                            <p:stCondLst>
                              <p:cond delay="0"/>
                            </p:stCondLst>
                            <p:childTnLst>
                              <p:par>
                                <p:cTn id="29" presetID="56" presetClass="entr" presetSubtype="0" fill="hold" grpId="0" nodeType="clickEffect">
                                  <p:stCondLst>
                                    <p:cond delay="0"/>
                                  </p:stCondLst>
                                  <p:iterate type="lt">
                                    <p:tmPct val="10000"/>
                                  </p:iterate>
                                  <p:childTnLst>
                                    <p:set>
                                      <p:cBhvr>
                                        <p:cTn id="30" dur="1" fill="hold">
                                          <p:stCondLst>
                                            <p:cond delay="0"/>
                                          </p:stCondLst>
                                        </p:cTn>
                                        <p:tgtEl>
                                          <p:spTgt spid="3">
                                            <p:txEl>
                                              <p:pRg st="1" end="1"/>
                                            </p:txEl>
                                          </p:spTgt>
                                        </p:tgtEl>
                                        <p:attrNameLst>
                                          <p:attrName>style.visibility</p:attrName>
                                        </p:attrNameLst>
                                      </p:cBhvr>
                                      <p:to>
                                        <p:strVal val="visible"/>
                                      </p:to>
                                    </p:set>
                                    <p:anim by="(-#ppt_w*2)" calcmode="lin" valueType="num">
                                      <p:cBhvr rctx="PPT">
                                        <p:cTn id="31" dur="500" autoRev="1" fill="hold">
                                          <p:stCondLst>
                                            <p:cond delay="0"/>
                                          </p:stCondLst>
                                        </p:cTn>
                                        <p:tgtEl>
                                          <p:spTgt spid="3">
                                            <p:txEl>
                                              <p:pRg st="1" end="1"/>
                                            </p:txEl>
                                          </p:spTgt>
                                        </p:tgtEl>
                                        <p:attrNameLst>
                                          <p:attrName>ppt_w</p:attrName>
                                        </p:attrNameLst>
                                      </p:cBhvr>
                                    </p:anim>
                                    <p:anim by="(#ppt_w*0.50)" calcmode="lin" valueType="num">
                                      <p:cBhvr>
                                        <p:cTn id="32" dur="500" decel="50000" autoRev="1" fill="hold">
                                          <p:stCondLst>
                                            <p:cond delay="0"/>
                                          </p:stCondLst>
                                        </p:cTn>
                                        <p:tgtEl>
                                          <p:spTgt spid="3">
                                            <p:txEl>
                                              <p:pRg st="1" end="1"/>
                                            </p:txEl>
                                          </p:spTgt>
                                        </p:tgtEl>
                                        <p:attrNameLst>
                                          <p:attrName>ppt_x</p:attrName>
                                        </p:attrNameLst>
                                      </p:cBhvr>
                                    </p:anim>
                                    <p:anim from="(-#ppt_h/2)" to="(#ppt_y)" calcmode="lin" valueType="num">
                                      <p:cBhvr>
                                        <p:cTn id="33" dur="1000" fill="hold">
                                          <p:stCondLst>
                                            <p:cond delay="0"/>
                                          </p:stCondLst>
                                        </p:cTn>
                                        <p:tgtEl>
                                          <p:spTgt spid="3">
                                            <p:txEl>
                                              <p:pRg st="1" end="1"/>
                                            </p:txEl>
                                          </p:spTgt>
                                        </p:tgtEl>
                                        <p:attrNameLst>
                                          <p:attrName>ppt_y</p:attrName>
                                        </p:attrNameLst>
                                      </p:cBhvr>
                                    </p:anim>
                                    <p:animRot by="21600000">
                                      <p:cBhvr>
                                        <p:cTn id="34" dur="1000" fill="hold">
                                          <p:stCondLst>
                                            <p:cond delay="0"/>
                                          </p:stCondLst>
                                        </p:cTn>
                                        <p:tgtEl>
                                          <p:spTgt spid="3">
                                            <p:txEl>
                                              <p:pRg st="1" end="1"/>
                                            </p:txEl>
                                          </p:spTgt>
                                        </p:tgtEl>
                                        <p:attrNameLst>
                                          <p:attrName>r</p:attrName>
                                        </p:attrNameLst>
                                      </p:cBhvr>
                                    </p:animRot>
                                  </p:childTnLst>
                                </p:cTn>
                              </p:par>
                            </p:childTnLst>
                          </p:cTn>
                        </p:par>
                      </p:childTnLst>
                    </p:cTn>
                  </p:par>
                  <p:par>
                    <p:cTn id="35" fill="hold">
                      <p:stCondLst>
                        <p:cond delay="indefinite"/>
                      </p:stCondLst>
                      <p:childTnLst>
                        <p:par>
                          <p:cTn id="36" fill="hold">
                            <p:stCondLst>
                              <p:cond delay="0"/>
                            </p:stCondLst>
                            <p:childTnLst>
                              <p:par>
                                <p:cTn id="37" presetID="56" presetClass="entr" presetSubtype="0" fill="hold" grpId="0" nodeType="clickEffect">
                                  <p:stCondLst>
                                    <p:cond delay="0"/>
                                  </p:stCondLst>
                                  <p:iterate type="lt">
                                    <p:tmPct val="10000"/>
                                  </p:iterate>
                                  <p:childTnLst>
                                    <p:set>
                                      <p:cBhvr>
                                        <p:cTn id="38" dur="1" fill="hold">
                                          <p:stCondLst>
                                            <p:cond delay="0"/>
                                          </p:stCondLst>
                                        </p:cTn>
                                        <p:tgtEl>
                                          <p:spTgt spid="3">
                                            <p:txEl>
                                              <p:pRg st="2" end="2"/>
                                            </p:txEl>
                                          </p:spTgt>
                                        </p:tgtEl>
                                        <p:attrNameLst>
                                          <p:attrName>style.visibility</p:attrName>
                                        </p:attrNameLst>
                                      </p:cBhvr>
                                      <p:to>
                                        <p:strVal val="visible"/>
                                      </p:to>
                                    </p:set>
                                    <p:anim by="(-#ppt_w*2)" calcmode="lin" valueType="num">
                                      <p:cBhvr rctx="PPT">
                                        <p:cTn id="39" dur="500" autoRev="1" fill="hold">
                                          <p:stCondLst>
                                            <p:cond delay="0"/>
                                          </p:stCondLst>
                                        </p:cTn>
                                        <p:tgtEl>
                                          <p:spTgt spid="3">
                                            <p:txEl>
                                              <p:pRg st="2" end="2"/>
                                            </p:txEl>
                                          </p:spTgt>
                                        </p:tgtEl>
                                        <p:attrNameLst>
                                          <p:attrName>ppt_w</p:attrName>
                                        </p:attrNameLst>
                                      </p:cBhvr>
                                    </p:anim>
                                    <p:anim by="(#ppt_w*0.50)" calcmode="lin" valueType="num">
                                      <p:cBhvr>
                                        <p:cTn id="40" dur="500" decel="50000" autoRev="1" fill="hold">
                                          <p:stCondLst>
                                            <p:cond delay="0"/>
                                          </p:stCondLst>
                                        </p:cTn>
                                        <p:tgtEl>
                                          <p:spTgt spid="3">
                                            <p:txEl>
                                              <p:pRg st="2" end="2"/>
                                            </p:txEl>
                                          </p:spTgt>
                                        </p:tgtEl>
                                        <p:attrNameLst>
                                          <p:attrName>ppt_x</p:attrName>
                                        </p:attrNameLst>
                                      </p:cBhvr>
                                    </p:anim>
                                    <p:anim from="(-#ppt_h/2)" to="(#ppt_y)" calcmode="lin" valueType="num">
                                      <p:cBhvr>
                                        <p:cTn id="41" dur="1000" fill="hold">
                                          <p:stCondLst>
                                            <p:cond delay="0"/>
                                          </p:stCondLst>
                                        </p:cTn>
                                        <p:tgtEl>
                                          <p:spTgt spid="3">
                                            <p:txEl>
                                              <p:pRg st="2" end="2"/>
                                            </p:txEl>
                                          </p:spTgt>
                                        </p:tgtEl>
                                        <p:attrNameLst>
                                          <p:attrName>ppt_y</p:attrName>
                                        </p:attrNameLst>
                                      </p:cBhvr>
                                    </p:anim>
                                    <p:animRot by="21600000">
                                      <p:cBhvr>
                                        <p:cTn id="42" dur="1000" fill="hold">
                                          <p:stCondLst>
                                            <p:cond delay="0"/>
                                          </p:stCondLst>
                                        </p:cTn>
                                        <p:tgtEl>
                                          <p:spTgt spid="3">
                                            <p:txEl>
                                              <p:pRg st="2" end="2"/>
                                            </p:txEl>
                                          </p:spTgt>
                                        </p:tgtEl>
                                        <p:attrNameLst>
                                          <p:attrName>r</p:attrName>
                                        </p:attrNameLst>
                                      </p:cBhvr>
                                    </p:animRot>
                                  </p:childTnLst>
                                </p:cTn>
                              </p:par>
                            </p:childTnLst>
                          </p:cTn>
                        </p:par>
                      </p:childTnLst>
                    </p:cTn>
                  </p:par>
                  <p:par>
                    <p:cTn id="43" fill="hold">
                      <p:stCondLst>
                        <p:cond delay="indefinite"/>
                      </p:stCondLst>
                      <p:childTnLst>
                        <p:par>
                          <p:cTn id="44" fill="hold">
                            <p:stCondLst>
                              <p:cond delay="0"/>
                            </p:stCondLst>
                            <p:childTnLst>
                              <p:par>
                                <p:cTn id="45" presetID="56" presetClass="entr" presetSubtype="0" fill="hold" grpId="0" nodeType="clickEffect">
                                  <p:stCondLst>
                                    <p:cond delay="0"/>
                                  </p:stCondLst>
                                  <p:iterate type="lt">
                                    <p:tmPct val="10000"/>
                                  </p:iterate>
                                  <p:childTnLst>
                                    <p:set>
                                      <p:cBhvr>
                                        <p:cTn id="46" dur="1" fill="hold">
                                          <p:stCondLst>
                                            <p:cond delay="0"/>
                                          </p:stCondLst>
                                        </p:cTn>
                                        <p:tgtEl>
                                          <p:spTgt spid="3">
                                            <p:txEl>
                                              <p:pRg st="3" end="3"/>
                                            </p:txEl>
                                          </p:spTgt>
                                        </p:tgtEl>
                                        <p:attrNameLst>
                                          <p:attrName>style.visibility</p:attrName>
                                        </p:attrNameLst>
                                      </p:cBhvr>
                                      <p:to>
                                        <p:strVal val="visible"/>
                                      </p:to>
                                    </p:set>
                                    <p:anim by="(-#ppt_w*2)" calcmode="lin" valueType="num">
                                      <p:cBhvr rctx="PPT">
                                        <p:cTn id="47" dur="500" autoRev="1" fill="hold">
                                          <p:stCondLst>
                                            <p:cond delay="0"/>
                                          </p:stCondLst>
                                        </p:cTn>
                                        <p:tgtEl>
                                          <p:spTgt spid="3">
                                            <p:txEl>
                                              <p:pRg st="3" end="3"/>
                                            </p:txEl>
                                          </p:spTgt>
                                        </p:tgtEl>
                                        <p:attrNameLst>
                                          <p:attrName>ppt_w</p:attrName>
                                        </p:attrNameLst>
                                      </p:cBhvr>
                                    </p:anim>
                                    <p:anim by="(#ppt_w*0.50)" calcmode="lin" valueType="num">
                                      <p:cBhvr>
                                        <p:cTn id="48" dur="500" decel="50000" autoRev="1" fill="hold">
                                          <p:stCondLst>
                                            <p:cond delay="0"/>
                                          </p:stCondLst>
                                        </p:cTn>
                                        <p:tgtEl>
                                          <p:spTgt spid="3">
                                            <p:txEl>
                                              <p:pRg st="3" end="3"/>
                                            </p:txEl>
                                          </p:spTgt>
                                        </p:tgtEl>
                                        <p:attrNameLst>
                                          <p:attrName>ppt_x</p:attrName>
                                        </p:attrNameLst>
                                      </p:cBhvr>
                                    </p:anim>
                                    <p:anim from="(-#ppt_h/2)" to="(#ppt_y)" calcmode="lin" valueType="num">
                                      <p:cBhvr>
                                        <p:cTn id="49" dur="1000" fill="hold">
                                          <p:stCondLst>
                                            <p:cond delay="0"/>
                                          </p:stCondLst>
                                        </p:cTn>
                                        <p:tgtEl>
                                          <p:spTgt spid="3">
                                            <p:txEl>
                                              <p:pRg st="3" end="3"/>
                                            </p:txEl>
                                          </p:spTgt>
                                        </p:tgtEl>
                                        <p:attrNameLst>
                                          <p:attrName>ppt_y</p:attrName>
                                        </p:attrNameLst>
                                      </p:cBhvr>
                                    </p:anim>
                                    <p:animRot by="21600000">
                                      <p:cBhvr>
                                        <p:cTn id="50" dur="1000" fill="hold">
                                          <p:stCondLst>
                                            <p:cond delay="0"/>
                                          </p:stCondLst>
                                        </p:cTn>
                                        <p:tgtEl>
                                          <p:spTgt spid="3">
                                            <p:txEl>
                                              <p:pRg st="3" end="3"/>
                                            </p:txEl>
                                          </p:spTgt>
                                        </p:tgtEl>
                                        <p:attrNameLst>
                                          <p:attrName>r</p:attrName>
                                        </p:attrNameLst>
                                      </p:cBhvr>
                                    </p:animRot>
                                  </p:childTnLst>
                                </p:cTn>
                              </p:par>
                            </p:childTnLst>
                          </p:cTn>
                        </p:par>
                      </p:childTnLst>
                    </p:cTn>
                  </p:par>
                  <p:par>
                    <p:cTn id="51" fill="hold">
                      <p:stCondLst>
                        <p:cond delay="indefinite"/>
                      </p:stCondLst>
                      <p:childTnLst>
                        <p:par>
                          <p:cTn id="52" fill="hold">
                            <p:stCondLst>
                              <p:cond delay="0"/>
                            </p:stCondLst>
                            <p:childTnLst>
                              <p:par>
                                <p:cTn id="53" presetID="56" presetClass="entr" presetSubtype="0" fill="hold" grpId="0" nodeType="clickEffect">
                                  <p:stCondLst>
                                    <p:cond delay="0"/>
                                  </p:stCondLst>
                                  <p:iterate type="lt">
                                    <p:tmPct val="10000"/>
                                  </p:iterate>
                                  <p:childTnLst>
                                    <p:set>
                                      <p:cBhvr>
                                        <p:cTn id="54" dur="1" fill="hold">
                                          <p:stCondLst>
                                            <p:cond delay="0"/>
                                          </p:stCondLst>
                                        </p:cTn>
                                        <p:tgtEl>
                                          <p:spTgt spid="3">
                                            <p:txEl>
                                              <p:pRg st="4" end="4"/>
                                            </p:txEl>
                                          </p:spTgt>
                                        </p:tgtEl>
                                        <p:attrNameLst>
                                          <p:attrName>style.visibility</p:attrName>
                                        </p:attrNameLst>
                                      </p:cBhvr>
                                      <p:to>
                                        <p:strVal val="visible"/>
                                      </p:to>
                                    </p:set>
                                    <p:anim by="(-#ppt_w*2)" calcmode="lin" valueType="num">
                                      <p:cBhvr rctx="PPT">
                                        <p:cTn id="55" dur="500" autoRev="1" fill="hold">
                                          <p:stCondLst>
                                            <p:cond delay="0"/>
                                          </p:stCondLst>
                                        </p:cTn>
                                        <p:tgtEl>
                                          <p:spTgt spid="3">
                                            <p:txEl>
                                              <p:pRg st="4" end="4"/>
                                            </p:txEl>
                                          </p:spTgt>
                                        </p:tgtEl>
                                        <p:attrNameLst>
                                          <p:attrName>ppt_w</p:attrName>
                                        </p:attrNameLst>
                                      </p:cBhvr>
                                    </p:anim>
                                    <p:anim by="(#ppt_w*0.50)" calcmode="lin" valueType="num">
                                      <p:cBhvr>
                                        <p:cTn id="56" dur="500" decel="50000" autoRev="1" fill="hold">
                                          <p:stCondLst>
                                            <p:cond delay="0"/>
                                          </p:stCondLst>
                                        </p:cTn>
                                        <p:tgtEl>
                                          <p:spTgt spid="3">
                                            <p:txEl>
                                              <p:pRg st="4" end="4"/>
                                            </p:txEl>
                                          </p:spTgt>
                                        </p:tgtEl>
                                        <p:attrNameLst>
                                          <p:attrName>ppt_x</p:attrName>
                                        </p:attrNameLst>
                                      </p:cBhvr>
                                    </p:anim>
                                    <p:anim from="(-#ppt_h/2)" to="(#ppt_y)" calcmode="lin" valueType="num">
                                      <p:cBhvr>
                                        <p:cTn id="57" dur="1000" fill="hold">
                                          <p:stCondLst>
                                            <p:cond delay="0"/>
                                          </p:stCondLst>
                                        </p:cTn>
                                        <p:tgtEl>
                                          <p:spTgt spid="3">
                                            <p:txEl>
                                              <p:pRg st="4" end="4"/>
                                            </p:txEl>
                                          </p:spTgt>
                                        </p:tgtEl>
                                        <p:attrNameLst>
                                          <p:attrName>ppt_y</p:attrName>
                                        </p:attrNameLst>
                                      </p:cBhvr>
                                    </p:anim>
                                    <p:animRot by="21600000">
                                      <p:cBhvr>
                                        <p:cTn id="58" dur="1000" fill="hold">
                                          <p:stCondLst>
                                            <p:cond delay="0"/>
                                          </p:stCondLst>
                                        </p:cTn>
                                        <p:tgtEl>
                                          <p:spTgt spid="3">
                                            <p:txEl>
                                              <p:pRg st="4" end="4"/>
                                            </p:txEl>
                                          </p:spTgt>
                                        </p:tgtEl>
                                        <p:attrNameLst>
                                          <p:attrName>r</p:attrName>
                                        </p:attrNameLst>
                                      </p:cBhvr>
                                    </p:animRot>
                                  </p:childTnLst>
                                </p:cTn>
                              </p:par>
                            </p:childTnLst>
                          </p:cTn>
                        </p:par>
                      </p:childTnLst>
                    </p:cTn>
                  </p:par>
                  <p:par>
                    <p:cTn id="59" fill="hold">
                      <p:stCondLst>
                        <p:cond delay="indefinite"/>
                      </p:stCondLst>
                      <p:childTnLst>
                        <p:par>
                          <p:cTn id="60" fill="hold">
                            <p:stCondLst>
                              <p:cond delay="0"/>
                            </p:stCondLst>
                            <p:childTnLst>
                              <p:par>
                                <p:cTn id="61" presetID="56" presetClass="entr" presetSubtype="0" fill="hold" grpId="0" nodeType="clickEffect">
                                  <p:stCondLst>
                                    <p:cond delay="0"/>
                                  </p:stCondLst>
                                  <p:iterate type="lt">
                                    <p:tmPct val="10000"/>
                                  </p:iterate>
                                  <p:childTnLst>
                                    <p:set>
                                      <p:cBhvr>
                                        <p:cTn id="62" dur="1" fill="hold">
                                          <p:stCondLst>
                                            <p:cond delay="0"/>
                                          </p:stCondLst>
                                        </p:cTn>
                                        <p:tgtEl>
                                          <p:spTgt spid="3">
                                            <p:txEl>
                                              <p:pRg st="6" end="6"/>
                                            </p:txEl>
                                          </p:spTgt>
                                        </p:tgtEl>
                                        <p:attrNameLst>
                                          <p:attrName>style.visibility</p:attrName>
                                        </p:attrNameLst>
                                      </p:cBhvr>
                                      <p:to>
                                        <p:strVal val="visible"/>
                                      </p:to>
                                    </p:set>
                                    <p:anim by="(-#ppt_w*2)" calcmode="lin" valueType="num">
                                      <p:cBhvr rctx="PPT">
                                        <p:cTn id="63" dur="500" autoRev="1" fill="hold">
                                          <p:stCondLst>
                                            <p:cond delay="0"/>
                                          </p:stCondLst>
                                        </p:cTn>
                                        <p:tgtEl>
                                          <p:spTgt spid="3">
                                            <p:txEl>
                                              <p:pRg st="6" end="6"/>
                                            </p:txEl>
                                          </p:spTgt>
                                        </p:tgtEl>
                                        <p:attrNameLst>
                                          <p:attrName>ppt_w</p:attrName>
                                        </p:attrNameLst>
                                      </p:cBhvr>
                                    </p:anim>
                                    <p:anim by="(#ppt_w*0.50)" calcmode="lin" valueType="num">
                                      <p:cBhvr>
                                        <p:cTn id="64" dur="500" decel="50000" autoRev="1" fill="hold">
                                          <p:stCondLst>
                                            <p:cond delay="0"/>
                                          </p:stCondLst>
                                        </p:cTn>
                                        <p:tgtEl>
                                          <p:spTgt spid="3">
                                            <p:txEl>
                                              <p:pRg st="6" end="6"/>
                                            </p:txEl>
                                          </p:spTgt>
                                        </p:tgtEl>
                                        <p:attrNameLst>
                                          <p:attrName>ppt_x</p:attrName>
                                        </p:attrNameLst>
                                      </p:cBhvr>
                                    </p:anim>
                                    <p:anim from="(-#ppt_h/2)" to="(#ppt_y)" calcmode="lin" valueType="num">
                                      <p:cBhvr>
                                        <p:cTn id="65" dur="1000" fill="hold">
                                          <p:stCondLst>
                                            <p:cond delay="0"/>
                                          </p:stCondLst>
                                        </p:cTn>
                                        <p:tgtEl>
                                          <p:spTgt spid="3">
                                            <p:txEl>
                                              <p:pRg st="6" end="6"/>
                                            </p:txEl>
                                          </p:spTgt>
                                        </p:tgtEl>
                                        <p:attrNameLst>
                                          <p:attrName>ppt_y</p:attrName>
                                        </p:attrNameLst>
                                      </p:cBhvr>
                                    </p:anim>
                                    <p:animRot by="21600000">
                                      <p:cBhvr>
                                        <p:cTn id="66" dur="1000" fill="hold">
                                          <p:stCondLst>
                                            <p:cond delay="0"/>
                                          </p:stCondLst>
                                        </p:cTn>
                                        <p:tgtEl>
                                          <p:spTgt spid="3">
                                            <p:txEl>
                                              <p:pRg st="6" end="6"/>
                                            </p:txEl>
                                          </p:spTgt>
                                        </p:tgtEl>
                                        <p:attrNameLst>
                                          <p:attrName>r</p:attrName>
                                        </p:attrNameLst>
                                      </p:cBhvr>
                                    </p:animRot>
                                  </p:childTnLst>
                                </p:cTn>
                              </p:par>
                            </p:childTnLst>
                          </p:cTn>
                        </p:par>
                      </p:childTnLst>
                    </p:cTn>
                  </p:par>
                  <p:par>
                    <p:cTn id="67" fill="hold">
                      <p:stCondLst>
                        <p:cond delay="indefinite"/>
                      </p:stCondLst>
                      <p:childTnLst>
                        <p:par>
                          <p:cTn id="68" fill="hold">
                            <p:stCondLst>
                              <p:cond delay="0"/>
                            </p:stCondLst>
                            <p:childTnLst>
                              <p:par>
                                <p:cTn id="69" presetID="56" presetClass="entr" presetSubtype="0" fill="hold" grpId="0" nodeType="clickEffect">
                                  <p:stCondLst>
                                    <p:cond delay="0"/>
                                  </p:stCondLst>
                                  <p:iterate type="lt">
                                    <p:tmPct val="10000"/>
                                  </p:iterate>
                                  <p:childTnLst>
                                    <p:set>
                                      <p:cBhvr>
                                        <p:cTn id="70" dur="1" fill="hold">
                                          <p:stCondLst>
                                            <p:cond delay="0"/>
                                          </p:stCondLst>
                                        </p:cTn>
                                        <p:tgtEl>
                                          <p:spTgt spid="3">
                                            <p:txEl>
                                              <p:pRg st="8" end="8"/>
                                            </p:txEl>
                                          </p:spTgt>
                                        </p:tgtEl>
                                        <p:attrNameLst>
                                          <p:attrName>style.visibility</p:attrName>
                                        </p:attrNameLst>
                                      </p:cBhvr>
                                      <p:to>
                                        <p:strVal val="visible"/>
                                      </p:to>
                                    </p:set>
                                    <p:anim by="(-#ppt_w*2)" calcmode="lin" valueType="num">
                                      <p:cBhvr rctx="PPT">
                                        <p:cTn id="71" dur="500" autoRev="1" fill="hold">
                                          <p:stCondLst>
                                            <p:cond delay="0"/>
                                          </p:stCondLst>
                                        </p:cTn>
                                        <p:tgtEl>
                                          <p:spTgt spid="3">
                                            <p:txEl>
                                              <p:pRg st="8" end="8"/>
                                            </p:txEl>
                                          </p:spTgt>
                                        </p:tgtEl>
                                        <p:attrNameLst>
                                          <p:attrName>ppt_w</p:attrName>
                                        </p:attrNameLst>
                                      </p:cBhvr>
                                    </p:anim>
                                    <p:anim by="(#ppt_w*0.50)" calcmode="lin" valueType="num">
                                      <p:cBhvr>
                                        <p:cTn id="72" dur="500" decel="50000" autoRev="1" fill="hold">
                                          <p:stCondLst>
                                            <p:cond delay="0"/>
                                          </p:stCondLst>
                                        </p:cTn>
                                        <p:tgtEl>
                                          <p:spTgt spid="3">
                                            <p:txEl>
                                              <p:pRg st="8" end="8"/>
                                            </p:txEl>
                                          </p:spTgt>
                                        </p:tgtEl>
                                        <p:attrNameLst>
                                          <p:attrName>ppt_x</p:attrName>
                                        </p:attrNameLst>
                                      </p:cBhvr>
                                    </p:anim>
                                    <p:anim from="(-#ppt_h/2)" to="(#ppt_y)" calcmode="lin" valueType="num">
                                      <p:cBhvr>
                                        <p:cTn id="73" dur="1000" fill="hold">
                                          <p:stCondLst>
                                            <p:cond delay="0"/>
                                          </p:stCondLst>
                                        </p:cTn>
                                        <p:tgtEl>
                                          <p:spTgt spid="3">
                                            <p:txEl>
                                              <p:pRg st="8" end="8"/>
                                            </p:txEl>
                                          </p:spTgt>
                                        </p:tgtEl>
                                        <p:attrNameLst>
                                          <p:attrName>ppt_y</p:attrName>
                                        </p:attrNameLst>
                                      </p:cBhvr>
                                    </p:anim>
                                    <p:animRot by="21600000">
                                      <p:cBhvr>
                                        <p:cTn id="74" dur="1000" fill="hold">
                                          <p:stCondLst>
                                            <p:cond delay="0"/>
                                          </p:stCondLst>
                                        </p:cTn>
                                        <p:tgtEl>
                                          <p:spTgt spid="3">
                                            <p:txEl>
                                              <p:pRg st="8" end="8"/>
                                            </p:txEl>
                                          </p:spTgt>
                                        </p:tgtEl>
                                        <p:attrNameLst>
                                          <p:attrName>r</p:attrName>
                                        </p:attrNameLst>
                                      </p:cBhvr>
                                    </p:animRot>
                                  </p:childTnLst>
                                </p:cTn>
                              </p:par>
                            </p:childTnLst>
                          </p:cTn>
                        </p:par>
                      </p:childTnLst>
                    </p:cTn>
                  </p:par>
                  <p:par>
                    <p:cTn id="75" fill="hold">
                      <p:stCondLst>
                        <p:cond delay="indefinite"/>
                      </p:stCondLst>
                      <p:childTnLst>
                        <p:par>
                          <p:cTn id="76" fill="hold">
                            <p:stCondLst>
                              <p:cond delay="0"/>
                            </p:stCondLst>
                            <p:childTnLst>
                              <p:par>
                                <p:cTn id="77" presetID="56" presetClass="entr" presetSubtype="0" fill="hold" grpId="0" nodeType="clickEffect">
                                  <p:stCondLst>
                                    <p:cond delay="0"/>
                                  </p:stCondLst>
                                  <p:iterate type="lt">
                                    <p:tmPct val="10000"/>
                                  </p:iterate>
                                  <p:childTnLst>
                                    <p:set>
                                      <p:cBhvr>
                                        <p:cTn id="78" dur="1" fill="hold">
                                          <p:stCondLst>
                                            <p:cond delay="0"/>
                                          </p:stCondLst>
                                        </p:cTn>
                                        <p:tgtEl>
                                          <p:spTgt spid="3">
                                            <p:txEl>
                                              <p:pRg st="10" end="10"/>
                                            </p:txEl>
                                          </p:spTgt>
                                        </p:tgtEl>
                                        <p:attrNameLst>
                                          <p:attrName>style.visibility</p:attrName>
                                        </p:attrNameLst>
                                      </p:cBhvr>
                                      <p:to>
                                        <p:strVal val="visible"/>
                                      </p:to>
                                    </p:set>
                                    <p:anim by="(-#ppt_w*2)" calcmode="lin" valueType="num">
                                      <p:cBhvr rctx="PPT">
                                        <p:cTn id="79" dur="500" autoRev="1" fill="hold">
                                          <p:stCondLst>
                                            <p:cond delay="0"/>
                                          </p:stCondLst>
                                        </p:cTn>
                                        <p:tgtEl>
                                          <p:spTgt spid="3">
                                            <p:txEl>
                                              <p:pRg st="10" end="10"/>
                                            </p:txEl>
                                          </p:spTgt>
                                        </p:tgtEl>
                                        <p:attrNameLst>
                                          <p:attrName>ppt_w</p:attrName>
                                        </p:attrNameLst>
                                      </p:cBhvr>
                                    </p:anim>
                                    <p:anim by="(#ppt_w*0.50)" calcmode="lin" valueType="num">
                                      <p:cBhvr>
                                        <p:cTn id="80" dur="500" decel="50000" autoRev="1" fill="hold">
                                          <p:stCondLst>
                                            <p:cond delay="0"/>
                                          </p:stCondLst>
                                        </p:cTn>
                                        <p:tgtEl>
                                          <p:spTgt spid="3">
                                            <p:txEl>
                                              <p:pRg st="10" end="10"/>
                                            </p:txEl>
                                          </p:spTgt>
                                        </p:tgtEl>
                                        <p:attrNameLst>
                                          <p:attrName>ppt_x</p:attrName>
                                        </p:attrNameLst>
                                      </p:cBhvr>
                                    </p:anim>
                                    <p:anim from="(-#ppt_h/2)" to="(#ppt_y)" calcmode="lin" valueType="num">
                                      <p:cBhvr>
                                        <p:cTn id="81" dur="1000" fill="hold">
                                          <p:stCondLst>
                                            <p:cond delay="0"/>
                                          </p:stCondLst>
                                        </p:cTn>
                                        <p:tgtEl>
                                          <p:spTgt spid="3">
                                            <p:txEl>
                                              <p:pRg st="10" end="10"/>
                                            </p:txEl>
                                          </p:spTgt>
                                        </p:tgtEl>
                                        <p:attrNameLst>
                                          <p:attrName>ppt_y</p:attrName>
                                        </p:attrNameLst>
                                      </p:cBhvr>
                                    </p:anim>
                                    <p:animRot by="21600000">
                                      <p:cBhvr>
                                        <p:cTn id="82" dur="1000" fill="hold">
                                          <p:stCondLst>
                                            <p:cond delay="0"/>
                                          </p:stCondLst>
                                        </p:cTn>
                                        <p:tgtEl>
                                          <p:spTgt spid="3">
                                            <p:txEl>
                                              <p:pRg st="10" end="10"/>
                                            </p:txEl>
                                          </p:spTgt>
                                        </p:tgtEl>
                                        <p:attrNameLst>
                                          <p:attrName>r</p:attrName>
                                        </p:attrNameLst>
                                      </p:cBhvr>
                                    </p:animRot>
                                  </p:childTnLst>
                                </p:cTn>
                              </p:par>
                            </p:childTnLst>
                          </p:cTn>
                        </p:par>
                      </p:childTnLst>
                    </p:cTn>
                  </p:par>
                  <p:par>
                    <p:cTn id="83" fill="hold">
                      <p:stCondLst>
                        <p:cond delay="indefinite"/>
                      </p:stCondLst>
                      <p:childTnLst>
                        <p:par>
                          <p:cTn id="84" fill="hold">
                            <p:stCondLst>
                              <p:cond delay="0"/>
                            </p:stCondLst>
                            <p:childTnLst>
                              <p:par>
                                <p:cTn id="85" presetID="56" presetClass="entr" presetSubtype="0" fill="hold" grpId="0" nodeType="clickEffect">
                                  <p:stCondLst>
                                    <p:cond delay="0"/>
                                  </p:stCondLst>
                                  <p:iterate type="lt">
                                    <p:tmPct val="10000"/>
                                  </p:iterate>
                                  <p:childTnLst>
                                    <p:set>
                                      <p:cBhvr>
                                        <p:cTn id="86" dur="1" fill="hold">
                                          <p:stCondLst>
                                            <p:cond delay="0"/>
                                          </p:stCondLst>
                                        </p:cTn>
                                        <p:tgtEl>
                                          <p:spTgt spid="3">
                                            <p:txEl>
                                              <p:pRg st="11" end="11"/>
                                            </p:txEl>
                                          </p:spTgt>
                                        </p:tgtEl>
                                        <p:attrNameLst>
                                          <p:attrName>style.visibility</p:attrName>
                                        </p:attrNameLst>
                                      </p:cBhvr>
                                      <p:to>
                                        <p:strVal val="visible"/>
                                      </p:to>
                                    </p:set>
                                    <p:anim by="(-#ppt_w*2)" calcmode="lin" valueType="num">
                                      <p:cBhvr rctx="PPT">
                                        <p:cTn id="87" dur="500" autoRev="1" fill="hold">
                                          <p:stCondLst>
                                            <p:cond delay="0"/>
                                          </p:stCondLst>
                                        </p:cTn>
                                        <p:tgtEl>
                                          <p:spTgt spid="3">
                                            <p:txEl>
                                              <p:pRg st="11" end="11"/>
                                            </p:txEl>
                                          </p:spTgt>
                                        </p:tgtEl>
                                        <p:attrNameLst>
                                          <p:attrName>ppt_w</p:attrName>
                                        </p:attrNameLst>
                                      </p:cBhvr>
                                    </p:anim>
                                    <p:anim by="(#ppt_w*0.50)" calcmode="lin" valueType="num">
                                      <p:cBhvr>
                                        <p:cTn id="88" dur="500" decel="50000" autoRev="1" fill="hold">
                                          <p:stCondLst>
                                            <p:cond delay="0"/>
                                          </p:stCondLst>
                                        </p:cTn>
                                        <p:tgtEl>
                                          <p:spTgt spid="3">
                                            <p:txEl>
                                              <p:pRg st="11" end="11"/>
                                            </p:txEl>
                                          </p:spTgt>
                                        </p:tgtEl>
                                        <p:attrNameLst>
                                          <p:attrName>ppt_x</p:attrName>
                                        </p:attrNameLst>
                                      </p:cBhvr>
                                    </p:anim>
                                    <p:anim from="(-#ppt_h/2)" to="(#ppt_y)" calcmode="lin" valueType="num">
                                      <p:cBhvr>
                                        <p:cTn id="89" dur="1000" fill="hold">
                                          <p:stCondLst>
                                            <p:cond delay="0"/>
                                          </p:stCondLst>
                                        </p:cTn>
                                        <p:tgtEl>
                                          <p:spTgt spid="3">
                                            <p:txEl>
                                              <p:pRg st="11" end="11"/>
                                            </p:txEl>
                                          </p:spTgt>
                                        </p:tgtEl>
                                        <p:attrNameLst>
                                          <p:attrName>ppt_y</p:attrName>
                                        </p:attrNameLst>
                                      </p:cBhvr>
                                    </p:anim>
                                    <p:animRot by="21600000">
                                      <p:cBhvr>
                                        <p:cTn id="90" dur="1000" fill="hold">
                                          <p:stCondLst>
                                            <p:cond delay="0"/>
                                          </p:stCondLst>
                                        </p:cTn>
                                        <p:tgtEl>
                                          <p:spTgt spid="3">
                                            <p:txEl>
                                              <p:pRg st="11" end="11"/>
                                            </p:txEl>
                                          </p:spTgt>
                                        </p:tgtEl>
                                        <p:attrNameLst>
                                          <p:attrName>r</p:attrName>
                                        </p:attrNameLst>
                                      </p:cBhvr>
                                    </p:animRot>
                                  </p:childTnLst>
                                </p:cTn>
                              </p:par>
                            </p:childTnLst>
                          </p:cTn>
                        </p:par>
                      </p:childTnLst>
                    </p:cTn>
                  </p:par>
                  <p:par>
                    <p:cTn id="91" fill="hold">
                      <p:stCondLst>
                        <p:cond delay="indefinite"/>
                      </p:stCondLst>
                      <p:childTnLst>
                        <p:par>
                          <p:cTn id="92" fill="hold">
                            <p:stCondLst>
                              <p:cond delay="0"/>
                            </p:stCondLst>
                            <p:childTnLst>
                              <p:par>
                                <p:cTn id="93" presetID="56" presetClass="entr" presetSubtype="0" fill="hold" grpId="0" nodeType="clickEffect">
                                  <p:stCondLst>
                                    <p:cond delay="0"/>
                                  </p:stCondLst>
                                  <p:iterate type="lt">
                                    <p:tmPct val="10000"/>
                                  </p:iterate>
                                  <p:childTnLst>
                                    <p:set>
                                      <p:cBhvr>
                                        <p:cTn id="94" dur="1" fill="hold">
                                          <p:stCondLst>
                                            <p:cond delay="0"/>
                                          </p:stCondLst>
                                        </p:cTn>
                                        <p:tgtEl>
                                          <p:spTgt spid="3">
                                            <p:txEl>
                                              <p:pRg st="12" end="12"/>
                                            </p:txEl>
                                          </p:spTgt>
                                        </p:tgtEl>
                                        <p:attrNameLst>
                                          <p:attrName>style.visibility</p:attrName>
                                        </p:attrNameLst>
                                      </p:cBhvr>
                                      <p:to>
                                        <p:strVal val="visible"/>
                                      </p:to>
                                    </p:set>
                                    <p:anim by="(-#ppt_w*2)" calcmode="lin" valueType="num">
                                      <p:cBhvr rctx="PPT">
                                        <p:cTn id="95" dur="500" autoRev="1" fill="hold">
                                          <p:stCondLst>
                                            <p:cond delay="0"/>
                                          </p:stCondLst>
                                        </p:cTn>
                                        <p:tgtEl>
                                          <p:spTgt spid="3">
                                            <p:txEl>
                                              <p:pRg st="12" end="12"/>
                                            </p:txEl>
                                          </p:spTgt>
                                        </p:tgtEl>
                                        <p:attrNameLst>
                                          <p:attrName>ppt_w</p:attrName>
                                        </p:attrNameLst>
                                      </p:cBhvr>
                                    </p:anim>
                                    <p:anim by="(#ppt_w*0.50)" calcmode="lin" valueType="num">
                                      <p:cBhvr>
                                        <p:cTn id="96" dur="500" decel="50000" autoRev="1" fill="hold">
                                          <p:stCondLst>
                                            <p:cond delay="0"/>
                                          </p:stCondLst>
                                        </p:cTn>
                                        <p:tgtEl>
                                          <p:spTgt spid="3">
                                            <p:txEl>
                                              <p:pRg st="12" end="12"/>
                                            </p:txEl>
                                          </p:spTgt>
                                        </p:tgtEl>
                                        <p:attrNameLst>
                                          <p:attrName>ppt_x</p:attrName>
                                        </p:attrNameLst>
                                      </p:cBhvr>
                                    </p:anim>
                                    <p:anim from="(-#ppt_h/2)" to="(#ppt_y)" calcmode="lin" valueType="num">
                                      <p:cBhvr>
                                        <p:cTn id="97" dur="1000" fill="hold">
                                          <p:stCondLst>
                                            <p:cond delay="0"/>
                                          </p:stCondLst>
                                        </p:cTn>
                                        <p:tgtEl>
                                          <p:spTgt spid="3">
                                            <p:txEl>
                                              <p:pRg st="12" end="12"/>
                                            </p:txEl>
                                          </p:spTgt>
                                        </p:tgtEl>
                                        <p:attrNameLst>
                                          <p:attrName>ppt_y</p:attrName>
                                        </p:attrNameLst>
                                      </p:cBhvr>
                                    </p:anim>
                                    <p:animRot by="21600000">
                                      <p:cBhvr>
                                        <p:cTn id="98" dur="1000" fill="hold">
                                          <p:stCondLst>
                                            <p:cond delay="0"/>
                                          </p:stCondLst>
                                        </p:cTn>
                                        <p:tgtEl>
                                          <p:spTgt spid="3">
                                            <p:txEl>
                                              <p:pRg st="12" end="12"/>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en-US" sz="2800" dirty="0" smtClean="0"/>
              <a:t>Look at the pictures and talk about</a:t>
            </a:r>
            <a:br>
              <a:rPr lang="en-US" sz="2800" dirty="0" smtClean="0"/>
            </a:br>
            <a:r>
              <a:rPr lang="en-US" sz="2800" dirty="0" smtClean="0"/>
              <a:t>discuss the following questions.</a:t>
            </a:r>
            <a:endParaRPr lang="en-US" sz="2800" dirty="0"/>
          </a:p>
        </p:txBody>
      </p:sp>
      <p:pic>
        <p:nvPicPr>
          <p:cNvPr id="2050" name="Picture 2" descr="E:\Gallery of animals and videos\Architectural\download.jpg"/>
          <p:cNvPicPr>
            <a:picLocks noGrp="1" noChangeAspect="1" noChangeArrowheads="1"/>
          </p:cNvPicPr>
          <p:nvPr>
            <p:ph idx="1"/>
          </p:nvPr>
        </p:nvPicPr>
        <p:blipFill>
          <a:blip r:embed="rId3">
            <a:extLst>
              <a:ext uri="{28A0092B-C50C-407E-A947-70E740481C1C}">
                <a14:useLocalDpi xmlns="" xmlns:a14="http://schemas.microsoft.com/office/drawing/2010/main" val="0"/>
              </a:ext>
            </a:extLst>
          </a:blip>
          <a:srcRect/>
          <a:stretch>
            <a:fillRect/>
          </a:stretch>
        </p:blipFill>
        <p:spPr bwMode="auto">
          <a:xfrm>
            <a:off x="5486400" y="1569664"/>
            <a:ext cx="3352800" cy="2021261"/>
          </a:xfrm>
          <a:prstGeom prst="rect">
            <a:avLst/>
          </a:prstGeom>
          <a:noFill/>
          <a:extLst>
            <a:ext uri="{909E8E84-426E-40DD-AFC4-6F175D3DCCD1}">
              <a14:hiddenFill xmlns="" xmlns:a14="http://schemas.microsoft.com/office/drawing/2010/main">
                <a:solidFill>
                  <a:srgbClr val="FFFFFF"/>
                </a:solidFill>
              </a14:hiddenFill>
            </a:ext>
          </a:extLst>
        </p:spPr>
      </p:pic>
      <p:sp>
        <p:nvSpPr>
          <p:cNvPr id="4" name="Rectangle 3"/>
          <p:cNvSpPr/>
          <p:nvPr/>
        </p:nvSpPr>
        <p:spPr>
          <a:xfrm>
            <a:off x="1066800" y="1676400"/>
            <a:ext cx="3657155" cy="646331"/>
          </a:xfrm>
          <a:prstGeom prst="rect">
            <a:avLst/>
          </a:prstGeom>
          <a:solidFill>
            <a:schemeClr val="bg2">
              <a:lumMod val="75000"/>
            </a:schemeClr>
          </a:solidFill>
        </p:spPr>
        <p:txBody>
          <a:bodyPr wrap="none">
            <a:spAutoFit/>
          </a:bodyPr>
          <a:lstStyle/>
          <a:p>
            <a:pPr marL="342900" indent="-342900">
              <a:buAutoNum type="arabicPeriod"/>
            </a:pPr>
            <a:r>
              <a:rPr lang="en-US" dirty="0" smtClean="0"/>
              <a:t>Who  can you see  in the picture?</a:t>
            </a:r>
          </a:p>
          <a:p>
            <a:pPr marL="342900" indent="-342900">
              <a:buAutoNum type="arabicPeriod"/>
            </a:pPr>
            <a:r>
              <a:rPr lang="en-US" dirty="0" smtClean="0"/>
              <a:t>What are they doing?</a:t>
            </a:r>
            <a:endParaRPr lang="en-US" dirty="0"/>
          </a:p>
        </p:txBody>
      </p:sp>
      <p:sp>
        <p:nvSpPr>
          <p:cNvPr id="5" name="Rectangle 4"/>
          <p:cNvSpPr/>
          <p:nvPr/>
        </p:nvSpPr>
        <p:spPr>
          <a:xfrm>
            <a:off x="1371600" y="2875002"/>
            <a:ext cx="886781" cy="369332"/>
          </a:xfrm>
          <a:prstGeom prst="rect">
            <a:avLst/>
          </a:prstGeom>
          <a:solidFill>
            <a:schemeClr val="accent2">
              <a:lumMod val="60000"/>
              <a:lumOff val="40000"/>
            </a:schemeClr>
          </a:solidFill>
        </p:spPr>
        <p:txBody>
          <a:bodyPr wrap="none">
            <a:spAutoFit/>
          </a:bodyPr>
          <a:lstStyle/>
          <a:p>
            <a:r>
              <a:rPr lang="en-US" dirty="0" smtClean="0"/>
              <a:t>Answer</a:t>
            </a:r>
            <a:endParaRPr lang="en-US" dirty="0"/>
          </a:p>
        </p:txBody>
      </p:sp>
      <p:sp>
        <p:nvSpPr>
          <p:cNvPr id="6" name="Rectangle 5"/>
          <p:cNvSpPr/>
          <p:nvPr/>
        </p:nvSpPr>
        <p:spPr>
          <a:xfrm>
            <a:off x="1371600" y="3886200"/>
            <a:ext cx="6075061" cy="923330"/>
          </a:xfrm>
          <a:prstGeom prst="rect">
            <a:avLst/>
          </a:prstGeom>
          <a:blipFill>
            <a:blip r:embed="rId4"/>
            <a:tile tx="0" ty="0" sx="100000" sy="100000" flip="none" algn="tl"/>
          </a:blipFill>
        </p:spPr>
        <p:txBody>
          <a:bodyPr wrap="none">
            <a:spAutoFit/>
          </a:bodyPr>
          <a:lstStyle/>
          <a:p>
            <a:pPr marL="342900" indent="-342900">
              <a:buAutoNum type="arabicPeriod"/>
            </a:pPr>
            <a:r>
              <a:rPr lang="en-US" dirty="0" smtClean="0"/>
              <a:t>In the picture, I can see some boys  standing in a queue.</a:t>
            </a:r>
          </a:p>
          <a:p>
            <a:pPr marL="342900" indent="-342900">
              <a:buAutoNum type="arabicPeriod"/>
            </a:pPr>
            <a:r>
              <a:rPr lang="en-US" dirty="0" smtClean="0"/>
              <a:t>One  of the boys is receiving a prize from the chief guest.</a:t>
            </a:r>
          </a:p>
          <a:p>
            <a:pPr marL="342900" indent="-342900">
              <a:buAutoNum type="arabicPeriod"/>
            </a:pPr>
            <a:endParaRPr lang="en-US" dirty="0"/>
          </a:p>
        </p:txBody>
      </p:sp>
    </p:spTree>
    <p:extLst>
      <p:ext uri="{BB962C8B-B14F-4D97-AF65-F5344CB8AC3E}">
        <p14:creationId xmlns="" xmlns:p14="http://schemas.microsoft.com/office/powerpoint/2010/main" val="389019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diamond(in)">
                                      <p:cBhvr>
                                        <p:cTn id="7" dur="20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56" presetClass="entr" presetSubtype="0" fill="hold" grpId="0" nodeType="clickEffect">
                                  <p:stCondLst>
                                    <p:cond delay="0"/>
                                  </p:stCondLst>
                                  <p:iterate type="lt">
                                    <p:tmPct val="10000"/>
                                  </p:iterate>
                                  <p:childTnLst>
                                    <p:set>
                                      <p:cBhvr>
                                        <p:cTn id="11" dur="1" fill="hold">
                                          <p:stCondLst>
                                            <p:cond delay="0"/>
                                          </p:stCondLst>
                                        </p:cTn>
                                        <p:tgtEl>
                                          <p:spTgt spid="2"/>
                                        </p:tgtEl>
                                        <p:attrNameLst>
                                          <p:attrName>style.visibility</p:attrName>
                                        </p:attrNameLst>
                                      </p:cBhvr>
                                      <p:to>
                                        <p:strVal val="visible"/>
                                      </p:to>
                                    </p:set>
                                    <p:anim by="(-#ppt_w*2)" calcmode="lin" valueType="num">
                                      <p:cBhvr rctx="PPT">
                                        <p:cTn id="12" dur="500" autoRev="1" fill="hold">
                                          <p:stCondLst>
                                            <p:cond delay="0"/>
                                          </p:stCondLst>
                                        </p:cTn>
                                        <p:tgtEl>
                                          <p:spTgt spid="2"/>
                                        </p:tgtEl>
                                        <p:attrNameLst>
                                          <p:attrName>ppt_w</p:attrName>
                                        </p:attrNameLst>
                                      </p:cBhvr>
                                    </p:anim>
                                    <p:anim by="(#ppt_w*0.50)" calcmode="lin" valueType="num">
                                      <p:cBhvr>
                                        <p:cTn id="13" dur="500" decel="50000" autoRev="1" fill="hold">
                                          <p:stCondLst>
                                            <p:cond delay="0"/>
                                          </p:stCondLst>
                                        </p:cTn>
                                        <p:tgtEl>
                                          <p:spTgt spid="2"/>
                                        </p:tgtEl>
                                        <p:attrNameLst>
                                          <p:attrName>ppt_x</p:attrName>
                                        </p:attrNameLst>
                                      </p:cBhvr>
                                    </p:anim>
                                    <p:anim from="(-#ppt_h/2)" to="(#ppt_y)" calcmode="lin" valueType="num">
                                      <p:cBhvr>
                                        <p:cTn id="14" dur="1000" fill="hold">
                                          <p:stCondLst>
                                            <p:cond delay="0"/>
                                          </p:stCondLst>
                                        </p:cTn>
                                        <p:tgtEl>
                                          <p:spTgt spid="2"/>
                                        </p:tgtEl>
                                        <p:attrNameLst>
                                          <p:attrName>ppt_y</p:attrName>
                                        </p:attrNameLst>
                                      </p:cBhvr>
                                    </p:anim>
                                    <p:animRot by="21600000">
                                      <p:cBhvr>
                                        <p:cTn id="15" dur="1000" fill="hold">
                                          <p:stCondLst>
                                            <p:cond delay="0"/>
                                          </p:stCondLst>
                                        </p:cTn>
                                        <p:tgtEl>
                                          <p:spTgt spid="2"/>
                                        </p:tgtEl>
                                        <p:attrNameLst>
                                          <p:attrName>r</p:attrName>
                                        </p:attrNameLst>
                                      </p:cBhvr>
                                    </p:animRot>
                                  </p:childTnLst>
                                </p:cTn>
                              </p:par>
                            </p:childTnLst>
                          </p:cTn>
                        </p:par>
                      </p:childTnLst>
                    </p:cTn>
                  </p:par>
                  <p:par>
                    <p:cTn id="16" fill="hold">
                      <p:stCondLst>
                        <p:cond delay="indefinite"/>
                      </p:stCondLst>
                      <p:childTnLst>
                        <p:par>
                          <p:cTn id="17" fill="hold">
                            <p:stCondLst>
                              <p:cond delay="0"/>
                            </p:stCondLst>
                            <p:childTnLst>
                              <p:par>
                                <p:cTn id="18" presetID="35" presetClass="entr" presetSubtype="0" fill="hold" grpId="0"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fade">
                                      <p:cBhvr>
                                        <p:cTn id="20" dur="2000"/>
                                        <p:tgtEl>
                                          <p:spTgt spid="4"/>
                                        </p:tgtEl>
                                      </p:cBhvr>
                                    </p:animEffect>
                                    <p:anim calcmode="lin" valueType="num">
                                      <p:cBhvr>
                                        <p:cTn id="21" dur="2000" fill="hold"/>
                                        <p:tgtEl>
                                          <p:spTgt spid="4"/>
                                        </p:tgtEl>
                                        <p:attrNameLst>
                                          <p:attrName>style.rotation</p:attrName>
                                        </p:attrNameLst>
                                      </p:cBhvr>
                                      <p:tavLst>
                                        <p:tav tm="0">
                                          <p:val>
                                            <p:fltVal val="720"/>
                                          </p:val>
                                        </p:tav>
                                        <p:tav tm="100000">
                                          <p:val>
                                            <p:fltVal val="0"/>
                                          </p:val>
                                        </p:tav>
                                      </p:tavLst>
                                    </p:anim>
                                    <p:anim calcmode="lin" valueType="num">
                                      <p:cBhvr>
                                        <p:cTn id="22" dur="2000" fill="hold"/>
                                        <p:tgtEl>
                                          <p:spTgt spid="4"/>
                                        </p:tgtEl>
                                        <p:attrNameLst>
                                          <p:attrName>ppt_h</p:attrName>
                                        </p:attrNameLst>
                                      </p:cBhvr>
                                      <p:tavLst>
                                        <p:tav tm="0">
                                          <p:val>
                                            <p:fltVal val="0"/>
                                          </p:val>
                                        </p:tav>
                                        <p:tav tm="100000">
                                          <p:val>
                                            <p:strVal val="#ppt_h"/>
                                          </p:val>
                                        </p:tav>
                                      </p:tavLst>
                                    </p:anim>
                                    <p:anim calcmode="lin" valueType="num">
                                      <p:cBhvr>
                                        <p:cTn id="23" dur="2000" fill="hold"/>
                                        <p:tgtEl>
                                          <p:spTgt spid="4"/>
                                        </p:tgtEl>
                                        <p:attrNameLst>
                                          <p:attrName>ppt_w</p:attrName>
                                        </p:attrNameLst>
                                      </p:cBhvr>
                                      <p:tavLst>
                                        <p:tav tm="0">
                                          <p:val>
                                            <p:fltVal val="0"/>
                                          </p:val>
                                        </p:tav>
                                        <p:tav tm="100000">
                                          <p:val>
                                            <p:strVal val="#ppt_w"/>
                                          </p:val>
                                        </p:tav>
                                      </p:tavLst>
                                    </p:anim>
                                  </p:childTnLst>
                                </p:cTn>
                              </p:par>
                            </p:childTnLst>
                          </p:cTn>
                        </p:par>
                      </p:childTnLst>
                    </p:cTn>
                  </p:par>
                  <p:par>
                    <p:cTn id="24" fill="hold">
                      <p:stCondLst>
                        <p:cond delay="indefinite"/>
                      </p:stCondLst>
                      <p:childTnLst>
                        <p:par>
                          <p:cTn id="25" fill="hold">
                            <p:stCondLst>
                              <p:cond delay="0"/>
                            </p:stCondLst>
                            <p:childTnLst>
                              <p:par>
                                <p:cTn id="26" presetID="38" presetClass="entr" presetSubtype="0" accel="50000" fill="hold" grpId="0" nodeType="clickEffect">
                                  <p:stCondLst>
                                    <p:cond delay="0"/>
                                  </p:stCondLst>
                                  <p:iterate type="lt">
                                    <p:tmPct val="50000"/>
                                  </p:iterate>
                                  <p:childTnLst>
                                    <p:set>
                                      <p:cBhvr>
                                        <p:cTn id="27" dur="1" fill="hold">
                                          <p:stCondLst>
                                            <p:cond delay="0"/>
                                          </p:stCondLst>
                                        </p:cTn>
                                        <p:tgtEl>
                                          <p:spTgt spid="5"/>
                                        </p:tgtEl>
                                        <p:attrNameLst>
                                          <p:attrName>style.visibility</p:attrName>
                                        </p:attrNameLst>
                                      </p:cBhvr>
                                      <p:to>
                                        <p:strVal val="visible"/>
                                      </p:to>
                                    </p:set>
                                    <p:set>
                                      <p:cBhvr>
                                        <p:cTn id="28" dur="455" fill="hold">
                                          <p:stCondLst>
                                            <p:cond delay="0"/>
                                          </p:stCondLst>
                                        </p:cTn>
                                        <p:tgtEl>
                                          <p:spTgt spid="5"/>
                                        </p:tgtEl>
                                        <p:attrNameLst>
                                          <p:attrName>style.rotation</p:attrName>
                                        </p:attrNameLst>
                                      </p:cBhvr>
                                      <p:to>
                                        <p:strVal val="-45.0"/>
                                      </p:to>
                                    </p:set>
                                    <p:anim calcmode="lin" valueType="num">
                                      <p:cBhvr>
                                        <p:cTn id="29" dur="455" fill="hold">
                                          <p:stCondLst>
                                            <p:cond delay="455"/>
                                          </p:stCondLst>
                                        </p:cTn>
                                        <p:tgtEl>
                                          <p:spTgt spid="5"/>
                                        </p:tgtEl>
                                        <p:attrNameLst>
                                          <p:attrName>style.rotation</p:attrName>
                                        </p:attrNameLst>
                                      </p:cBhvr>
                                      <p:tavLst>
                                        <p:tav tm="0">
                                          <p:val>
                                            <p:fltVal val="-45"/>
                                          </p:val>
                                        </p:tav>
                                        <p:tav tm="69900">
                                          <p:val>
                                            <p:fltVal val="45"/>
                                          </p:val>
                                        </p:tav>
                                        <p:tav tm="100000">
                                          <p:val>
                                            <p:fltVal val="0"/>
                                          </p:val>
                                        </p:tav>
                                      </p:tavLst>
                                    </p:anim>
                                    <p:anim calcmode="lin" valueType="num">
                                      <p:cBhvr>
                                        <p:cTn id="30" dur="455" fill="hold">
                                          <p:stCondLst>
                                            <p:cond delay="0"/>
                                          </p:stCondLst>
                                        </p:cTn>
                                        <p:tgtEl>
                                          <p:spTgt spid="5"/>
                                        </p:tgtEl>
                                        <p:attrNameLst>
                                          <p:attrName>ppt_y</p:attrName>
                                        </p:attrNameLst>
                                      </p:cBhvr>
                                      <p:tavLst>
                                        <p:tav tm="0">
                                          <p:val>
                                            <p:strVal val="#ppt_y-1"/>
                                          </p:val>
                                        </p:tav>
                                        <p:tav tm="100000">
                                          <p:val>
                                            <p:strVal val="#ppt_y-(0.354*#ppt_w-0.172*#ppt_h)"/>
                                          </p:val>
                                        </p:tav>
                                      </p:tavLst>
                                    </p:anim>
                                    <p:anim calcmode="lin" valueType="num">
                                      <p:cBhvr>
                                        <p:cTn id="31" dur="156" decel="50000" autoRev="1" fill="hold">
                                          <p:stCondLst>
                                            <p:cond delay="455"/>
                                          </p:stCondLst>
                                        </p:cTn>
                                        <p:tgtEl>
                                          <p:spTgt spid="5"/>
                                        </p:tgtEl>
                                        <p:attrNameLst>
                                          <p:attrName>ppt_y</p:attrName>
                                        </p:attrNameLst>
                                      </p:cBhvr>
                                      <p:tavLst>
                                        <p:tav tm="0">
                                          <p:val>
                                            <p:strVal val="#ppt_y-(0.354*#ppt_w-0.172*#ppt_h)"/>
                                          </p:val>
                                        </p:tav>
                                        <p:tav tm="100000">
                                          <p:val>
                                            <p:strVal val="#ppt_y-(0.354*#ppt_w-0.172*#ppt_h)-#ppt_h/2"/>
                                          </p:val>
                                        </p:tav>
                                      </p:tavLst>
                                    </p:anim>
                                    <p:anim calcmode="lin" valueType="num">
                                      <p:cBhvr>
                                        <p:cTn id="32" dur="136" fill="hold">
                                          <p:stCondLst>
                                            <p:cond delay="864"/>
                                          </p:stCondLst>
                                        </p:cTn>
                                        <p:tgtEl>
                                          <p:spTgt spid="5"/>
                                        </p:tgtEl>
                                        <p:attrNameLst>
                                          <p:attrName>ppt_y</p:attrName>
                                        </p:attrNameLst>
                                      </p:cBhvr>
                                      <p:tavLst>
                                        <p:tav tm="0">
                                          <p:val>
                                            <p:strVal val="#ppt_y-(0.354*#ppt_w-0.172*#ppt_h)"/>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56" presetClass="entr" presetSubtype="0" fill="hold" grpId="0" nodeType="clickEffect">
                                  <p:stCondLst>
                                    <p:cond delay="0"/>
                                  </p:stCondLst>
                                  <p:iterate type="lt">
                                    <p:tmPct val="10000"/>
                                  </p:iterate>
                                  <p:childTnLst>
                                    <p:set>
                                      <p:cBhvr>
                                        <p:cTn id="36" dur="1" fill="hold">
                                          <p:stCondLst>
                                            <p:cond delay="0"/>
                                          </p:stCondLst>
                                        </p:cTn>
                                        <p:tgtEl>
                                          <p:spTgt spid="6"/>
                                        </p:tgtEl>
                                        <p:attrNameLst>
                                          <p:attrName>style.visibility</p:attrName>
                                        </p:attrNameLst>
                                      </p:cBhvr>
                                      <p:to>
                                        <p:strVal val="visible"/>
                                      </p:to>
                                    </p:set>
                                    <p:anim by="(-#ppt_w*2)" calcmode="lin" valueType="num">
                                      <p:cBhvr rctx="PPT">
                                        <p:cTn id="37" dur="500" autoRev="1" fill="hold">
                                          <p:stCondLst>
                                            <p:cond delay="0"/>
                                          </p:stCondLst>
                                        </p:cTn>
                                        <p:tgtEl>
                                          <p:spTgt spid="6"/>
                                        </p:tgtEl>
                                        <p:attrNameLst>
                                          <p:attrName>ppt_w</p:attrName>
                                        </p:attrNameLst>
                                      </p:cBhvr>
                                    </p:anim>
                                    <p:anim by="(#ppt_w*0.50)" calcmode="lin" valueType="num">
                                      <p:cBhvr>
                                        <p:cTn id="38" dur="500" decel="50000" autoRev="1" fill="hold">
                                          <p:stCondLst>
                                            <p:cond delay="0"/>
                                          </p:stCondLst>
                                        </p:cTn>
                                        <p:tgtEl>
                                          <p:spTgt spid="6"/>
                                        </p:tgtEl>
                                        <p:attrNameLst>
                                          <p:attrName>ppt_x</p:attrName>
                                        </p:attrNameLst>
                                      </p:cBhvr>
                                    </p:anim>
                                    <p:anim from="(-#ppt_h/2)" to="(#ppt_y)" calcmode="lin" valueType="num">
                                      <p:cBhvr>
                                        <p:cTn id="39" dur="1000" fill="hold">
                                          <p:stCondLst>
                                            <p:cond delay="0"/>
                                          </p:stCondLst>
                                        </p:cTn>
                                        <p:tgtEl>
                                          <p:spTgt spid="6"/>
                                        </p:tgtEl>
                                        <p:attrNameLst>
                                          <p:attrName>ppt_y</p:attrName>
                                        </p:attrNameLst>
                                      </p:cBhvr>
                                    </p:anim>
                                    <p:animRot by="21600000">
                                      <p:cBhvr>
                                        <p:cTn id="40" dur="1000" fill="hold">
                                          <p:stCondLst>
                                            <p:cond delay="0"/>
                                          </p:stCondLst>
                                        </p:cTn>
                                        <p:tgtEl>
                                          <p:spTgt spid="6"/>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P spid="5" grpId="0" animBg="1"/>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295400"/>
            <a:ext cx="8229600" cy="1295400"/>
          </a:xfrm>
          <a:blipFill>
            <a:blip r:embed="rId2"/>
            <a:tile tx="0" ty="0" sx="100000" sy="100000" flip="none" algn="tl"/>
          </a:blipFill>
        </p:spPr>
        <p:txBody>
          <a:bodyPr>
            <a:normAutofit/>
          </a:bodyPr>
          <a:lstStyle/>
          <a:p>
            <a:r>
              <a:rPr lang="en-US" sz="2800" dirty="0" smtClean="0"/>
              <a:t>B. Read the text about a prize giving</a:t>
            </a:r>
            <a:br>
              <a:rPr lang="en-US" sz="2800" dirty="0" smtClean="0"/>
            </a:br>
            <a:r>
              <a:rPr lang="en-US" sz="2800" dirty="0" smtClean="0"/>
              <a:t>ceremony.</a:t>
            </a:r>
            <a:endParaRPr lang="en-US" sz="2800" dirty="0"/>
          </a:p>
        </p:txBody>
      </p:sp>
      <p:sp>
        <p:nvSpPr>
          <p:cNvPr id="3" name="Content Placeholder 2"/>
          <p:cNvSpPr>
            <a:spLocks noGrp="1"/>
          </p:cNvSpPr>
          <p:nvPr>
            <p:ph idx="1"/>
          </p:nvPr>
        </p:nvSpPr>
        <p:spPr>
          <a:xfrm>
            <a:off x="457200" y="0"/>
            <a:ext cx="8229600" cy="6858000"/>
          </a:xfrm>
          <a:blipFill>
            <a:blip r:embed="rId3"/>
            <a:tile tx="0" ty="0" sx="100000" sy="100000" flip="none" algn="tl"/>
          </a:blipFill>
        </p:spPr>
        <p:txBody>
          <a:bodyPr>
            <a:normAutofit/>
          </a:bodyPr>
          <a:lstStyle/>
          <a:p>
            <a:pPr>
              <a:buNone/>
            </a:pPr>
            <a:r>
              <a:rPr lang="en-US" dirty="0" smtClean="0"/>
              <a:t>    </a:t>
            </a:r>
            <a:r>
              <a:rPr lang="en-US" sz="2800" dirty="0" smtClean="0"/>
              <a:t>B. Read the text about a prize-giving ceremony.    </a:t>
            </a:r>
            <a:r>
              <a:rPr lang="en-US" sz="2000" dirty="0" err="1" smtClean="0"/>
              <a:t>Farabi</a:t>
            </a:r>
            <a:r>
              <a:rPr lang="en-US" sz="2000" dirty="0" smtClean="0"/>
              <a:t> is Flora’s best friend. They live in the same area. Also they are both in class 7. But they go to different schools.  </a:t>
            </a:r>
          </a:p>
          <a:p>
            <a:pPr>
              <a:buNone/>
            </a:pPr>
            <a:r>
              <a:rPr lang="en-US" sz="2000" dirty="0" smtClean="0"/>
              <a:t>    It is a school holiday. Flora has come to visit </a:t>
            </a:r>
            <a:r>
              <a:rPr lang="en-US" sz="2000" dirty="0" err="1" smtClean="0"/>
              <a:t>Farabi</a:t>
            </a:r>
            <a:r>
              <a:rPr lang="en-US" sz="2000" dirty="0" smtClean="0"/>
              <a:t>. They are talking. Flora wants to know about the prize-giving ceremony of </a:t>
            </a:r>
            <a:r>
              <a:rPr lang="en-US" sz="2000" dirty="0" err="1" smtClean="0"/>
              <a:t>Farabi’s</a:t>
            </a:r>
            <a:r>
              <a:rPr lang="en-US" sz="2000" dirty="0" smtClean="0"/>
              <a:t> school.</a:t>
            </a:r>
          </a:p>
          <a:p>
            <a:pPr>
              <a:buNone/>
            </a:pPr>
            <a:r>
              <a:rPr lang="en-US" sz="2000" dirty="0" smtClean="0"/>
              <a:t>   “Yesterday was our school prize-giving day.” </a:t>
            </a:r>
            <a:r>
              <a:rPr lang="en-US" sz="2000" dirty="0" err="1" smtClean="0"/>
              <a:t>Farabi</a:t>
            </a:r>
            <a:r>
              <a:rPr lang="en-US" sz="2000" dirty="0" smtClean="0"/>
              <a:t> says. “On this occasion our </a:t>
            </a:r>
            <a:r>
              <a:rPr lang="en-US" sz="2000" dirty="0" err="1" smtClean="0"/>
              <a:t>scho</a:t>
            </a:r>
            <a:r>
              <a:rPr lang="en-US" sz="2000" dirty="0" smtClean="0"/>
              <a:t> </a:t>
            </a:r>
            <a:r>
              <a:rPr lang="en-US" sz="2000" dirty="0" err="1" smtClean="0"/>
              <a:t>ol</a:t>
            </a:r>
            <a:r>
              <a:rPr lang="en-US" sz="2000" dirty="0" smtClean="0"/>
              <a:t> auditorium and its </a:t>
            </a:r>
            <a:r>
              <a:rPr lang="en-US" sz="2000" dirty="0" err="1" smtClean="0"/>
              <a:t>dias</a:t>
            </a:r>
            <a:r>
              <a:rPr lang="en-US" sz="2000" dirty="0" smtClean="0"/>
              <a:t> were brightly decorated. Prizes were also neatly displayed on a separate table on the dais. All the students were present at the function. Among others, the guardians and some eminent persons of the locality attended the function.” </a:t>
            </a:r>
            <a:r>
              <a:rPr lang="en-US" sz="2000" dirty="0" err="1" smtClean="0"/>
              <a:t>Farabi</a:t>
            </a:r>
            <a:r>
              <a:rPr lang="en-US" sz="2000" dirty="0" smtClean="0"/>
              <a:t> continues. “The principal of PN college was the chief guest.”</a:t>
            </a:r>
          </a:p>
          <a:p>
            <a:pPr>
              <a:buNone/>
            </a:pPr>
            <a:r>
              <a:rPr lang="en-US" sz="2000" dirty="0" smtClean="0"/>
              <a:t>      “When did the function start? Flora asked.</a:t>
            </a:r>
          </a:p>
          <a:p>
            <a:pPr>
              <a:buNone/>
            </a:pPr>
            <a:r>
              <a:rPr lang="en-US" sz="2000" dirty="0" smtClean="0"/>
              <a:t>      “Oh, it started on time- just at 4 pm.” </a:t>
            </a:r>
            <a:r>
              <a:rPr lang="en-US" sz="2000" dirty="0" err="1" smtClean="0"/>
              <a:t>Farabi</a:t>
            </a:r>
            <a:r>
              <a:rPr lang="en-US" sz="2000" dirty="0" smtClean="0"/>
              <a:t> says. “Our Headmaster first read  out the annual report. The Chief Guest gave a short speech. He highly praised the overall performance of the school and its excellent JSC and SSC Exam results. Then he gave away the prizes among the students for their outstanding activities.”</a:t>
            </a:r>
          </a:p>
          <a:p>
            <a:pPr>
              <a:buNone/>
            </a:pPr>
            <a:r>
              <a:rPr lang="en-US" sz="2000" dirty="0" smtClean="0"/>
              <a:t>  “Did you get any prize, </a:t>
            </a:r>
            <a:r>
              <a:rPr lang="en-US" sz="2000" dirty="0" err="1" smtClean="0"/>
              <a:t>Farabi</a:t>
            </a:r>
            <a:r>
              <a:rPr lang="en-US" sz="2000" dirty="0" smtClean="0"/>
              <a:t>?” Flora enquires.</a:t>
            </a:r>
          </a:p>
          <a:p>
            <a:pPr>
              <a:buNone/>
            </a:pPr>
            <a:r>
              <a:rPr lang="en-US" sz="2000" dirty="0" smtClean="0"/>
              <a:t>  “yes, I did,” </a:t>
            </a:r>
            <a:r>
              <a:rPr lang="en-US" sz="2000" dirty="0" err="1" smtClean="0"/>
              <a:t>Farabi</a:t>
            </a:r>
            <a:r>
              <a:rPr lang="en-US" sz="2000" dirty="0" smtClean="0"/>
              <a:t> replies. “I’ve got two prizes – one for regular attendance and the other for good results in the last year-ending exams.”</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childTnLst>
                    </p:cTn>
                  </p:par>
                  <p:par>
                    <p:cTn id="12" fill="hold">
                      <p:stCondLst>
                        <p:cond delay="indefinite"/>
                      </p:stCondLst>
                      <p:childTnLst>
                        <p:par>
                          <p:cTn id="13" fill="hold">
                            <p:stCondLst>
                              <p:cond delay="0"/>
                            </p:stCondLst>
                            <p:childTnLst>
                              <p:par>
                                <p:cTn id="14" presetID="15" presetClass="entr" presetSubtype="0" fill="hold" grpId="0" nodeType="clickEffect">
                                  <p:stCondLst>
                                    <p:cond delay="0"/>
                                  </p:stCondLst>
                                  <p:childTnLst>
                                    <p:set>
                                      <p:cBhvr>
                                        <p:cTn id="15" dur="1" fill="hold">
                                          <p:stCondLst>
                                            <p:cond delay="0"/>
                                          </p:stCondLst>
                                        </p:cTn>
                                        <p:tgtEl>
                                          <p:spTgt spid="3">
                                            <p:bg/>
                                          </p:spTgt>
                                        </p:tgtEl>
                                        <p:attrNameLst>
                                          <p:attrName>style.visibility</p:attrName>
                                        </p:attrNameLst>
                                      </p:cBhvr>
                                      <p:to>
                                        <p:strVal val="visible"/>
                                      </p:to>
                                    </p:set>
                                    <p:anim calcmode="lin" valueType="num">
                                      <p:cBhvr>
                                        <p:cTn id="16" dur="1000" fill="hold"/>
                                        <p:tgtEl>
                                          <p:spTgt spid="3">
                                            <p:bg/>
                                          </p:spTgt>
                                        </p:tgtEl>
                                        <p:attrNameLst>
                                          <p:attrName>ppt_w</p:attrName>
                                        </p:attrNameLst>
                                      </p:cBhvr>
                                      <p:tavLst>
                                        <p:tav tm="0">
                                          <p:val>
                                            <p:fltVal val="0"/>
                                          </p:val>
                                        </p:tav>
                                        <p:tav tm="100000">
                                          <p:val>
                                            <p:strVal val="#ppt_w"/>
                                          </p:val>
                                        </p:tav>
                                      </p:tavLst>
                                    </p:anim>
                                    <p:anim calcmode="lin" valueType="num">
                                      <p:cBhvr>
                                        <p:cTn id="17" dur="1000" fill="hold"/>
                                        <p:tgtEl>
                                          <p:spTgt spid="3">
                                            <p:bg/>
                                          </p:spTgt>
                                        </p:tgtEl>
                                        <p:attrNameLst>
                                          <p:attrName>ppt_h</p:attrName>
                                        </p:attrNameLst>
                                      </p:cBhvr>
                                      <p:tavLst>
                                        <p:tav tm="0">
                                          <p:val>
                                            <p:fltVal val="0"/>
                                          </p:val>
                                        </p:tav>
                                        <p:tav tm="100000">
                                          <p:val>
                                            <p:strVal val="#ppt_h"/>
                                          </p:val>
                                        </p:tav>
                                      </p:tavLst>
                                    </p:anim>
                                    <p:anim calcmode="lin" valueType="num">
                                      <p:cBhvr>
                                        <p:cTn id="18" dur="1000" fill="hold"/>
                                        <p:tgtEl>
                                          <p:spTgt spid="3">
                                            <p:bg/>
                                          </p:spTgt>
                                        </p:tgtEl>
                                        <p:attrNameLst>
                                          <p:attrName>ppt_x</p:attrName>
                                        </p:attrNameLst>
                                      </p:cBhvr>
                                      <p:tavLst>
                                        <p:tav tm="0" fmla="#ppt_x+(cos(-2*pi*(1-$))*-#ppt_x-sin(-2*pi*(1-$))*(1-#ppt_y))*(1-$)">
                                          <p:val>
                                            <p:fltVal val="0"/>
                                          </p:val>
                                        </p:tav>
                                        <p:tav tm="100000">
                                          <p:val>
                                            <p:fltVal val="1"/>
                                          </p:val>
                                        </p:tav>
                                      </p:tavLst>
                                    </p:anim>
                                    <p:anim calcmode="lin" valueType="num">
                                      <p:cBhvr>
                                        <p:cTn id="19" dur="1000" fill="hold"/>
                                        <p:tgtEl>
                                          <p:spTgt spid="3">
                                            <p:bg/>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0" fill="hold">
                      <p:stCondLst>
                        <p:cond delay="indefinite"/>
                      </p:stCondLst>
                      <p:childTnLst>
                        <p:par>
                          <p:cTn id="21" fill="hold">
                            <p:stCondLst>
                              <p:cond delay="0"/>
                            </p:stCondLst>
                            <p:childTnLst>
                              <p:par>
                                <p:cTn id="22" presetID="15" presetClass="entr" presetSubtype="0" fill="hold" grpId="0" nodeType="clickEffect">
                                  <p:stCondLst>
                                    <p:cond delay="0"/>
                                  </p:stCondLst>
                                  <p:childTnLst>
                                    <p:set>
                                      <p:cBhvr>
                                        <p:cTn id="23" dur="1" fill="hold">
                                          <p:stCondLst>
                                            <p:cond delay="0"/>
                                          </p:stCondLst>
                                        </p:cTn>
                                        <p:tgtEl>
                                          <p:spTgt spid="3">
                                            <p:txEl>
                                              <p:pRg st="0" end="0"/>
                                            </p:txEl>
                                          </p:spTgt>
                                        </p:tgtEl>
                                        <p:attrNameLst>
                                          <p:attrName>style.visibility</p:attrName>
                                        </p:attrNameLst>
                                      </p:cBhvr>
                                      <p:to>
                                        <p:strVal val="visible"/>
                                      </p:to>
                                    </p:set>
                                    <p:anim calcmode="lin" valueType="num">
                                      <p:cBhvr>
                                        <p:cTn id="24" dur="1000" fill="hold"/>
                                        <p:tgtEl>
                                          <p:spTgt spid="3">
                                            <p:txEl>
                                              <p:pRg st="0" end="0"/>
                                            </p:txEl>
                                          </p:spTgt>
                                        </p:tgtEl>
                                        <p:attrNameLst>
                                          <p:attrName>ppt_w</p:attrName>
                                        </p:attrNameLst>
                                      </p:cBhvr>
                                      <p:tavLst>
                                        <p:tav tm="0">
                                          <p:val>
                                            <p:fltVal val="0"/>
                                          </p:val>
                                        </p:tav>
                                        <p:tav tm="100000">
                                          <p:val>
                                            <p:strVal val="#ppt_w"/>
                                          </p:val>
                                        </p:tav>
                                      </p:tavLst>
                                    </p:anim>
                                    <p:anim calcmode="lin" valueType="num">
                                      <p:cBhvr>
                                        <p:cTn id="25" dur="1000" fill="hold"/>
                                        <p:tgtEl>
                                          <p:spTgt spid="3">
                                            <p:txEl>
                                              <p:pRg st="0" end="0"/>
                                            </p:txEl>
                                          </p:spTgt>
                                        </p:tgtEl>
                                        <p:attrNameLst>
                                          <p:attrName>ppt_h</p:attrName>
                                        </p:attrNameLst>
                                      </p:cBhvr>
                                      <p:tavLst>
                                        <p:tav tm="0">
                                          <p:val>
                                            <p:fltVal val="0"/>
                                          </p:val>
                                        </p:tav>
                                        <p:tav tm="100000">
                                          <p:val>
                                            <p:strVal val="#ppt_h"/>
                                          </p:val>
                                        </p:tav>
                                      </p:tavLst>
                                    </p:anim>
                                    <p:anim calcmode="lin" valueType="num">
                                      <p:cBhvr>
                                        <p:cTn id="26" dur="1000" fill="hold"/>
                                        <p:tgtEl>
                                          <p:spTgt spid="3">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27" dur="1000" fill="hold"/>
                                        <p:tgtEl>
                                          <p:spTgt spid="3">
                                            <p:txEl>
                                              <p:pRg st="0" end="0"/>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28" fill="hold">
                      <p:stCondLst>
                        <p:cond delay="indefinite"/>
                      </p:stCondLst>
                      <p:childTnLst>
                        <p:par>
                          <p:cTn id="29" fill="hold">
                            <p:stCondLst>
                              <p:cond delay="0"/>
                            </p:stCondLst>
                            <p:childTnLst>
                              <p:par>
                                <p:cTn id="30" presetID="15" presetClass="entr" presetSubtype="0" fill="hold" grpId="0" nodeType="clickEffect">
                                  <p:stCondLst>
                                    <p:cond delay="0"/>
                                  </p:stCondLst>
                                  <p:childTnLst>
                                    <p:set>
                                      <p:cBhvr>
                                        <p:cTn id="31" dur="1" fill="hold">
                                          <p:stCondLst>
                                            <p:cond delay="0"/>
                                          </p:stCondLst>
                                        </p:cTn>
                                        <p:tgtEl>
                                          <p:spTgt spid="3">
                                            <p:txEl>
                                              <p:pRg st="1" end="1"/>
                                            </p:txEl>
                                          </p:spTgt>
                                        </p:tgtEl>
                                        <p:attrNameLst>
                                          <p:attrName>style.visibility</p:attrName>
                                        </p:attrNameLst>
                                      </p:cBhvr>
                                      <p:to>
                                        <p:strVal val="visible"/>
                                      </p:to>
                                    </p:set>
                                    <p:anim calcmode="lin" valueType="num">
                                      <p:cBhvr>
                                        <p:cTn id="32" dur="1000" fill="hold"/>
                                        <p:tgtEl>
                                          <p:spTgt spid="3">
                                            <p:txEl>
                                              <p:pRg st="1" end="1"/>
                                            </p:txEl>
                                          </p:spTgt>
                                        </p:tgtEl>
                                        <p:attrNameLst>
                                          <p:attrName>ppt_w</p:attrName>
                                        </p:attrNameLst>
                                      </p:cBhvr>
                                      <p:tavLst>
                                        <p:tav tm="0">
                                          <p:val>
                                            <p:fltVal val="0"/>
                                          </p:val>
                                        </p:tav>
                                        <p:tav tm="100000">
                                          <p:val>
                                            <p:strVal val="#ppt_w"/>
                                          </p:val>
                                        </p:tav>
                                      </p:tavLst>
                                    </p:anim>
                                    <p:anim calcmode="lin" valueType="num">
                                      <p:cBhvr>
                                        <p:cTn id="33" dur="1000" fill="hold"/>
                                        <p:tgtEl>
                                          <p:spTgt spid="3">
                                            <p:txEl>
                                              <p:pRg st="1" end="1"/>
                                            </p:txEl>
                                          </p:spTgt>
                                        </p:tgtEl>
                                        <p:attrNameLst>
                                          <p:attrName>ppt_h</p:attrName>
                                        </p:attrNameLst>
                                      </p:cBhvr>
                                      <p:tavLst>
                                        <p:tav tm="0">
                                          <p:val>
                                            <p:fltVal val="0"/>
                                          </p:val>
                                        </p:tav>
                                        <p:tav tm="100000">
                                          <p:val>
                                            <p:strVal val="#ppt_h"/>
                                          </p:val>
                                        </p:tav>
                                      </p:tavLst>
                                    </p:anim>
                                    <p:anim calcmode="lin" valueType="num">
                                      <p:cBhvr>
                                        <p:cTn id="34" dur="1000" fill="hold"/>
                                        <p:tgtEl>
                                          <p:spTgt spid="3">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35" dur="1000" fill="hold"/>
                                        <p:tgtEl>
                                          <p:spTgt spid="3">
                                            <p:txEl>
                                              <p:pRg st="1" end="1"/>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36" fill="hold">
                      <p:stCondLst>
                        <p:cond delay="indefinite"/>
                      </p:stCondLst>
                      <p:childTnLst>
                        <p:par>
                          <p:cTn id="37" fill="hold">
                            <p:stCondLst>
                              <p:cond delay="0"/>
                            </p:stCondLst>
                            <p:childTnLst>
                              <p:par>
                                <p:cTn id="38" presetID="15" presetClass="entr" presetSubtype="0" fill="hold" grpId="0" nodeType="clickEffect">
                                  <p:stCondLst>
                                    <p:cond delay="0"/>
                                  </p:stCondLst>
                                  <p:childTnLst>
                                    <p:set>
                                      <p:cBhvr>
                                        <p:cTn id="39" dur="1" fill="hold">
                                          <p:stCondLst>
                                            <p:cond delay="0"/>
                                          </p:stCondLst>
                                        </p:cTn>
                                        <p:tgtEl>
                                          <p:spTgt spid="3">
                                            <p:txEl>
                                              <p:pRg st="2" end="2"/>
                                            </p:txEl>
                                          </p:spTgt>
                                        </p:tgtEl>
                                        <p:attrNameLst>
                                          <p:attrName>style.visibility</p:attrName>
                                        </p:attrNameLst>
                                      </p:cBhvr>
                                      <p:to>
                                        <p:strVal val="visible"/>
                                      </p:to>
                                    </p:set>
                                    <p:anim calcmode="lin" valueType="num">
                                      <p:cBhvr>
                                        <p:cTn id="40" dur="1000" fill="hold"/>
                                        <p:tgtEl>
                                          <p:spTgt spid="3">
                                            <p:txEl>
                                              <p:pRg st="2" end="2"/>
                                            </p:txEl>
                                          </p:spTgt>
                                        </p:tgtEl>
                                        <p:attrNameLst>
                                          <p:attrName>ppt_w</p:attrName>
                                        </p:attrNameLst>
                                      </p:cBhvr>
                                      <p:tavLst>
                                        <p:tav tm="0">
                                          <p:val>
                                            <p:fltVal val="0"/>
                                          </p:val>
                                        </p:tav>
                                        <p:tav tm="100000">
                                          <p:val>
                                            <p:strVal val="#ppt_w"/>
                                          </p:val>
                                        </p:tav>
                                      </p:tavLst>
                                    </p:anim>
                                    <p:anim calcmode="lin" valueType="num">
                                      <p:cBhvr>
                                        <p:cTn id="41" dur="1000" fill="hold"/>
                                        <p:tgtEl>
                                          <p:spTgt spid="3">
                                            <p:txEl>
                                              <p:pRg st="2" end="2"/>
                                            </p:txEl>
                                          </p:spTgt>
                                        </p:tgtEl>
                                        <p:attrNameLst>
                                          <p:attrName>ppt_h</p:attrName>
                                        </p:attrNameLst>
                                      </p:cBhvr>
                                      <p:tavLst>
                                        <p:tav tm="0">
                                          <p:val>
                                            <p:fltVal val="0"/>
                                          </p:val>
                                        </p:tav>
                                        <p:tav tm="100000">
                                          <p:val>
                                            <p:strVal val="#ppt_h"/>
                                          </p:val>
                                        </p:tav>
                                      </p:tavLst>
                                    </p:anim>
                                    <p:anim calcmode="lin" valueType="num">
                                      <p:cBhvr>
                                        <p:cTn id="42" dur="1000" fill="hold"/>
                                        <p:tgtEl>
                                          <p:spTgt spid="3">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43" dur="1000" fill="hold"/>
                                        <p:tgtEl>
                                          <p:spTgt spid="3">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44" fill="hold">
                      <p:stCondLst>
                        <p:cond delay="indefinite"/>
                      </p:stCondLst>
                      <p:childTnLst>
                        <p:par>
                          <p:cTn id="45" fill="hold">
                            <p:stCondLst>
                              <p:cond delay="0"/>
                            </p:stCondLst>
                            <p:childTnLst>
                              <p:par>
                                <p:cTn id="46" presetID="15" presetClass="entr" presetSubtype="0" fill="hold" grpId="0" nodeType="clickEffect">
                                  <p:stCondLst>
                                    <p:cond delay="0"/>
                                  </p:stCondLst>
                                  <p:childTnLst>
                                    <p:set>
                                      <p:cBhvr>
                                        <p:cTn id="47" dur="1" fill="hold">
                                          <p:stCondLst>
                                            <p:cond delay="0"/>
                                          </p:stCondLst>
                                        </p:cTn>
                                        <p:tgtEl>
                                          <p:spTgt spid="3">
                                            <p:txEl>
                                              <p:pRg st="3" end="3"/>
                                            </p:txEl>
                                          </p:spTgt>
                                        </p:tgtEl>
                                        <p:attrNameLst>
                                          <p:attrName>style.visibility</p:attrName>
                                        </p:attrNameLst>
                                      </p:cBhvr>
                                      <p:to>
                                        <p:strVal val="visible"/>
                                      </p:to>
                                    </p:set>
                                    <p:anim calcmode="lin" valueType="num">
                                      <p:cBhvr>
                                        <p:cTn id="48" dur="1000" fill="hold"/>
                                        <p:tgtEl>
                                          <p:spTgt spid="3">
                                            <p:txEl>
                                              <p:pRg st="3" end="3"/>
                                            </p:txEl>
                                          </p:spTgt>
                                        </p:tgtEl>
                                        <p:attrNameLst>
                                          <p:attrName>ppt_w</p:attrName>
                                        </p:attrNameLst>
                                      </p:cBhvr>
                                      <p:tavLst>
                                        <p:tav tm="0">
                                          <p:val>
                                            <p:fltVal val="0"/>
                                          </p:val>
                                        </p:tav>
                                        <p:tav tm="100000">
                                          <p:val>
                                            <p:strVal val="#ppt_w"/>
                                          </p:val>
                                        </p:tav>
                                      </p:tavLst>
                                    </p:anim>
                                    <p:anim calcmode="lin" valueType="num">
                                      <p:cBhvr>
                                        <p:cTn id="49" dur="1000" fill="hold"/>
                                        <p:tgtEl>
                                          <p:spTgt spid="3">
                                            <p:txEl>
                                              <p:pRg st="3" end="3"/>
                                            </p:txEl>
                                          </p:spTgt>
                                        </p:tgtEl>
                                        <p:attrNameLst>
                                          <p:attrName>ppt_h</p:attrName>
                                        </p:attrNameLst>
                                      </p:cBhvr>
                                      <p:tavLst>
                                        <p:tav tm="0">
                                          <p:val>
                                            <p:fltVal val="0"/>
                                          </p:val>
                                        </p:tav>
                                        <p:tav tm="100000">
                                          <p:val>
                                            <p:strVal val="#ppt_h"/>
                                          </p:val>
                                        </p:tav>
                                      </p:tavLst>
                                    </p:anim>
                                    <p:anim calcmode="lin" valueType="num">
                                      <p:cBhvr>
                                        <p:cTn id="50" dur="1000" fill="hold"/>
                                        <p:tgtEl>
                                          <p:spTgt spid="3">
                                            <p:txEl>
                                              <p:pRg st="3" end="3"/>
                                            </p:txEl>
                                          </p:spTgt>
                                        </p:tgtEl>
                                        <p:attrNameLst>
                                          <p:attrName>ppt_x</p:attrName>
                                        </p:attrNameLst>
                                      </p:cBhvr>
                                      <p:tavLst>
                                        <p:tav tm="0" fmla="#ppt_x+(cos(-2*pi*(1-$))*-#ppt_x-sin(-2*pi*(1-$))*(1-#ppt_y))*(1-$)">
                                          <p:val>
                                            <p:fltVal val="0"/>
                                          </p:val>
                                        </p:tav>
                                        <p:tav tm="100000">
                                          <p:val>
                                            <p:fltVal val="1"/>
                                          </p:val>
                                        </p:tav>
                                      </p:tavLst>
                                    </p:anim>
                                    <p:anim calcmode="lin" valueType="num">
                                      <p:cBhvr>
                                        <p:cTn id="51" dur="1000" fill="hold"/>
                                        <p:tgtEl>
                                          <p:spTgt spid="3">
                                            <p:txEl>
                                              <p:pRg st="3" end="3"/>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52" fill="hold">
                      <p:stCondLst>
                        <p:cond delay="indefinite"/>
                      </p:stCondLst>
                      <p:childTnLst>
                        <p:par>
                          <p:cTn id="53" fill="hold">
                            <p:stCondLst>
                              <p:cond delay="0"/>
                            </p:stCondLst>
                            <p:childTnLst>
                              <p:par>
                                <p:cTn id="54" presetID="15" presetClass="entr" presetSubtype="0" fill="hold" grpId="0" nodeType="clickEffect">
                                  <p:stCondLst>
                                    <p:cond delay="0"/>
                                  </p:stCondLst>
                                  <p:childTnLst>
                                    <p:set>
                                      <p:cBhvr>
                                        <p:cTn id="55" dur="1" fill="hold">
                                          <p:stCondLst>
                                            <p:cond delay="0"/>
                                          </p:stCondLst>
                                        </p:cTn>
                                        <p:tgtEl>
                                          <p:spTgt spid="3">
                                            <p:txEl>
                                              <p:pRg st="4" end="4"/>
                                            </p:txEl>
                                          </p:spTgt>
                                        </p:tgtEl>
                                        <p:attrNameLst>
                                          <p:attrName>style.visibility</p:attrName>
                                        </p:attrNameLst>
                                      </p:cBhvr>
                                      <p:to>
                                        <p:strVal val="visible"/>
                                      </p:to>
                                    </p:set>
                                    <p:anim calcmode="lin" valueType="num">
                                      <p:cBhvr>
                                        <p:cTn id="56" dur="1000" fill="hold"/>
                                        <p:tgtEl>
                                          <p:spTgt spid="3">
                                            <p:txEl>
                                              <p:pRg st="4" end="4"/>
                                            </p:txEl>
                                          </p:spTgt>
                                        </p:tgtEl>
                                        <p:attrNameLst>
                                          <p:attrName>ppt_w</p:attrName>
                                        </p:attrNameLst>
                                      </p:cBhvr>
                                      <p:tavLst>
                                        <p:tav tm="0">
                                          <p:val>
                                            <p:fltVal val="0"/>
                                          </p:val>
                                        </p:tav>
                                        <p:tav tm="100000">
                                          <p:val>
                                            <p:strVal val="#ppt_w"/>
                                          </p:val>
                                        </p:tav>
                                      </p:tavLst>
                                    </p:anim>
                                    <p:anim calcmode="lin" valueType="num">
                                      <p:cBhvr>
                                        <p:cTn id="57" dur="1000" fill="hold"/>
                                        <p:tgtEl>
                                          <p:spTgt spid="3">
                                            <p:txEl>
                                              <p:pRg st="4" end="4"/>
                                            </p:txEl>
                                          </p:spTgt>
                                        </p:tgtEl>
                                        <p:attrNameLst>
                                          <p:attrName>ppt_h</p:attrName>
                                        </p:attrNameLst>
                                      </p:cBhvr>
                                      <p:tavLst>
                                        <p:tav tm="0">
                                          <p:val>
                                            <p:fltVal val="0"/>
                                          </p:val>
                                        </p:tav>
                                        <p:tav tm="100000">
                                          <p:val>
                                            <p:strVal val="#ppt_h"/>
                                          </p:val>
                                        </p:tav>
                                      </p:tavLst>
                                    </p:anim>
                                    <p:anim calcmode="lin" valueType="num">
                                      <p:cBhvr>
                                        <p:cTn id="58" dur="1000" fill="hold"/>
                                        <p:tgtEl>
                                          <p:spTgt spid="3">
                                            <p:txEl>
                                              <p:pRg st="4" end="4"/>
                                            </p:txEl>
                                          </p:spTgt>
                                        </p:tgtEl>
                                        <p:attrNameLst>
                                          <p:attrName>ppt_x</p:attrName>
                                        </p:attrNameLst>
                                      </p:cBhvr>
                                      <p:tavLst>
                                        <p:tav tm="0" fmla="#ppt_x+(cos(-2*pi*(1-$))*-#ppt_x-sin(-2*pi*(1-$))*(1-#ppt_y))*(1-$)">
                                          <p:val>
                                            <p:fltVal val="0"/>
                                          </p:val>
                                        </p:tav>
                                        <p:tav tm="100000">
                                          <p:val>
                                            <p:fltVal val="1"/>
                                          </p:val>
                                        </p:tav>
                                      </p:tavLst>
                                    </p:anim>
                                    <p:anim calcmode="lin" valueType="num">
                                      <p:cBhvr>
                                        <p:cTn id="59" dur="1000" fill="hold"/>
                                        <p:tgtEl>
                                          <p:spTgt spid="3">
                                            <p:txEl>
                                              <p:pRg st="4" end="4"/>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0" fill="hold">
                      <p:stCondLst>
                        <p:cond delay="indefinite"/>
                      </p:stCondLst>
                      <p:childTnLst>
                        <p:par>
                          <p:cTn id="61" fill="hold">
                            <p:stCondLst>
                              <p:cond delay="0"/>
                            </p:stCondLst>
                            <p:childTnLst>
                              <p:par>
                                <p:cTn id="62" presetID="15" presetClass="entr" presetSubtype="0" fill="hold" grpId="0" nodeType="clickEffect">
                                  <p:stCondLst>
                                    <p:cond delay="0"/>
                                  </p:stCondLst>
                                  <p:childTnLst>
                                    <p:set>
                                      <p:cBhvr>
                                        <p:cTn id="63" dur="1" fill="hold">
                                          <p:stCondLst>
                                            <p:cond delay="0"/>
                                          </p:stCondLst>
                                        </p:cTn>
                                        <p:tgtEl>
                                          <p:spTgt spid="3">
                                            <p:txEl>
                                              <p:pRg st="5" end="5"/>
                                            </p:txEl>
                                          </p:spTgt>
                                        </p:tgtEl>
                                        <p:attrNameLst>
                                          <p:attrName>style.visibility</p:attrName>
                                        </p:attrNameLst>
                                      </p:cBhvr>
                                      <p:to>
                                        <p:strVal val="visible"/>
                                      </p:to>
                                    </p:set>
                                    <p:anim calcmode="lin" valueType="num">
                                      <p:cBhvr>
                                        <p:cTn id="64" dur="1000" fill="hold"/>
                                        <p:tgtEl>
                                          <p:spTgt spid="3">
                                            <p:txEl>
                                              <p:pRg st="5" end="5"/>
                                            </p:txEl>
                                          </p:spTgt>
                                        </p:tgtEl>
                                        <p:attrNameLst>
                                          <p:attrName>ppt_w</p:attrName>
                                        </p:attrNameLst>
                                      </p:cBhvr>
                                      <p:tavLst>
                                        <p:tav tm="0">
                                          <p:val>
                                            <p:fltVal val="0"/>
                                          </p:val>
                                        </p:tav>
                                        <p:tav tm="100000">
                                          <p:val>
                                            <p:strVal val="#ppt_w"/>
                                          </p:val>
                                        </p:tav>
                                      </p:tavLst>
                                    </p:anim>
                                    <p:anim calcmode="lin" valueType="num">
                                      <p:cBhvr>
                                        <p:cTn id="65" dur="1000" fill="hold"/>
                                        <p:tgtEl>
                                          <p:spTgt spid="3">
                                            <p:txEl>
                                              <p:pRg st="5" end="5"/>
                                            </p:txEl>
                                          </p:spTgt>
                                        </p:tgtEl>
                                        <p:attrNameLst>
                                          <p:attrName>ppt_h</p:attrName>
                                        </p:attrNameLst>
                                      </p:cBhvr>
                                      <p:tavLst>
                                        <p:tav tm="0">
                                          <p:val>
                                            <p:fltVal val="0"/>
                                          </p:val>
                                        </p:tav>
                                        <p:tav tm="100000">
                                          <p:val>
                                            <p:strVal val="#ppt_h"/>
                                          </p:val>
                                        </p:tav>
                                      </p:tavLst>
                                    </p:anim>
                                    <p:anim calcmode="lin" valueType="num">
                                      <p:cBhvr>
                                        <p:cTn id="66" dur="1000" fill="hold"/>
                                        <p:tgtEl>
                                          <p:spTgt spid="3">
                                            <p:txEl>
                                              <p:pRg st="5" end="5"/>
                                            </p:txEl>
                                          </p:spTgt>
                                        </p:tgtEl>
                                        <p:attrNameLst>
                                          <p:attrName>ppt_x</p:attrName>
                                        </p:attrNameLst>
                                      </p:cBhvr>
                                      <p:tavLst>
                                        <p:tav tm="0" fmla="#ppt_x+(cos(-2*pi*(1-$))*-#ppt_x-sin(-2*pi*(1-$))*(1-#ppt_y))*(1-$)">
                                          <p:val>
                                            <p:fltVal val="0"/>
                                          </p:val>
                                        </p:tav>
                                        <p:tav tm="100000">
                                          <p:val>
                                            <p:fltVal val="1"/>
                                          </p:val>
                                        </p:tav>
                                      </p:tavLst>
                                    </p:anim>
                                    <p:anim calcmode="lin" valueType="num">
                                      <p:cBhvr>
                                        <p:cTn id="67" dur="1000" fill="hold"/>
                                        <p:tgtEl>
                                          <p:spTgt spid="3">
                                            <p:txEl>
                                              <p:pRg st="5" end="5"/>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par>
                    <p:cTn id="68" fill="hold">
                      <p:stCondLst>
                        <p:cond delay="indefinite"/>
                      </p:stCondLst>
                      <p:childTnLst>
                        <p:par>
                          <p:cTn id="69" fill="hold">
                            <p:stCondLst>
                              <p:cond delay="0"/>
                            </p:stCondLst>
                            <p:childTnLst>
                              <p:par>
                                <p:cTn id="70" presetID="15" presetClass="entr" presetSubtype="0" fill="hold" grpId="0" nodeType="clickEffect">
                                  <p:stCondLst>
                                    <p:cond delay="0"/>
                                  </p:stCondLst>
                                  <p:childTnLst>
                                    <p:set>
                                      <p:cBhvr>
                                        <p:cTn id="71" dur="1" fill="hold">
                                          <p:stCondLst>
                                            <p:cond delay="0"/>
                                          </p:stCondLst>
                                        </p:cTn>
                                        <p:tgtEl>
                                          <p:spTgt spid="3">
                                            <p:txEl>
                                              <p:pRg st="6" end="6"/>
                                            </p:txEl>
                                          </p:spTgt>
                                        </p:tgtEl>
                                        <p:attrNameLst>
                                          <p:attrName>style.visibility</p:attrName>
                                        </p:attrNameLst>
                                      </p:cBhvr>
                                      <p:to>
                                        <p:strVal val="visible"/>
                                      </p:to>
                                    </p:set>
                                    <p:anim calcmode="lin" valueType="num">
                                      <p:cBhvr>
                                        <p:cTn id="72" dur="1000" fill="hold"/>
                                        <p:tgtEl>
                                          <p:spTgt spid="3">
                                            <p:txEl>
                                              <p:pRg st="6" end="6"/>
                                            </p:txEl>
                                          </p:spTgt>
                                        </p:tgtEl>
                                        <p:attrNameLst>
                                          <p:attrName>ppt_w</p:attrName>
                                        </p:attrNameLst>
                                      </p:cBhvr>
                                      <p:tavLst>
                                        <p:tav tm="0">
                                          <p:val>
                                            <p:fltVal val="0"/>
                                          </p:val>
                                        </p:tav>
                                        <p:tav tm="100000">
                                          <p:val>
                                            <p:strVal val="#ppt_w"/>
                                          </p:val>
                                        </p:tav>
                                      </p:tavLst>
                                    </p:anim>
                                    <p:anim calcmode="lin" valueType="num">
                                      <p:cBhvr>
                                        <p:cTn id="73" dur="1000" fill="hold"/>
                                        <p:tgtEl>
                                          <p:spTgt spid="3">
                                            <p:txEl>
                                              <p:pRg st="6" end="6"/>
                                            </p:txEl>
                                          </p:spTgt>
                                        </p:tgtEl>
                                        <p:attrNameLst>
                                          <p:attrName>ppt_h</p:attrName>
                                        </p:attrNameLst>
                                      </p:cBhvr>
                                      <p:tavLst>
                                        <p:tav tm="0">
                                          <p:val>
                                            <p:fltVal val="0"/>
                                          </p:val>
                                        </p:tav>
                                        <p:tav tm="100000">
                                          <p:val>
                                            <p:strVal val="#ppt_h"/>
                                          </p:val>
                                        </p:tav>
                                      </p:tavLst>
                                    </p:anim>
                                    <p:anim calcmode="lin" valueType="num">
                                      <p:cBhvr>
                                        <p:cTn id="74" dur="1000" fill="hold"/>
                                        <p:tgtEl>
                                          <p:spTgt spid="3">
                                            <p:txEl>
                                              <p:pRg st="6" end="6"/>
                                            </p:txEl>
                                          </p:spTgt>
                                        </p:tgtEl>
                                        <p:attrNameLst>
                                          <p:attrName>ppt_x</p:attrName>
                                        </p:attrNameLst>
                                      </p:cBhvr>
                                      <p:tavLst>
                                        <p:tav tm="0" fmla="#ppt_x+(cos(-2*pi*(1-$))*-#ppt_x-sin(-2*pi*(1-$))*(1-#ppt_y))*(1-$)">
                                          <p:val>
                                            <p:fltVal val="0"/>
                                          </p:val>
                                        </p:tav>
                                        <p:tav tm="100000">
                                          <p:val>
                                            <p:fltVal val="1"/>
                                          </p:val>
                                        </p:tav>
                                      </p:tavLst>
                                    </p:anim>
                                    <p:anim calcmode="lin" valueType="num">
                                      <p:cBhvr>
                                        <p:cTn id="75" dur="1000" fill="hold"/>
                                        <p:tgtEl>
                                          <p:spTgt spid="3">
                                            <p:txEl>
                                              <p:pRg st="6" end="6"/>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914400"/>
            <a:ext cx="8229600" cy="1143000"/>
          </a:xfrm>
          <a:solidFill>
            <a:schemeClr val="accent6">
              <a:lumMod val="40000"/>
              <a:lumOff val="60000"/>
            </a:schemeClr>
          </a:solidFill>
        </p:spPr>
        <p:txBody>
          <a:bodyPr>
            <a:normAutofit/>
          </a:bodyPr>
          <a:lstStyle/>
          <a:p>
            <a:r>
              <a:rPr lang="en-US" sz="2800" dirty="0" smtClean="0"/>
              <a:t>C. Match the words with their meanings.</a:t>
            </a:r>
            <a:endParaRPr lang="en-US" sz="2800" dirty="0"/>
          </a:p>
        </p:txBody>
      </p:sp>
      <p:graphicFrame>
        <p:nvGraphicFramePr>
          <p:cNvPr id="4" name="Content Placeholder 3"/>
          <p:cNvGraphicFramePr>
            <a:graphicFrameLocks noGrp="1"/>
          </p:cNvGraphicFramePr>
          <p:nvPr>
            <p:ph idx="1"/>
            <p:extLst>
              <p:ext uri="{D42A27DB-BD31-4B8C-83A1-F6EECF244321}">
                <p14:modId xmlns="" xmlns:p14="http://schemas.microsoft.com/office/powerpoint/2010/main" val="1568855925"/>
              </p:ext>
            </p:extLst>
          </p:nvPr>
        </p:nvGraphicFramePr>
        <p:xfrm>
          <a:off x="457200" y="2514600"/>
          <a:ext cx="8229600" cy="3200401"/>
        </p:xfrm>
        <a:graphic>
          <a:graphicData uri="http://schemas.openxmlformats.org/drawingml/2006/table">
            <a:tbl>
              <a:tblPr firstRow="1" bandRow="1">
                <a:tableStyleId>{5C22544A-7EE6-4342-B048-85BDC9FD1C3A}</a:tableStyleId>
              </a:tblPr>
              <a:tblGrid>
                <a:gridCol w="1828800"/>
                <a:gridCol w="6400800"/>
              </a:tblGrid>
              <a:tr h="685801">
                <a:tc>
                  <a:txBody>
                    <a:bodyPr/>
                    <a:lstStyle/>
                    <a:p>
                      <a:r>
                        <a:rPr lang="en-US" dirty="0" smtClean="0"/>
                        <a:t>Words</a:t>
                      </a:r>
                      <a:endParaRPr lang="en-US" dirty="0"/>
                    </a:p>
                  </a:txBody>
                  <a:tcPr/>
                </a:tc>
                <a:tc>
                  <a:txBody>
                    <a:bodyPr/>
                    <a:lstStyle/>
                    <a:p>
                      <a:r>
                        <a:rPr lang="en-US" dirty="0" smtClean="0"/>
                        <a:t> Meanings</a:t>
                      </a:r>
                      <a:endParaRPr lang="en-US" dirty="0"/>
                    </a:p>
                  </a:txBody>
                  <a:tcPr/>
                </a:tc>
              </a:tr>
              <a:tr h="2514600">
                <a:tc>
                  <a:txBody>
                    <a:bodyPr/>
                    <a:lstStyle/>
                    <a:p>
                      <a:r>
                        <a:rPr lang="en-US" dirty="0" smtClean="0"/>
                        <a:t>visit</a:t>
                      </a:r>
                    </a:p>
                    <a:p>
                      <a:r>
                        <a:rPr lang="en-US" dirty="0" smtClean="0"/>
                        <a:t>ceremony</a:t>
                      </a:r>
                    </a:p>
                    <a:p>
                      <a:r>
                        <a:rPr lang="en-US" dirty="0" smtClean="0"/>
                        <a:t>eminent</a:t>
                      </a:r>
                    </a:p>
                    <a:p>
                      <a:r>
                        <a:rPr lang="en-US" dirty="0" smtClean="0"/>
                        <a:t>praise</a:t>
                      </a:r>
                    </a:p>
                    <a:p>
                      <a:r>
                        <a:rPr lang="en-US" dirty="0" smtClean="0"/>
                        <a:t>outstanding</a:t>
                      </a:r>
                    </a:p>
                    <a:p>
                      <a:r>
                        <a:rPr lang="en-US" dirty="0" smtClean="0"/>
                        <a:t>display</a:t>
                      </a:r>
                    </a:p>
                    <a:p>
                      <a:endParaRPr lang="en-US" dirty="0"/>
                    </a:p>
                  </a:txBody>
                  <a:tcPr/>
                </a:tc>
                <a:tc>
                  <a:txBody>
                    <a:bodyPr/>
                    <a:lstStyle/>
                    <a:p>
                      <a:r>
                        <a:rPr lang="en-US" dirty="0" smtClean="0"/>
                        <a:t>speak highly of something</a:t>
                      </a:r>
                      <a:r>
                        <a:rPr lang="en-US" baseline="0" dirty="0" smtClean="0"/>
                        <a:t> or somebody</a:t>
                      </a:r>
                    </a:p>
                    <a:p>
                      <a:r>
                        <a:rPr lang="en-US" baseline="0" dirty="0" smtClean="0"/>
                        <a:t>extremely good</a:t>
                      </a:r>
                    </a:p>
                    <a:p>
                      <a:r>
                        <a:rPr lang="en-US" baseline="0" dirty="0" smtClean="0"/>
                        <a:t>Go to see a person or place</a:t>
                      </a:r>
                    </a:p>
                    <a:p>
                      <a:r>
                        <a:rPr lang="en-US" baseline="0" dirty="0" smtClean="0"/>
                        <a:t>Put something in  a place where you can see it easily</a:t>
                      </a:r>
                    </a:p>
                    <a:p>
                      <a:r>
                        <a:rPr lang="en-US" baseline="0" dirty="0" smtClean="0"/>
                        <a:t>Function</a:t>
                      </a:r>
                    </a:p>
                    <a:p>
                      <a:r>
                        <a:rPr lang="en-US" baseline="0" dirty="0" smtClean="0"/>
                        <a:t>People having lots of power and influence</a:t>
                      </a:r>
                      <a:endParaRPr lang="en-US" dirty="0"/>
                    </a:p>
                  </a:txBody>
                  <a:tcPr/>
                </a:tc>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diamond(in)">
                                      <p:cBhvr>
                                        <p:cTn id="12"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lstStyle/>
          <a:p>
            <a:r>
              <a:rPr lang="en-US" u="sng" dirty="0" smtClean="0"/>
              <a:t>Answer.</a:t>
            </a:r>
            <a:endParaRPr lang="en-US" u="sng" dirty="0"/>
          </a:p>
        </p:txBody>
      </p:sp>
      <p:sp>
        <p:nvSpPr>
          <p:cNvPr id="3" name="Content Placeholder 2"/>
          <p:cNvSpPr>
            <a:spLocks noGrp="1"/>
          </p:cNvSpPr>
          <p:nvPr>
            <p:ph idx="1"/>
          </p:nvPr>
        </p:nvSpPr>
        <p:spPr>
          <a:blipFill>
            <a:blip r:embed="rId3"/>
            <a:tile tx="0" ty="0" sx="100000" sy="100000" flip="none" algn="tl"/>
          </a:blipFill>
        </p:spPr>
        <p:txBody>
          <a:bodyPr>
            <a:normAutofit/>
          </a:bodyPr>
          <a:lstStyle/>
          <a:p>
            <a:pPr>
              <a:buNone/>
            </a:pPr>
            <a:r>
              <a:rPr lang="en-US" sz="2400" dirty="0" smtClean="0"/>
              <a:t>     visit----to go to see a person or place</a:t>
            </a:r>
          </a:p>
          <a:p>
            <a:pPr>
              <a:buNone/>
            </a:pPr>
            <a:r>
              <a:rPr lang="en-US" sz="2400" dirty="0" smtClean="0"/>
              <a:t>     ceremony----function</a:t>
            </a:r>
          </a:p>
          <a:p>
            <a:pPr>
              <a:buNone/>
            </a:pPr>
            <a:r>
              <a:rPr lang="en-US" sz="2400" dirty="0" smtClean="0"/>
              <a:t>     eminent---people having lots of power and influence</a:t>
            </a:r>
          </a:p>
          <a:p>
            <a:pPr>
              <a:buNone/>
            </a:pPr>
            <a:r>
              <a:rPr lang="en-US" sz="2400" dirty="0" smtClean="0"/>
              <a:t>     praise---speak highly of something or somebody</a:t>
            </a:r>
          </a:p>
          <a:p>
            <a:pPr>
              <a:buNone/>
            </a:pPr>
            <a:r>
              <a:rPr lang="en-US" sz="2400" dirty="0" smtClean="0"/>
              <a:t>     outstanding----extremely good</a:t>
            </a:r>
          </a:p>
          <a:p>
            <a:pPr>
              <a:buNone/>
            </a:pPr>
            <a:r>
              <a:rPr lang="en-US" sz="2400" dirty="0" smtClean="0"/>
              <a:t>     display---put something in a place where you can see it easily</a:t>
            </a:r>
            <a:endParaRPr lang="en-US" sz="24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down)">
                                      <p:cBhvr>
                                        <p:cTn id="7" dur="580">
                                          <p:stCondLst>
                                            <p:cond delay="0"/>
                                          </p:stCondLst>
                                        </p:cTn>
                                        <p:tgtEl>
                                          <p:spTgt spid="2"/>
                                        </p:tgtEl>
                                      </p:cBhvr>
                                    </p:animEffect>
                                    <p:anim calcmode="lin" valueType="num">
                                      <p:cBhvr>
                                        <p:cTn id="8" dur="1822" tmFilter="0,0; 0.14,0.36; 0.43,0.73; 0.71,0.91; 1.0,1.0">
                                          <p:stCondLst>
                                            <p:cond delay="0"/>
                                          </p:stCondLst>
                                        </p:cTn>
                                        <p:tgtEl>
                                          <p:spTgt spid="2"/>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2"/>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2"/>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2"/>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2"/>
                                        </p:tgtEl>
                                        <p:attrNameLst>
                                          <p:attrName>ppt_y</p:attrName>
                                        </p:attrNameLst>
                                      </p:cBhvr>
                                      <p:tavLst>
                                        <p:tav tm="0" fmla="#ppt_y-sin(pi*$)/81">
                                          <p:val>
                                            <p:fltVal val="0"/>
                                          </p:val>
                                        </p:tav>
                                        <p:tav tm="100000">
                                          <p:val>
                                            <p:fltVal val="1"/>
                                          </p:val>
                                        </p:tav>
                                      </p:tavLst>
                                    </p:anim>
                                    <p:animScale>
                                      <p:cBhvr>
                                        <p:cTn id="13" dur="26">
                                          <p:stCondLst>
                                            <p:cond delay="650"/>
                                          </p:stCondLst>
                                        </p:cTn>
                                        <p:tgtEl>
                                          <p:spTgt spid="2"/>
                                        </p:tgtEl>
                                      </p:cBhvr>
                                      <p:to x="100000" y="60000"/>
                                    </p:animScale>
                                    <p:animScale>
                                      <p:cBhvr>
                                        <p:cTn id="14" dur="166" decel="50000">
                                          <p:stCondLst>
                                            <p:cond delay="676"/>
                                          </p:stCondLst>
                                        </p:cTn>
                                        <p:tgtEl>
                                          <p:spTgt spid="2"/>
                                        </p:tgtEl>
                                      </p:cBhvr>
                                      <p:to x="100000" y="100000"/>
                                    </p:animScale>
                                    <p:animScale>
                                      <p:cBhvr>
                                        <p:cTn id="15" dur="26">
                                          <p:stCondLst>
                                            <p:cond delay="1312"/>
                                          </p:stCondLst>
                                        </p:cTn>
                                        <p:tgtEl>
                                          <p:spTgt spid="2"/>
                                        </p:tgtEl>
                                      </p:cBhvr>
                                      <p:to x="100000" y="80000"/>
                                    </p:animScale>
                                    <p:animScale>
                                      <p:cBhvr>
                                        <p:cTn id="16" dur="166" decel="50000">
                                          <p:stCondLst>
                                            <p:cond delay="1338"/>
                                          </p:stCondLst>
                                        </p:cTn>
                                        <p:tgtEl>
                                          <p:spTgt spid="2"/>
                                        </p:tgtEl>
                                      </p:cBhvr>
                                      <p:to x="100000" y="100000"/>
                                    </p:animScale>
                                    <p:animScale>
                                      <p:cBhvr>
                                        <p:cTn id="17" dur="26">
                                          <p:stCondLst>
                                            <p:cond delay="1642"/>
                                          </p:stCondLst>
                                        </p:cTn>
                                        <p:tgtEl>
                                          <p:spTgt spid="2"/>
                                        </p:tgtEl>
                                      </p:cBhvr>
                                      <p:to x="100000" y="90000"/>
                                    </p:animScale>
                                    <p:animScale>
                                      <p:cBhvr>
                                        <p:cTn id="18" dur="166" decel="50000">
                                          <p:stCondLst>
                                            <p:cond delay="1668"/>
                                          </p:stCondLst>
                                        </p:cTn>
                                        <p:tgtEl>
                                          <p:spTgt spid="2"/>
                                        </p:tgtEl>
                                      </p:cBhvr>
                                      <p:to x="100000" y="100000"/>
                                    </p:animScale>
                                    <p:animScale>
                                      <p:cBhvr>
                                        <p:cTn id="19" dur="26">
                                          <p:stCondLst>
                                            <p:cond delay="1808"/>
                                          </p:stCondLst>
                                        </p:cTn>
                                        <p:tgtEl>
                                          <p:spTgt spid="2"/>
                                        </p:tgtEl>
                                      </p:cBhvr>
                                      <p:to x="100000" y="95000"/>
                                    </p:animScale>
                                    <p:animScale>
                                      <p:cBhvr>
                                        <p:cTn id="20" dur="166" decel="50000">
                                          <p:stCondLst>
                                            <p:cond delay="1834"/>
                                          </p:stCondLst>
                                        </p:cTn>
                                        <p:tgtEl>
                                          <p:spTgt spid="2"/>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6" presetClass="entr" presetSubtype="0" fill="hold" grpId="0" nodeType="clickEffect">
                                  <p:stCondLst>
                                    <p:cond delay="0"/>
                                  </p:stCondLst>
                                  <p:iterate type="lt">
                                    <p:tmPct val="10000"/>
                                  </p:iterate>
                                  <p:childTnLst>
                                    <p:set>
                                      <p:cBhvr>
                                        <p:cTn id="24" dur="1" fill="hold">
                                          <p:stCondLst>
                                            <p:cond delay="0"/>
                                          </p:stCondLst>
                                        </p:cTn>
                                        <p:tgtEl>
                                          <p:spTgt spid="3">
                                            <p:bg/>
                                          </p:spTgt>
                                        </p:tgtEl>
                                        <p:attrNameLst>
                                          <p:attrName>style.visibility</p:attrName>
                                        </p:attrNameLst>
                                      </p:cBhvr>
                                      <p:to>
                                        <p:strVal val="visible"/>
                                      </p:to>
                                    </p:set>
                                    <p:anim by="(-#ppt_w*2)" calcmode="lin" valueType="num">
                                      <p:cBhvr rctx="PPT">
                                        <p:cTn id="25" dur="500" autoRev="1" fill="hold">
                                          <p:stCondLst>
                                            <p:cond delay="0"/>
                                          </p:stCondLst>
                                        </p:cTn>
                                        <p:tgtEl>
                                          <p:spTgt spid="3">
                                            <p:bg/>
                                          </p:spTgt>
                                        </p:tgtEl>
                                        <p:attrNameLst>
                                          <p:attrName>ppt_w</p:attrName>
                                        </p:attrNameLst>
                                      </p:cBhvr>
                                    </p:anim>
                                    <p:anim by="(#ppt_w*0.50)" calcmode="lin" valueType="num">
                                      <p:cBhvr>
                                        <p:cTn id="26" dur="500" decel="50000" autoRev="1" fill="hold">
                                          <p:stCondLst>
                                            <p:cond delay="0"/>
                                          </p:stCondLst>
                                        </p:cTn>
                                        <p:tgtEl>
                                          <p:spTgt spid="3">
                                            <p:bg/>
                                          </p:spTgt>
                                        </p:tgtEl>
                                        <p:attrNameLst>
                                          <p:attrName>ppt_x</p:attrName>
                                        </p:attrNameLst>
                                      </p:cBhvr>
                                    </p:anim>
                                    <p:anim from="(-#ppt_h/2)" to="(#ppt_y)" calcmode="lin" valueType="num">
                                      <p:cBhvr>
                                        <p:cTn id="27" dur="1000" fill="hold">
                                          <p:stCondLst>
                                            <p:cond delay="0"/>
                                          </p:stCondLst>
                                        </p:cTn>
                                        <p:tgtEl>
                                          <p:spTgt spid="3">
                                            <p:bg/>
                                          </p:spTgt>
                                        </p:tgtEl>
                                        <p:attrNameLst>
                                          <p:attrName>ppt_y</p:attrName>
                                        </p:attrNameLst>
                                      </p:cBhvr>
                                    </p:anim>
                                    <p:animRot by="21600000">
                                      <p:cBhvr>
                                        <p:cTn id="28" dur="1000" fill="hold">
                                          <p:stCondLst>
                                            <p:cond delay="0"/>
                                          </p:stCondLst>
                                        </p:cTn>
                                        <p:tgtEl>
                                          <p:spTgt spid="3">
                                            <p:bg/>
                                          </p:spTgt>
                                        </p:tgtEl>
                                        <p:attrNameLst>
                                          <p:attrName>r</p:attrName>
                                        </p:attrNameLst>
                                      </p:cBhvr>
                                    </p:animRot>
                                  </p:childTnLst>
                                </p:cTn>
                              </p:par>
                            </p:childTnLst>
                          </p:cTn>
                        </p:par>
                      </p:childTnLst>
                    </p:cTn>
                  </p:par>
                  <p:par>
                    <p:cTn id="29" fill="hold">
                      <p:stCondLst>
                        <p:cond delay="indefinite"/>
                      </p:stCondLst>
                      <p:childTnLst>
                        <p:par>
                          <p:cTn id="30" fill="hold">
                            <p:stCondLst>
                              <p:cond delay="0"/>
                            </p:stCondLst>
                            <p:childTnLst>
                              <p:par>
                                <p:cTn id="31" presetID="56" presetClass="entr" presetSubtype="0" fill="hold" grpId="0" nodeType="clickEffect">
                                  <p:stCondLst>
                                    <p:cond delay="0"/>
                                  </p:stCondLst>
                                  <p:iterate type="lt">
                                    <p:tmPct val="10000"/>
                                  </p:iterate>
                                  <p:childTnLst>
                                    <p:set>
                                      <p:cBhvr>
                                        <p:cTn id="32" dur="1" fill="hold">
                                          <p:stCondLst>
                                            <p:cond delay="0"/>
                                          </p:stCondLst>
                                        </p:cTn>
                                        <p:tgtEl>
                                          <p:spTgt spid="3">
                                            <p:txEl>
                                              <p:pRg st="0" end="0"/>
                                            </p:txEl>
                                          </p:spTgt>
                                        </p:tgtEl>
                                        <p:attrNameLst>
                                          <p:attrName>style.visibility</p:attrName>
                                        </p:attrNameLst>
                                      </p:cBhvr>
                                      <p:to>
                                        <p:strVal val="visible"/>
                                      </p:to>
                                    </p:set>
                                    <p:anim by="(-#ppt_w*2)" calcmode="lin" valueType="num">
                                      <p:cBhvr rctx="PPT">
                                        <p:cTn id="33" dur="500" autoRev="1" fill="hold">
                                          <p:stCondLst>
                                            <p:cond delay="0"/>
                                          </p:stCondLst>
                                        </p:cTn>
                                        <p:tgtEl>
                                          <p:spTgt spid="3">
                                            <p:txEl>
                                              <p:pRg st="0" end="0"/>
                                            </p:txEl>
                                          </p:spTgt>
                                        </p:tgtEl>
                                        <p:attrNameLst>
                                          <p:attrName>ppt_w</p:attrName>
                                        </p:attrNameLst>
                                      </p:cBhvr>
                                    </p:anim>
                                    <p:anim by="(#ppt_w*0.50)" calcmode="lin" valueType="num">
                                      <p:cBhvr>
                                        <p:cTn id="34" dur="500" decel="50000" autoRev="1" fill="hold">
                                          <p:stCondLst>
                                            <p:cond delay="0"/>
                                          </p:stCondLst>
                                        </p:cTn>
                                        <p:tgtEl>
                                          <p:spTgt spid="3">
                                            <p:txEl>
                                              <p:pRg st="0" end="0"/>
                                            </p:txEl>
                                          </p:spTgt>
                                        </p:tgtEl>
                                        <p:attrNameLst>
                                          <p:attrName>ppt_x</p:attrName>
                                        </p:attrNameLst>
                                      </p:cBhvr>
                                    </p:anim>
                                    <p:anim from="(-#ppt_h/2)" to="(#ppt_y)" calcmode="lin" valueType="num">
                                      <p:cBhvr>
                                        <p:cTn id="35" dur="1000" fill="hold">
                                          <p:stCondLst>
                                            <p:cond delay="0"/>
                                          </p:stCondLst>
                                        </p:cTn>
                                        <p:tgtEl>
                                          <p:spTgt spid="3">
                                            <p:txEl>
                                              <p:pRg st="0" end="0"/>
                                            </p:txEl>
                                          </p:spTgt>
                                        </p:tgtEl>
                                        <p:attrNameLst>
                                          <p:attrName>ppt_y</p:attrName>
                                        </p:attrNameLst>
                                      </p:cBhvr>
                                    </p:anim>
                                    <p:animRot by="21600000">
                                      <p:cBhvr>
                                        <p:cTn id="36" dur="1000" fill="hold">
                                          <p:stCondLst>
                                            <p:cond delay="0"/>
                                          </p:stCondLst>
                                        </p:cTn>
                                        <p:tgtEl>
                                          <p:spTgt spid="3">
                                            <p:txEl>
                                              <p:pRg st="0" end="0"/>
                                            </p:txEl>
                                          </p:spTgt>
                                        </p:tgtEl>
                                        <p:attrNameLst>
                                          <p:attrName>r</p:attrName>
                                        </p:attrNameLst>
                                      </p:cBhvr>
                                    </p:animRot>
                                  </p:childTnLst>
                                </p:cTn>
                              </p:par>
                            </p:childTnLst>
                          </p:cTn>
                        </p:par>
                      </p:childTnLst>
                    </p:cTn>
                  </p:par>
                  <p:par>
                    <p:cTn id="37" fill="hold">
                      <p:stCondLst>
                        <p:cond delay="indefinite"/>
                      </p:stCondLst>
                      <p:childTnLst>
                        <p:par>
                          <p:cTn id="38" fill="hold">
                            <p:stCondLst>
                              <p:cond delay="0"/>
                            </p:stCondLst>
                            <p:childTnLst>
                              <p:par>
                                <p:cTn id="39" presetID="56" presetClass="entr" presetSubtype="0" fill="hold" grpId="0" nodeType="clickEffect">
                                  <p:stCondLst>
                                    <p:cond delay="0"/>
                                  </p:stCondLst>
                                  <p:iterate type="lt">
                                    <p:tmPct val="10000"/>
                                  </p:iterate>
                                  <p:childTnLst>
                                    <p:set>
                                      <p:cBhvr>
                                        <p:cTn id="40" dur="1" fill="hold">
                                          <p:stCondLst>
                                            <p:cond delay="0"/>
                                          </p:stCondLst>
                                        </p:cTn>
                                        <p:tgtEl>
                                          <p:spTgt spid="3">
                                            <p:txEl>
                                              <p:pRg st="1" end="1"/>
                                            </p:txEl>
                                          </p:spTgt>
                                        </p:tgtEl>
                                        <p:attrNameLst>
                                          <p:attrName>style.visibility</p:attrName>
                                        </p:attrNameLst>
                                      </p:cBhvr>
                                      <p:to>
                                        <p:strVal val="visible"/>
                                      </p:to>
                                    </p:set>
                                    <p:anim by="(-#ppt_w*2)" calcmode="lin" valueType="num">
                                      <p:cBhvr rctx="PPT">
                                        <p:cTn id="41" dur="500" autoRev="1" fill="hold">
                                          <p:stCondLst>
                                            <p:cond delay="0"/>
                                          </p:stCondLst>
                                        </p:cTn>
                                        <p:tgtEl>
                                          <p:spTgt spid="3">
                                            <p:txEl>
                                              <p:pRg st="1" end="1"/>
                                            </p:txEl>
                                          </p:spTgt>
                                        </p:tgtEl>
                                        <p:attrNameLst>
                                          <p:attrName>ppt_w</p:attrName>
                                        </p:attrNameLst>
                                      </p:cBhvr>
                                    </p:anim>
                                    <p:anim by="(#ppt_w*0.50)" calcmode="lin" valueType="num">
                                      <p:cBhvr>
                                        <p:cTn id="42" dur="500" decel="50000" autoRev="1" fill="hold">
                                          <p:stCondLst>
                                            <p:cond delay="0"/>
                                          </p:stCondLst>
                                        </p:cTn>
                                        <p:tgtEl>
                                          <p:spTgt spid="3">
                                            <p:txEl>
                                              <p:pRg st="1" end="1"/>
                                            </p:txEl>
                                          </p:spTgt>
                                        </p:tgtEl>
                                        <p:attrNameLst>
                                          <p:attrName>ppt_x</p:attrName>
                                        </p:attrNameLst>
                                      </p:cBhvr>
                                    </p:anim>
                                    <p:anim from="(-#ppt_h/2)" to="(#ppt_y)" calcmode="lin" valueType="num">
                                      <p:cBhvr>
                                        <p:cTn id="43" dur="1000" fill="hold">
                                          <p:stCondLst>
                                            <p:cond delay="0"/>
                                          </p:stCondLst>
                                        </p:cTn>
                                        <p:tgtEl>
                                          <p:spTgt spid="3">
                                            <p:txEl>
                                              <p:pRg st="1" end="1"/>
                                            </p:txEl>
                                          </p:spTgt>
                                        </p:tgtEl>
                                        <p:attrNameLst>
                                          <p:attrName>ppt_y</p:attrName>
                                        </p:attrNameLst>
                                      </p:cBhvr>
                                    </p:anim>
                                    <p:animRot by="21600000">
                                      <p:cBhvr>
                                        <p:cTn id="44" dur="1000" fill="hold">
                                          <p:stCondLst>
                                            <p:cond delay="0"/>
                                          </p:stCondLst>
                                        </p:cTn>
                                        <p:tgtEl>
                                          <p:spTgt spid="3">
                                            <p:txEl>
                                              <p:pRg st="1" end="1"/>
                                            </p:txEl>
                                          </p:spTgt>
                                        </p:tgtEl>
                                        <p:attrNameLst>
                                          <p:attrName>r</p:attrName>
                                        </p:attrNameLst>
                                      </p:cBhvr>
                                    </p:animRot>
                                  </p:childTnLst>
                                </p:cTn>
                              </p:par>
                            </p:childTnLst>
                          </p:cTn>
                        </p:par>
                      </p:childTnLst>
                    </p:cTn>
                  </p:par>
                  <p:par>
                    <p:cTn id="45" fill="hold">
                      <p:stCondLst>
                        <p:cond delay="indefinite"/>
                      </p:stCondLst>
                      <p:childTnLst>
                        <p:par>
                          <p:cTn id="46" fill="hold">
                            <p:stCondLst>
                              <p:cond delay="0"/>
                            </p:stCondLst>
                            <p:childTnLst>
                              <p:par>
                                <p:cTn id="47" presetID="56" presetClass="entr" presetSubtype="0" fill="hold" grpId="0" nodeType="clickEffect">
                                  <p:stCondLst>
                                    <p:cond delay="0"/>
                                  </p:stCondLst>
                                  <p:iterate type="lt">
                                    <p:tmPct val="10000"/>
                                  </p:iterate>
                                  <p:childTnLst>
                                    <p:set>
                                      <p:cBhvr>
                                        <p:cTn id="48" dur="1" fill="hold">
                                          <p:stCondLst>
                                            <p:cond delay="0"/>
                                          </p:stCondLst>
                                        </p:cTn>
                                        <p:tgtEl>
                                          <p:spTgt spid="3">
                                            <p:txEl>
                                              <p:pRg st="2" end="2"/>
                                            </p:txEl>
                                          </p:spTgt>
                                        </p:tgtEl>
                                        <p:attrNameLst>
                                          <p:attrName>style.visibility</p:attrName>
                                        </p:attrNameLst>
                                      </p:cBhvr>
                                      <p:to>
                                        <p:strVal val="visible"/>
                                      </p:to>
                                    </p:set>
                                    <p:anim by="(-#ppt_w*2)" calcmode="lin" valueType="num">
                                      <p:cBhvr rctx="PPT">
                                        <p:cTn id="49" dur="500" autoRev="1" fill="hold">
                                          <p:stCondLst>
                                            <p:cond delay="0"/>
                                          </p:stCondLst>
                                        </p:cTn>
                                        <p:tgtEl>
                                          <p:spTgt spid="3">
                                            <p:txEl>
                                              <p:pRg st="2" end="2"/>
                                            </p:txEl>
                                          </p:spTgt>
                                        </p:tgtEl>
                                        <p:attrNameLst>
                                          <p:attrName>ppt_w</p:attrName>
                                        </p:attrNameLst>
                                      </p:cBhvr>
                                    </p:anim>
                                    <p:anim by="(#ppt_w*0.50)" calcmode="lin" valueType="num">
                                      <p:cBhvr>
                                        <p:cTn id="50" dur="500" decel="50000" autoRev="1" fill="hold">
                                          <p:stCondLst>
                                            <p:cond delay="0"/>
                                          </p:stCondLst>
                                        </p:cTn>
                                        <p:tgtEl>
                                          <p:spTgt spid="3">
                                            <p:txEl>
                                              <p:pRg st="2" end="2"/>
                                            </p:txEl>
                                          </p:spTgt>
                                        </p:tgtEl>
                                        <p:attrNameLst>
                                          <p:attrName>ppt_x</p:attrName>
                                        </p:attrNameLst>
                                      </p:cBhvr>
                                    </p:anim>
                                    <p:anim from="(-#ppt_h/2)" to="(#ppt_y)" calcmode="lin" valueType="num">
                                      <p:cBhvr>
                                        <p:cTn id="51" dur="1000" fill="hold">
                                          <p:stCondLst>
                                            <p:cond delay="0"/>
                                          </p:stCondLst>
                                        </p:cTn>
                                        <p:tgtEl>
                                          <p:spTgt spid="3">
                                            <p:txEl>
                                              <p:pRg st="2" end="2"/>
                                            </p:txEl>
                                          </p:spTgt>
                                        </p:tgtEl>
                                        <p:attrNameLst>
                                          <p:attrName>ppt_y</p:attrName>
                                        </p:attrNameLst>
                                      </p:cBhvr>
                                    </p:anim>
                                    <p:animRot by="21600000">
                                      <p:cBhvr>
                                        <p:cTn id="52" dur="1000" fill="hold">
                                          <p:stCondLst>
                                            <p:cond delay="0"/>
                                          </p:stCondLst>
                                        </p:cTn>
                                        <p:tgtEl>
                                          <p:spTgt spid="3">
                                            <p:txEl>
                                              <p:pRg st="2" end="2"/>
                                            </p:txEl>
                                          </p:spTgt>
                                        </p:tgtEl>
                                        <p:attrNameLst>
                                          <p:attrName>r</p:attrName>
                                        </p:attrNameLst>
                                      </p:cBhvr>
                                    </p:animRot>
                                  </p:childTnLst>
                                </p:cTn>
                              </p:par>
                            </p:childTnLst>
                          </p:cTn>
                        </p:par>
                      </p:childTnLst>
                    </p:cTn>
                  </p:par>
                  <p:par>
                    <p:cTn id="53" fill="hold">
                      <p:stCondLst>
                        <p:cond delay="indefinite"/>
                      </p:stCondLst>
                      <p:childTnLst>
                        <p:par>
                          <p:cTn id="54" fill="hold">
                            <p:stCondLst>
                              <p:cond delay="0"/>
                            </p:stCondLst>
                            <p:childTnLst>
                              <p:par>
                                <p:cTn id="55" presetID="56" presetClass="entr" presetSubtype="0" fill="hold" grpId="0" nodeType="clickEffect">
                                  <p:stCondLst>
                                    <p:cond delay="0"/>
                                  </p:stCondLst>
                                  <p:iterate type="lt">
                                    <p:tmPct val="10000"/>
                                  </p:iterate>
                                  <p:childTnLst>
                                    <p:set>
                                      <p:cBhvr>
                                        <p:cTn id="56" dur="1" fill="hold">
                                          <p:stCondLst>
                                            <p:cond delay="0"/>
                                          </p:stCondLst>
                                        </p:cTn>
                                        <p:tgtEl>
                                          <p:spTgt spid="3">
                                            <p:txEl>
                                              <p:pRg st="3" end="3"/>
                                            </p:txEl>
                                          </p:spTgt>
                                        </p:tgtEl>
                                        <p:attrNameLst>
                                          <p:attrName>style.visibility</p:attrName>
                                        </p:attrNameLst>
                                      </p:cBhvr>
                                      <p:to>
                                        <p:strVal val="visible"/>
                                      </p:to>
                                    </p:set>
                                    <p:anim by="(-#ppt_w*2)" calcmode="lin" valueType="num">
                                      <p:cBhvr rctx="PPT">
                                        <p:cTn id="57" dur="500" autoRev="1" fill="hold">
                                          <p:stCondLst>
                                            <p:cond delay="0"/>
                                          </p:stCondLst>
                                        </p:cTn>
                                        <p:tgtEl>
                                          <p:spTgt spid="3">
                                            <p:txEl>
                                              <p:pRg st="3" end="3"/>
                                            </p:txEl>
                                          </p:spTgt>
                                        </p:tgtEl>
                                        <p:attrNameLst>
                                          <p:attrName>ppt_w</p:attrName>
                                        </p:attrNameLst>
                                      </p:cBhvr>
                                    </p:anim>
                                    <p:anim by="(#ppt_w*0.50)" calcmode="lin" valueType="num">
                                      <p:cBhvr>
                                        <p:cTn id="58" dur="500" decel="50000" autoRev="1" fill="hold">
                                          <p:stCondLst>
                                            <p:cond delay="0"/>
                                          </p:stCondLst>
                                        </p:cTn>
                                        <p:tgtEl>
                                          <p:spTgt spid="3">
                                            <p:txEl>
                                              <p:pRg st="3" end="3"/>
                                            </p:txEl>
                                          </p:spTgt>
                                        </p:tgtEl>
                                        <p:attrNameLst>
                                          <p:attrName>ppt_x</p:attrName>
                                        </p:attrNameLst>
                                      </p:cBhvr>
                                    </p:anim>
                                    <p:anim from="(-#ppt_h/2)" to="(#ppt_y)" calcmode="lin" valueType="num">
                                      <p:cBhvr>
                                        <p:cTn id="59" dur="1000" fill="hold">
                                          <p:stCondLst>
                                            <p:cond delay="0"/>
                                          </p:stCondLst>
                                        </p:cTn>
                                        <p:tgtEl>
                                          <p:spTgt spid="3">
                                            <p:txEl>
                                              <p:pRg st="3" end="3"/>
                                            </p:txEl>
                                          </p:spTgt>
                                        </p:tgtEl>
                                        <p:attrNameLst>
                                          <p:attrName>ppt_y</p:attrName>
                                        </p:attrNameLst>
                                      </p:cBhvr>
                                    </p:anim>
                                    <p:animRot by="21600000">
                                      <p:cBhvr>
                                        <p:cTn id="60" dur="1000" fill="hold">
                                          <p:stCondLst>
                                            <p:cond delay="0"/>
                                          </p:stCondLst>
                                        </p:cTn>
                                        <p:tgtEl>
                                          <p:spTgt spid="3">
                                            <p:txEl>
                                              <p:pRg st="3" end="3"/>
                                            </p:txEl>
                                          </p:spTgt>
                                        </p:tgtEl>
                                        <p:attrNameLst>
                                          <p:attrName>r</p:attrName>
                                        </p:attrNameLst>
                                      </p:cBhvr>
                                    </p:animRot>
                                  </p:childTnLst>
                                </p:cTn>
                              </p:par>
                            </p:childTnLst>
                          </p:cTn>
                        </p:par>
                      </p:childTnLst>
                    </p:cTn>
                  </p:par>
                  <p:par>
                    <p:cTn id="61" fill="hold">
                      <p:stCondLst>
                        <p:cond delay="indefinite"/>
                      </p:stCondLst>
                      <p:childTnLst>
                        <p:par>
                          <p:cTn id="62" fill="hold">
                            <p:stCondLst>
                              <p:cond delay="0"/>
                            </p:stCondLst>
                            <p:childTnLst>
                              <p:par>
                                <p:cTn id="63" presetID="56" presetClass="entr" presetSubtype="0" fill="hold" grpId="0" nodeType="clickEffect">
                                  <p:stCondLst>
                                    <p:cond delay="0"/>
                                  </p:stCondLst>
                                  <p:iterate type="lt">
                                    <p:tmPct val="10000"/>
                                  </p:iterate>
                                  <p:childTnLst>
                                    <p:set>
                                      <p:cBhvr>
                                        <p:cTn id="64" dur="1" fill="hold">
                                          <p:stCondLst>
                                            <p:cond delay="0"/>
                                          </p:stCondLst>
                                        </p:cTn>
                                        <p:tgtEl>
                                          <p:spTgt spid="3">
                                            <p:txEl>
                                              <p:pRg st="4" end="4"/>
                                            </p:txEl>
                                          </p:spTgt>
                                        </p:tgtEl>
                                        <p:attrNameLst>
                                          <p:attrName>style.visibility</p:attrName>
                                        </p:attrNameLst>
                                      </p:cBhvr>
                                      <p:to>
                                        <p:strVal val="visible"/>
                                      </p:to>
                                    </p:set>
                                    <p:anim by="(-#ppt_w*2)" calcmode="lin" valueType="num">
                                      <p:cBhvr rctx="PPT">
                                        <p:cTn id="65" dur="500" autoRev="1" fill="hold">
                                          <p:stCondLst>
                                            <p:cond delay="0"/>
                                          </p:stCondLst>
                                        </p:cTn>
                                        <p:tgtEl>
                                          <p:spTgt spid="3">
                                            <p:txEl>
                                              <p:pRg st="4" end="4"/>
                                            </p:txEl>
                                          </p:spTgt>
                                        </p:tgtEl>
                                        <p:attrNameLst>
                                          <p:attrName>ppt_w</p:attrName>
                                        </p:attrNameLst>
                                      </p:cBhvr>
                                    </p:anim>
                                    <p:anim by="(#ppt_w*0.50)" calcmode="lin" valueType="num">
                                      <p:cBhvr>
                                        <p:cTn id="66" dur="500" decel="50000" autoRev="1" fill="hold">
                                          <p:stCondLst>
                                            <p:cond delay="0"/>
                                          </p:stCondLst>
                                        </p:cTn>
                                        <p:tgtEl>
                                          <p:spTgt spid="3">
                                            <p:txEl>
                                              <p:pRg st="4" end="4"/>
                                            </p:txEl>
                                          </p:spTgt>
                                        </p:tgtEl>
                                        <p:attrNameLst>
                                          <p:attrName>ppt_x</p:attrName>
                                        </p:attrNameLst>
                                      </p:cBhvr>
                                    </p:anim>
                                    <p:anim from="(-#ppt_h/2)" to="(#ppt_y)" calcmode="lin" valueType="num">
                                      <p:cBhvr>
                                        <p:cTn id="67" dur="1000" fill="hold">
                                          <p:stCondLst>
                                            <p:cond delay="0"/>
                                          </p:stCondLst>
                                        </p:cTn>
                                        <p:tgtEl>
                                          <p:spTgt spid="3">
                                            <p:txEl>
                                              <p:pRg st="4" end="4"/>
                                            </p:txEl>
                                          </p:spTgt>
                                        </p:tgtEl>
                                        <p:attrNameLst>
                                          <p:attrName>ppt_y</p:attrName>
                                        </p:attrNameLst>
                                      </p:cBhvr>
                                    </p:anim>
                                    <p:animRot by="21600000">
                                      <p:cBhvr>
                                        <p:cTn id="68" dur="1000" fill="hold">
                                          <p:stCondLst>
                                            <p:cond delay="0"/>
                                          </p:stCondLst>
                                        </p:cTn>
                                        <p:tgtEl>
                                          <p:spTgt spid="3">
                                            <p:txEl>
                                              <p:pRg st="4" end="4"/>
                                            </p:txEl>
                                          </p:spTgt>
                                        </p:tgtEl>
                                        <p:attrNameLst>
                                          <p:attrName>r</p:attrName>
                                        </p:attrNameLst>
                                      </p:cBhvr>
                                    </p:animRot>
                                  </p:childTnLst>
                                </p:cTn>
                              </p:par>
                            </p:childTnLst>
                          </p:cTn>
                        </p:par>
                      </p:childTnLst>
                    </p:cTn>
                  </p:par>
                  <p:par>
                    <p:cTn id="69" fill="hold">
                      <p:stCondLst>
                        <p:cond delay="indefinite"/>
                      </p:stCondLst>
                      <p:childTnLst>
                        <p:par>
                          <p:cTn id="70" fill="hold">
                            <p:stCondLst>
                              <p:cond delay="0"/>
                            </p:stCondLst>
                            <p:childTnLst>
                              <p:par>
                                <p:cTn id="71" presetID="56" presetClass="entr" presetSubtype="0" fill="hold" grpId="0" nodeType="clickEffect">
                                  <p:stCondLst>
                                    <p:cond delay="0"/>
                                  </p:stCondLst>
                                  <p:iterate type="lt">
                                    <p:tmPct val="10000"/>
                                  </p:iterate>
                                  <p:childTnLst>
                                    <p:set>
                                      <p:cBhvr>
                                        <p:cTn id="72" dur="1" fill="hold">
                                          <p:stCondLst>
                                            <p:cond delay="0"/>
                                          </p:stCondLst>
                                        </p:cTn>
                                        <p:tgtEl>
                                          <p:spTgt spid="3">
                                            <p:txEl>
                                              <p:pRg st="5" end="5"/>
                                            </p:txEl>
                                          </p:spTgt>
                                        </p:tgtEl>
                                        <p:attrNameLst>
                                          <p:attrName>style.visibility</p:attrName>
                                        </p:attrNameLst>
                                      </p:cBhvr>
                                      <p:to>
                                        <p:strVal val="visible"/>
                                      </p:to>
                                    </p:set>
                                    <p:anim by="(-#ppt_w*2)" calcmode="lin" valueType="num">
                                      <p:cBhvr rctx="PPT">
                                        <p:cTn id="73" dur="500" autoRev="1" fill="hold">
                                          <p:stCondLst>
                                            <p:cond delay="0"/>
                                          </p:stCondLst>
                                        </p:cTn>
                                        <p:tgtEl>
                                          <p:spTgt spid="3">
                                            <p:txEl>
                                              <p:pRg st="5" end="5"/>
                                            </p:txEl>
                                          </p:spTgt>
                                        </p:tgtEl>
                                        <p:attrNameLst>
                                          <p:attrName>ppt_w</p:attrName>
                                        </p:attrNameLst>
                                      </p:cBhvr>
                                    </p:anim>
                                    <p:anim by="(#ppt_w*0.50)" calcmode="lin" valueType="num">
                                      <p:cBhvr>
                                        <p:cTn id="74" dur="500" decel="50000" autoRev="1" fill="hold">
                                          <p:stCondLst>
                                            <p:cond delay="0"/>
                                          </p:stCondLst>
                                        </p:cTn>
                                        <p:tgtEl>
                                          <p:spTgt spid="3">
                                            <p:txEl>
                                              <p:pRg st="5" end="5"/>
                                            </p:txEl>
                                          </p:spTgt>
                                        </p:tgtEl>
                                        <p:attrNameLst>
                                          <p:attrName>ppt_x</p:attrName>
                                        </p:attrNameLst>
                                      </p:cBhvr>
                                    </p:anim>
                                    <p:anim from="(-#ppt_h/2)" to="(#ppt_y)" calcmode="lin" valueType="num">
                                      <p:cBhvr>
                                        <p:cTn id="75" dur="1000" fill="hold">
                                          <p:stCondLst>
                                            <p:cond delay="0"/>
                                          </p:stCondLst>
                                        </p:cTn>
                                        <p:tgtEl>
                                          <p:spTgt spid="3">
                                            <p:txEl>
                                              <p:pRg st="5" end="5"/>
                                            </p:txEl>
                                          </p:spTgt>
                                        </p:tgtEl>
                                        <p:attrNameLst>
                                          <p:attrName>ppt_y</p:attrName>
                                        </p:attrNameLst>
                                      </p:cBhvr>
                                    </p:anim>
                                    <p:animRot by="21600000">
                                      <p:cBhvr>
                                        <p:cTn id="76" dur="1000" fill="hold">
                                          <p:stCondLst>
                                            <p:cond delay="0"/>
                                          </p:stCondLst>
                                        </p:cTn>
                                        <p:tgtEl>
                                          <p:spTgt spid="3">
                                            <p:txEl>
                                              <p:pRg st="5" end="5"/>
                                            </p:txEl>
                                          </p:spTgt>
                                        </p:tgtEl>
                                        <p:attrNameLst>
                                          <p:attrName>r</p:attrName>
                                        </p:attrNameLst>
                                      </p:cBhvr>
                                    </p:animRo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build="p"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blipFill>
            <a:blip r:embed="rId2"/>
            <a:tile tx="0" ty="0" sx="100000" sy="100000" flip="none" algn="tl"/>
          </a:blipFill>
        </p:spPr>
        <p:txBody>
          <a:bodyPr>
            <a:normAutofit/>
          </a:bodyPr>
          <a:lstStyle/>
          <a:p>
            <a:r>
              <a:rPr lang="en-US" sz="2400" dirty="0" smtClean="0"/>
              <a:t>D. Ask and answer in pairs. Make questions and then choose answers from this table.</a:t>
            </a:r>
            <a:endParaRPr lang="en-US" sz="2400" dirty="0"/>
          </a:p>
        </p:txBody>
      </p:sp>
      <p:graphicFrame>
        <p:nvGraphicFramePr>
          <p:cNvPr id="15" name="Table 14"/>
          <p:cNvGraphicFramePr>
            <a:graphicFrameLocks noGrp="1"/>
          </p:cNvGraphicFramePr>
          <p:nvPr/>
        </p:nvGraphicFramePr>
        <p:xfrm>
          <a:off x="228600" y="2971800"/>
          <a:ext cx="4648200" cy="3347720"/>
        </p:xfrm>
        <a:graphic>
          <a:graphicData uri="http://schemas.openxmlformats.org/drawingml/2006/table">
            <a:tbl>
              <a:tblPr firstRow="1" bandRow="1">
                <a:tableStyleId>{5C22544A-7EE6-4342-B048-85BDC9FD1C3A}</a:tableStyleId>
              </a:tblPr>
              <a:tblGrid>
                <a:gridCol w="914400"/>
                <a:gridCol w="838200"/>
                <a:gridCol w="2895600"/>
              </a:tblGrid>
              <a:tr h="838200">
                <a:tc>
                  <a:txBody>
                    <a:bodyPr/>
                    <a:lstStyle/>
                    <a:p>
                      <a:r>
                        <a:rPr lang="en-US" dirty="0" smtClean="0"/>
                        <a:t>How</a:t>
                      </a:r>
                      <a:endParaRPr lang="en-US" dirty="0"/>
                    </a:p>
                  </a:txBody>
                  <a:tcPr/>
                </a:tc>
                <a:tc rowSpan="5">
                  <a:txBody>
                    <a:bodyPr/>
                    <a:lstStyle/>
                    <a:p>
                      <a:endParaRPr lang="en-US" dirty="0" smtClean="0"/>
                    </a:p>
                    <a:p>
                      <a:endParaRPr lang="en-US" dirty="0" smtClean="0"/>
                    </a:p>
                    <a:p>
                      <a:r>
                        <a:rPr lang="en-US" dirty="0" smtClean="0"/>
                        <a:t>was</a:t>
                      </a:r>
                    </a:p>
                    <a:p>
                      <a:endParaRPr lang="en-US" dirty="0" smtClean="0"/>
                    </a:p>
                    <a:p>
                      <a:endParaRPr lang="en-US" dirty="0" smtClean="0"/>
                    </a:p>
                    <a:p>
                      <a:r>
                        <a:rPr lang="en-US" dirty="0" smtClean="0"/>
                        <a:t>did</a:t>
                      </a:r>
                    </a:p>
                    <a:p>
                      <a:endParaRPr lang="en-US" dirty="0"/>
                    </a:p>
                  </a:txBody>
                  <a:tcPr/>
                </a:tc>
                <a:tc>
                  <a:txBody>
                    <a:bodyPr/>
                    <a:lstStyle/>
                    <a:p>
                      <a:r>
                        <a:rPr lang="en-US" dirty="0" smtClean="0"/>
                        <a:t>the prize  giving function held?</a:t>
                      </a:r>
                      <a:endParaRPr lang="en-US" dirty="0"/>
                    </a:p>
                  </a:txBody>
                  <a:tcPr/>
                </a:tc>
              </a:tr>
              <a:tr h="762000">
                <a:tc rowSpan="2">
                  <a:txBody>
                    <a:bodyPr/>
                    <a:lstStyle/>
                    <a:p>
                      <a:r>
                        <a:rPr lang="en-US" dirty="0" smtClean="0"/>
                        <a:t>What</a:t>
                      </a:r>
                      <a:endParaRPr lang="en-US" dirty="0"/>
                    </a:p>
                  </a:txBody>
                  <a:tcPr/>
                </a:tc>
                <a:tc vMerge="1">
                  <a:txBody>
                    <a:bodyPr/>
                    <a:lstStyle/>
                    <a:p>
                      <a:endParaRPr lang="en-US"/>
                    </a:p>
                  </a:txBody>
                  <a:tcPr/>
                </a:tc>
                <a:tc>
                  <a:txBody>
                    <a:bodyPr/>
                    <a:lstStyle/>
                    <a:p>
                      <a:r>
                        <a:rPr lang="en-US" dirty="0" smtClean="0"/>
                        <a:t>the auditorium decorated?</a:t>
                      </a:r>
                      <a:endParaRPr lang="en-US" dirty="0"/>
                    </a:p>
                  </a:txBody>
                  <a:tcPr/>
                </a:tc>
              </a:tr>
              <a:tr h="0">
                <a:tc vMerge="1">
                  <a:txBody>
                    <a:bodyPr/>
                    <a:lstStyle/>
                    <a:p>
                      <a:endParaRPr lang="en-US"/>
                    </a:p>
                  </a:txBody>
                  <a:tcPr/>
                </a:tc>
                <a:tc vMerge="1">
                  <a:txBody>
                    <a:bodyPr/>
                    <a:lstStyle/>
                    <a:p>
                      <a:endParaRPr lang="en-US"/>
                    </a:p>
                  </a:txBody>
                  <a:tcPr/>
                </a:tc>
                <a:tc rowSpan="2">
                  <a:txBody>
                    <a:bodyPr/>
                    <a:lstStyle/>
                    <a:p>
                      <a:r>
                        <a:rPr lang="en-US" dirty="0" smtClean="0"/>
                        <a:t>the chief guest at the function?</a:t>
                      </a:r>
                      <a:endParaRPr lang="en-US" dirty="0"/>
                    </a:p>
                  </a:txBody>
                  <a:tcPr/>
                </a:tc>
              </a:tr>
              <a:tr h="838200">
                <a:tc>
                  <a:txBody>
                    <a:bodyPr/>
                    <a:lstStyle/>
                    <a:p>
                      <a:r>
                        <a:rPr lang="en-US" dirty="0" smtClean="0"/>
                        <a:t>Who</a:t>
                      </a:r>
                      <a:endParaRPr lang="en-US" dirty="0"/>
                    </a:p>
                  </a:txBody>
                  <a:tcPr/>
                </a:tc>
                <a:tc vMerge="1">
                  <a:txBody>
                    <a:bodyPr/>
                    <a:lstStyle/>
                    <a:p>
                      <a:endParaRPr lang="en-US"/>
                    </a:p>
                  </a:txBody>
                  <a:tcPr/>
                </a:tc>
                <a:tc vMerge="1">
                  <a:txBody>
                    <a:bodyPr/>
                    <a:lstStyle/>
                    <a:p>
                      <a:endParaRPr lang="en-US" dirty="0"/>
                    </a:p>
                  </a:txBody>
                  <a:tcPr/>
                </a:tc>
              </a:tr>
              <a:tr h="838200">
                <a:tc>
                  <a:txBody>
                    <a:bodyPr/>
                    <a:lstStyle/>
                    <a:p>
                      <a:r>
                        <a:rPr lang="en-US" dirty="0" smtClean="0"/>
                        <a:t>Where</a:t>
                      </a:r>
                      <a:endParaRPr lang="en-US" dirty="0"/>
                    </a:p>
                  </a:txBody>
                  <a:tcPr/>
                </a:tc>
                <a:tc vMerge="1">
                  <a:txBody>
                    <a:bodyPr/>
                    <a:lstStyle/>
                    <a:p>
                      <a:endParaRPr lang="en-US"/>
                    </a:p>
                  </a:txBody>
                  <a:tcPr/>
                </a:tc>
                <a:tc>
                  <a:txBody>
                    <a:bodyPr/>
                    <a:lstStyle/>
                    <a:p>
                      <a:r>
                        <a:rPr lang="en-US" dirty="0" smtClean="0"/>
                        <a:t> the Head Teacher do at the </a:t>
                      </a:r>
                    </a:p>
                    <a:p>
                      <a:r>
                        <a:rPr lang="en-US" dirty="0" smtClean="0"/>
                        <a:t>  beginning of the function?  </a:t>
                      </a:r>
                      <a:endParaRPr lang="en-US" dirty="0"/>
                    </a:p>
                  </a:txBody>
                  <a:tcPr/>
                </a:tc>
              </a:tr>
            </a:tbl>
          </a:graphicData>
        </a:graphic>
      </p:graphicFrame>
      <p:sp>
        <p:nvSpPr>
          <p:cNvPr id="3" name="Content Placeholder 2"/>
          <p:cNvSpPr>
            <a:spLocks noGrp="1"/>
          </p:cNvSpPr>
          <p:nvPr>
            <p:ph idx="1"/>
          </p:nvPr>
        </p:nvSpPr>
        <p:spPr>
          <a:xfrm>
            <a:off x="29308" y="1600200"/>
            <a:ext cx="6019800" cy="4724399"/>
          </a:xfrm>
        </p:spPr>
        <p:txBody>
          <a:bodyPr/>
          <a:lstStyle/>
          <a:p>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6"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by="(-#ppt_w*2)" calcmode="lin" valueType="num">
                                      <p:cBhvr rctx="PPT">
                                        <p:cTn id="7" dur="500" autoRev="1" fill="hold">
                                          <p:stCondLst>
                                            <p:cond delay="0"/>
                                          </p:stCondLst>
                                        </p:cTn>
                                        <p:tgtEl>
                                          <p:spTgt spid="2"/>
                                        </p:tgtEl>
                                        <p:attrNameLst>
                                          <p:attrName>ppt_w</p:attrName>
                                        </p:attrNameLst>
                                      </p:cBhvr>
                                    </p:anim>
                                    <p:anim by="(#ppt_w*0.50)" calcmode="lin" valueType="num">
                                      <p:cBhvr>
                                        <p:cTn id="8" dur="500" decel="50000" autoRev="1" fill="hold">
                                          <p:stCondLst>
                                            <p:cond delay="0"/>
                                          </p:stCondLst>
                                        </p:cTn>
                                        <p:tgtEl>
                                          <p:spTgt spid="2"/>
                                        </p:tgtEl>
                                        <p:attrNameLst>
                                          <p:attrName>ppt_x</p:attrName>
                                        </p:attrNameLst>
                                      </p:cBhvr>
                                    </p:anim>
                                    <p:anim from="(-#ppt_h/2)" to="(#ppt_y)" calcmode="lin" valueType="num">
                                      <p:cBhvr>
                                        <p:cTn id="9" dur="1000" fill="hold">
                                          <p:stCondLst>
                                            <p:cond delay="0"/>
                                          </p:stCondLst>
                                        </p:cTn>
                                        <p:tgtEl>
                                          <p:spTgt spid="2"/>
                                        </p:tgtEl>
                                        <p:attrNameLst>
                                          <p:attrName>ppt_y</p:attrName>
                                        </p:attrNameLst>
                                      </p:cBhvr>
                                    </p:anim>
                                    <p:animRot by="21600000">
                                      <p:cBhvr>
                                        <p:cTn id="10" dur="1000" fill="hold">
                                          <p:stCondLst>
                                            <p:cond delay="0"/>
                                          </p:stCondLst>
                                        </p:cTn>
                                        <p:tgtEl>
                                          <p:spTgt spid="2"/>
                                        </p:tgtEl>
                                        <p:attrNameLst>
                                          <p:attrName>r</p:attrName>
                                        </p:attrNameLst>
                                      </p:cBhvr>
                                    </p:animRot>
                                  </p:childTnLst>
                                </p:cTn>
                              </p:par>
                            </p:childTnLst>
                          </p:cTn>
                        </p:par>
                      </p:childTnLst>
                    </p:cTn>
                  </p:par>
                  <p:par>
                    <p:cTn id="11" fill="hold">
                      <p:stCondLst>
                        <p:cond delay="indefinite"/>
                      </p:stCondLst>
                      <p:childTnLst>
                        <p:par>
                          <p:cTn id="12" fill="hold">
                            <p:stCondLst>
                              <p:cond delay="0"/>
                            </p:stCondLst>
                            <p:childTnLst>
                              <p:par>
                                <p:cTn id="13" presetID="8" presetClass="entr" presetSubtype="16"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animEffect transition="in" filter="diamond(in)">
                                      <p:cBhvr>
                                        <p:cTn id="15" dur="20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1107</TotalTime>
  <Words>931</Words>
  <Application>Microsoft Office PowerPoint</Application>
  <PresentationFormat>On-screen Show (4:3)</PresentationFormat>
  <Paragraphs>118</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Office Theme</vt:lpstr>
      <vt:lpstr>Welcome, dear  students of class 7.</vt:lpstr>
      <vt:lpstr>Teacher’s  identification</vt:lpstr>
      <vt:lpstr>Slide 3</vt:lpstr>
      <vt:lpstr>Lesson  declaration</vt:lpstr>
      <vt:lpstr>Look at the pictures and talk about discuss the following questions.</vt:lpstr>
      <vt:lpstr>B. Read the text about a prize giving ceremony.</vt:lpstr>
      <vt:lpstr>C. Match the words with their meanings.</vt:lpstr>
      <vt:lpstr>Answer.</vt:lpstr>
      <vt:lpstr>D. Ask and answer in pairs. Make questions and then choose answers from this table.</vt:lpstr>
      <vt:lpstr>Answer.</vt:lpstr>
      <vt:lpstr>E. Complete the passage with the verbs  given. Write their correct forms.</vt:lpstr>
      <vt:lpstr>Answer</vt:lpstr>
      <vt:lpstr>F. Do you have a sports day at your school? First tell the class about it and then write about it in your note book.</vt:lpstr>
      <vt:lpstr>Home  task</vt:lpstr>
      <vt:lpstr>Slide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Teachers’ identification</dc:title>
  <dc:creator>SRcomputer</dc:creator>
  <cp:lastModifiedBy>smart011</cp:lastModifiedBy>
  <cp:revision>144</cp:revision>
  <dcterms:created xsi:type="dcterms:W3CDTF">2018-01-27T14:24:58Z</dcterms:created>
  <dcterms:modified xsi:type="dcterms:W3CDTF">2020-11-04T06:34:06Z</dcterms:modified>
</cp:coreProperties>
</file>